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63" r:id="rId5"/>
    <p:sldId id="257" r:id="rId6"/>
    <p:sldId id="280" r:id="rId7"/>
    <p:sldId id="279" r:id="rId8"/>
    <p:sldId id="282" r:id="rId9"/>
    <p:sldId id="281" r:id="rId10"/>
    <p:sldId id="268" r:id="rId11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E9E2DD-B2DC-AC8A-CABB-A3555B7E0E07}" name="Nicolo Cairo (ETN)" initials="NC" userId="S::nc@etn.global::d89d28e3-9525-4c5c-a94e-87d9a77965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46B87-3446-4710-9654-622606611486}" v="1" dt="2025-01-15T11:08:05.789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 Cairo (ETN)" userId="d89d28e3-9525-4c5c-a94e-87d9a779651d" providerId="ADAL" clId="{C2E46B87-3446-4710-9654-622606611486}"/>
    <pc:docChg chg="custSel addSld modSld">
      <pc:chgData name="Nicolo Cairo (ETN)" userId="d89d28e3-9525-4c5c-a94e-87d9a779651d" providerId="ADAL" clId="{C2E46B87-3446-4710-9654-622606611486}" dt="2025-01-17T11:38:08.762" v="676" actId="20577"/>
      <pc:docMkLst>
        <pc:docMk/>
      </pc:docMkLst>
      <pc:sldChg chg="modSp mod">
        <pc:chgData name="Nicolo Cairo (ETN)" userId="d89d28e3-9525-4c5c-a94e-87d9a779651d" providerId="ADAL" clId="{C2E46B87-3446-4710-9654-622606611486}" dt="2025-01-17T11:38:08.762" v="676" actId="20577"/>
        <pc:sldMkLst>
          <pc:docMk/>
          <pc:sldMk cId="904451915" sldId="257"/>
        </pc:sldMkLst>
        <pc:spChg chg="mod">
          <ac:chgData name="Nicolo Cairo (ETN)" userId="d89d28e3-9525-4c5c-a94e-87d9a779651d" providerId="ADAL" clId="{C2E46B87-3446-4710-9654-622606611486}" dt="2025-01-17T11:38:08.762" v="676" actId="20577"/>
          <ac:spMkLst>
            <pc:docMk/>
            <pc:sldMk cId="904451915" sldId="257"/>
            <ac:spMk id="7" creationId="{0E5ACCDF-FB9A-9643-82BA-D8B91DD9375C}"/>
          </ac:spMkLst>
        </pc:spChg>
      </pc:sldChg>
      <pc:sldChg chg="modSp add mod">
        <pc:chgData name="Nicolo Cairo (ETN)" userId="d89d28e3-9525-4c5c-a94e-87d9a779651d" providerId="ADAL" clId="{C2E46B87-3446-4710-9654-622606611486}" dt="2025-01-15T11:07:36.231" v="615" actId="20577"/>
        <pc:sldMkLst>
          <pc:docMk/>
          <pc:sldMk cId="894537195" sldId="282"/>
        </pc:sldMkLst>
        <pc:spChg chg="mod">
          <ac:chgData name="Nicolo Cairo (ETN)" userId="d89d28e3-9525-4c5c-a94e-87d9a779651d" providerId="ADAL" clId="{C2E46B87-3446-4710-9654-622606611486}" dt="2025-01-15T10:47:09.649" v="34" actId="20577"/>
          <ac:spMkLst>
            <pc:docMk/>
            <pc:sldMk cId="894537195" sldId="282"/>
            <ac:spMk id="2" creationId="{11570778-0446-84F7-D2EB-51F6E40C0628}"/>
          </ac:spMkLst>
        </pc:spChg>
        <pc:spChg chg="mod">
          <ac:chgData name="Nicolo Cairo (ETN)" userId="d89d28e3-9525-4c5c-a94e-87d9a779651d" providerId="ADAL" clId="{C2E46B87-3446-4710-9654-622606611486}" dt="2025-01-15T11:07:36.231" v="615" actId="20577"/>
          <ac:spMkLst>
            <pc:docMk/>
            <pc:sldMk cId="894537195" sldId="282"/>
            <ac:spMk id="7" creationId="{73839068-D43A-8335-5696-5D1D6862446F}"/>
          </ac:spMkLst>
        </pc:spChg>
        <pc:spChg chg="mod">
          <ac:chgData name="Nicolo Cairo (ETN)" userId="d89d28e3-9525-4c5c-a94e-87d9a779651d" providerId="ADAL" clId="{C2E46B87-3446-4710-9654-622606611486}" dt="2025-01-15T10:48:26.150" v="82" actId="20577"/>
          <ac:spMkLst>
            <pc:docMk/>
            <pc:sldMk cId="894537195" sldId="282"/>
            <ac:spMk id="8" creationId="{1AF13021-7BD6-D257-0B9B-B88CCF3BED28}"/>
          </ac:spMkLst>
        </pc:spChg>
      </pc:sldChg>
    </pc:docChg>
  </pc:docChgLst>
  <pc:docChgLst>
    <pc:chgData name="Nicolo Cairo (ETN)" userId="d89d28e3-9525-4c5c-a94e-87d9a779651d" providerId="ADAL" clId="{DA931753-6A6B-4E70-84CA-79005475FC75}"/>
    <pc:docChg chg="undo redo custSel addSld delSld modSld modNotesMaster">
      <pc:chgData name="Nicolo Cairo (ETN)" userId="d89d28e3-9525-4c5c-a94e-87d9a779651d" providerId="ADAL" clId="{DA931753-6A6B-4E70-84CA-79005475FC75}" dt="2024-11-08T12:33:58.336" v="521" actId="20577"/>
      <pc:docMkLst>
        <pc:docMk/>
      </pc:docMkLst>
      <pc:sldChg chg="del">
        <pc:chgData name="Nicolo Cairo (ETN)" userId="d89d28e3-9525-4c5c-a94e-87d9a779651d" providerId="ADAL" clId="{DA931753-6A6B-4E70-84CA-79005475FC75}" dt="2024-11-08T12:01:39.360" v="263" actId="47"/>
        <pc:sldMkLst>
          <pc:docMk/>
          <pc:sldMk cId="2524315968" sldId="282"/>
        </pc:sldMkLst>
      </pc:sldChg>
      <pc:sldChg chg="modSp mod">
        <pc:chgData name="Nicolo Cairo (ETN)" userId="d89d28e3-9525-4c5c-a94e-87d9a779651d" providerId="ADAL" clId="{DA931753-6A6B-4E70-84CA-79005475FC75}" dt="2024-11-08T12:33:58.336" v="521" actId="20577"/>
        <pc:sldMkLst>
          <pc:docMk/>
          <pc:sldMk cId="3999250520" sldId="289"/>
        </pc:sldMkLst>
      </pc:sldChg>
      <pc:sldChg chg="addSp delSp modSp add mod">
        <pc:chgData name="Nicolo Cairo (ETN)" userId="d89d28e3-9525-4c5c-a94e-87d9a779651d" providerId="ADAL" clId="{DA931753-6A6B-4E70-84CA-79005475FC75}" dt="2024-11-07T15:45:28.713" v="262" actId="27636"/>
        <pc:sldMkLst>
          <pc:docMk/>
          <pc:sldMk cId="885868597" sldId="290"/>
        </pc:sldMkLst>
      </pc:sldChg>
    </pc:docChg>
  </pc:docChgLst>
  <pc:docChgLst>
    <pc:chgData name="Nicolo Cairo (ETN)" userId="S::nc@etn.global::d89d28e3-9525-4c5c-a94e-87d9a779651d" providerId="AD" clId="Web-{6326E5D0-FDAC-8263-3C2F-029B693CDAE4}"/>
    <pc:docChg chg="modSld">
      <pc:chgData name="Nicolo Cairo (ETN)" userId="S::nc@etn.global::d89d28e3-9525-4c5c-a94e-87d9a779651d" providerId="AD" clId="Web-{6326E5D0-FDAC-8263-3C2F-029B693CDAE4}" dt="2024-11-06T09:22:49.863" v="52" actId="20577"/>
      <pc:docMkLst>
        <pc:docMk/>
      </pc:docMkLst>
      <pc:sldChg chg="modSp">
        <pc:chgData name="Nicolo Cairo (ETN)" userId="S::nc@etn.global::d89d28e3-9525-4c5c-a94e-87d9a779651d" providerId="AD" clId="Web-{6326E5D0-FDAC-8263-3C2F-029B693CDAE4}" dt="2024-11-06T09:22:49.863" v="52" actId="20577"/>
        <pc:sldMkLst>
          <pc:docMk/>
          <pc:sldMk cId="904451915" sldId="257"/>
        </pc:sldMkLst>
        <pc:spChg chg="mod">
          <ac:chgData name="Nicolo Cairo (ETN)" userId="S::nc@etn.global::d89d28e3-9525-4c5c-a94e-87d9a779651d" providerId="AD" clId="Web-{6326E5D0-FDAC-8263-3C2F-029B693CDAE4}" dt="2024-11-06T09:22:49.863" v="52" actId="20577"/>
          <ac:spMkLst>
            <pc:docMk/>
            <pc:sldMk cId="904451915" sldId="257"/>
            <ac:spMk id="7" creationId="{0E5ACCDF-FB9A-9643-82BA-D8B91DD9375C}"/>
          </ac:spMkLst>
        </pc:spChg>
      </pc:sldChg>
      <pc:sldChg chg="modSp">
        <pc:chgData name="Nicolo Cairo (ETN)" userId="S::nc@etn.global::d89d28e3-9525-4c5c-a94e-87d9a779651d" providerId="AD" clId="Web-{6326E5D0-FDAC-8263-3C2F-029B693CDAE4}" dt="2024-11-06T08:23:08.739" v="3"/>
        <pc:sldMkLst>
          <pc:docMk/>
          <pc:sldMk cId="1656492601" sldId="280"/>
        </pc:sldMkLst>
        <pc:graphicFrameChg chg="mod modGraphic">
          <ac:chgData name="Nicolo Cairo (ETN)" userId="S::nc@etn.global::d89d28e3-9525-4c5c-a94e-87d9a779651d" providerId="AD" clId="Web-{6326E5D0-FDAC-8263-3C2F-029B693CDAE4}" dt="2024-11-06T08:23:08.739" v="3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d89d28e3-9525-4c5c-a94e-87d9a779651d" providerId="ADAL" clId="{77BDFE2A-6063-4AAA-A00F-2633DEE9D199}"/>
    <pc:docChg chg="undo custSel modSld">
      <pc:chgData name="Nicolo Cairo (ETN)" userId="d89d28e3-9525-4c5c-a94e-87d9a779651d" providerId="ADAL" clId="{77BDFE2A-6063-4AAA-A00F-2633DEE9D199}" dt="2024-10-03T14:04:55.894" v="319" actId="20577"/>
      <pc:docMkLst>
        <pc:docMk/>
      </pc:docMkLst>
      <pc:sldChg chg="modSp mod">
        <pc:chgData name="Nicolo Cairo (ETN)" userId="d89d28e3-9525-4c5c-a94e-87d9a779651d" providerId="ADAL" clId="{77BDFE2A-6063-4AAA-A00F-2633DEE9D199}" dt="2024-10-01T10:22:09.926" v="31" actId="20577"/>
        <pc:sldMkLst>
          <pc:docMk/>
          <pc:sldMk cId="201351492" sldId="279"/>
        </pc:sldMkLst>
      </pc:sldChg>
      <pc:sldChg chg="modSp mod">
        <pc:chgData name="Nicolo Cairo (ETN)" userId="d89d28e3-9525-4c5c-a94e-87d9a779651d" providerId="ADAL" clId="{77BDFE2A-6063-4AAA-A00F-2633DEE9D199}" dt="2024-10-03T14:04:55.894" v="319" actId="20577"/>
        <pc:sldMkLst>
          <pc:docMk/>
          <pc:sldMk cId="1656492601" sldId="280"/>
        </pc:sldMkLst>
      </pc:sldChg>
    </pc:docChg>
  </pc:docChgLst>
  <pc:docChgLst>
    <pc:chgData name="Nicolo Cairo (ETN)" userId="S::nc@etn.global::d89d28e3-9525-4c5c-a94e-87d9a779651d" providerId="AD" clId="Web-{5F13DB91-3227-DA39-914C-6312AA663774}"/>
    <pc:docChg chg="modSld">
      <pc:chgData name="Nicolo Cairo (ETN)" userId="S::nc@etn.global::d89d28e3-9525-4c5c-a94e-87d9a779651d" providerId="AD" clId="Web-{5F13DB91-3227-DA39-914C-6312AA663774}" dt="2024-12-12T14:31:03.570" v="24" actId="20577"/>
      <pc:docMkLst>
        <pc:docMk/>
      </pc:docMkLst>
      <pc:sldChg chg="modSp">
        <pc:chgData name="Nicolo Cairo (ETN)" userId="S::nc@etn.global::d89d28e3-9525-4c5c-a94e-87d9a779651d" providerId="AD" clId="Web-{5F13DB91-3227-DA39-914C-6312AA663774}" dt="2024-12-12T14:31:03.570" v="24" actId="20577"/>
        <pc:sldMkLst>
          <pc:docMk/>
          <pc:sldMk cId="904451915" sldId="257"/>
        </pc:sldMkLst>
        <pc:spChg chg="mod">
          <ac:chgData name="Nicolo Cairo (ETN)" userId="S::nc@etn.global::d89d28e3-9525-4c5c-a94e-87d9a779651d" providerId="AD" clId="Web-{5F13DB91-3227-DA39-914C-6312AA663774}" dt="2024-12-12T14:31:03.570" v="24" actId="20577"/>
          <ac:spMkLst>
            <pc:docMk/>
            <pc:sldMk cId="904451915" sldId="257"/>
            <ac:spMk id="7" creationId="{0E5ACCDF-FB9A-9643-82BA-D8B91DD9375C}"/>
          </ac:spMkLst>
        </pc:spChg>
      </pc:sldChg>
      <pc:sldChg chg="modSp">
        <pc:chgData name="Nicolo Cairo (ETN)" userId="S::nc@etn.global::d89d28e3-9525-4c5c-a94e-87d9a779651d" providerId="AD" clId="Web-{5F13DB91-3227-DA39-914C-6312AA663774}" dt="2024-12-12T14:29:17.144" v="14" actId="20577"/>
        <pc:sldMkLst>
          <pc:docMk/>
          <pc:sldMk cId="1656492601" sldId="280"/>
        </pc:sldMkLst>
        <pc:spChg chg="mod">
          <ac:chgData name="Nicolo Cairo (ETN)" userId="S::nc@etn.global::d89d28e3-9525-4c5c-a94e-87d9a779651d" providerId="AD" clId="Web-{5F13DB91-3227-DA39-914C-6312AA663774}" dt="2024-12-12T14:29:17.144" v="14" actId="20577"/>
          <ac:spMkLst>
            <pc:docMk/>
            <pc:sldMk cId="1656492601" sldId="280"/>
            <ac:spMk id="8" creationId="{D547315F-D901-B948-A470-ED406C7B925B}"/>
          </ac:spMkLst>
        </pc:spChg>
      </pc:sldChg>
    </pc:docChg>
  </pc:docChgLst>
  <pc:docChgLst>
    <pc:chgData name="Nicolo Cairo (ETN)" userId="S::nc@etn.global::d89d28e3-9525-4c5c-a94e-87d9a779651d" providerId="AD" clId="Web-{EE07DB89-7D0B-6EB0-2A81-E5B8142766AE}"/>
    <pc:docChg chg="modSld">
      <pc:chgData name="Nicolo Cairo (ETN)" userId="S::nc@etn.global::d89d28e3-9525-4c5c-a94e-87d9a779651d" providerId="AD" clId="Web-{EE07DB89-7D0B-6EB0-2A81-E5B8142766AE}" dt="2025-01-13T12:57:24.607" v="20" actId="20577"/>
      <pc:docMkLst>
        <pc:docMk/>
      </pc:docMkLst>
      <pc:sldChg chg="modSp">
        <pc:chgData name="Nicolo Cairo (ETN)" userId="S::nc@etn.global::d89d28e3-9525-4c5c-a94e-87d9a779651d" providerId="AD" clId="Web-{EE07DB89-7D0B-6EB0-2A81-E5B8142766AE}" dt="2025-01-13T12:57:24.607" v="20" actId="20577"/>
        <pc:sldMkLst>
          <pc:docMk/>
          <pc:sldMk cId="904451915" sldId="257"/>
        </pc:sldMkLst>
        <pc:spChg chg="mod">
          <ac:chgData name="Nicolo Cairo (ETN)" userId="S::nc@etn.global::d89d28e3-9525-4c5c-a94e-87d9a779651d" providerId="AD" clId="Web-{EE07DB89-7D0B-6EB0-2A81-E5B8142766AE}" dt="2025-01-13T12:57:24.607" v="20" actId="20577"/>
          <ac:spMkLst>
            <pc:docMk/>
            <pc:sldMk cId="904451915" sldId="257"/>
            <ac:spMk id="7" creationId="{0E5ACCDF-FB9A-9643-82BA-D8B91DD9375C}"/>
          </ac:spMkLst>
        </pc:spChg>
      </pc:sldChg>
    </pc:docChg>
  </pc:docChgLst>
  <pc:docChgLst>
    <pc:chgData name="Nicolo Cairo (ETN)" userId="d89d28e3-9525-4c5c-a94e-87d9a779651d" providerId="ADAL" clId="{5D58864E-26F3-4CA9-A5C0-81B5206CA5E3}"/>
    <pc:docChg chg="custSel modSld">
      <pc:chgData name="Nicolo Cairo (ETN)" userId="d89d28e3-9525-4c5c-a94e-87d9a779651d" providerId="ADAL" clId="{5D58864E-26F3-4CA9-A5C0-81B5206CA5E3}" dt="2024-12-12T14:20:37.975" v="112" actId="20577"/>
      <pc:docMkLst>
        <pc:docMk/>
      </pc:docMkLst>
      <pc:sldChg chg="modSp mod">
        <pc:chgData name="Nicolo Cairo (ETN)" userId="d89d28e3-9525-4c5c-a94e-87d9a779651d" providerId="ADAL" clId="{5D58864E-26F3-4CA9-A5C0-81B5206CA5E3}" dt="2024-12-12T14:20:37.975" v="112" actId="20577"/>
        <pc:sldMkLst>
          <pc:docMk/>
          <pc:sldMk cId="1656492601" sldId="280"/>
        </pc:sldMkLst>
        <pc:graphicFrameChg chg="modGraphic">
          <ac:chgData name="Nicolo Cairo (ETN)" userId="d89d28e3-9525-4c5c-a94e-87d9a779651d" providerId="ADAL" clId="{5D58864E-26F3-4CA9-A5C0-81B5206CA5E3}" dt="2024-12-12T14:20:37.975" v="112" actId="20577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S::nc@etn.global::d89d28e3-9525-4c5c-a94e-87d9a779651d" providerId="AD" clId="Web-{065654ED-4B5F-747D-7347-C5F8F8149A93}"/>
    <pc:docChg chg="addSld delSld modSld">
      <pc:chgData name="Nicolo Cairo (ETN)" userId="S::nc@etn.global::d89d28e3-9525-4c5c-a94e-87d9a779651d" providerId="AD" clId="Web-{065654ED-4B5F-747D-7347-C5F8F8149A93}" dt="2024-12-12T14:18:20.176" v="209"/>
      <pc:docMkLst>
        <pc:docMk/>
      </pc:docMkLst>
      <pc:sldChg chg="modSp">
        <pc:chgData name="Nicolo Cairo (ETN)" userId="S::nc@etn.global::d89d28e3-9525-4c5c-a94e-87d9a779651d" providerId="AD" clId="Web-{065654ED-4B5F-747D-7347-C5F8F8149A93}" dt="2024-12-12T14:18:20.176" v="209"/>
        <pc:sldMkLst>
          <pc:docMk/>
          <pc:sldMk cId="1656492601" sldId="280"/>
        </pc:sldMkLst>
        <pc:graphicFrameChg chg="mod modGraphic">
          <ac:chgData name="Nicolo Cairo (ETN)" userId="S::nc@etn.global::d89d28e3-9525-4c5c-a94e-87d9a779651d" providerId="AD" clId="Web-{065654ED-4B5F-747D-7347-C5F8F8149A93}" dt="2024-12-12T14:18:20.176" v="209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  <pc:sldChg chg="del">
        <pc:chgData name="Nicolo Cairo (ETN)" userId="S::nc@etn.global::d89d28e3-9525-4c5c-a94e-87d9a779651d" providerId="AD" clId="Web-{065654ED-4B5F-747D-7347-C5F8F8149A93}" dt="2024-12-12T14:16:05.542" v="2"/>
        <pc:sldMkLst>
          <pc:docMk/>
          <pc:sldMk cId="1197614129" sldId="284"/>
        </pc:sldMkLst>
      </pc:sldChg>
      <pc:sldChg chg="del">
        <pc:chgData name="Nicolo Cairo (ETN)" userId="S::nc@etn.global::d89d28e3-9525-4c5c-a94e-87d9a779651d" providerId="AD" clId="Web-{065654ED-4B5F-747D-7347-C5F8F8149A93}" dt="2024-12-12T14:15:58.917" v="0"/>
        <pc:sldMkLst>
          <pc:docMk/>
          <pc:sldMk cId="3182299775" sldId="285"/>
        </pc:sldMkLst>
      </pc:sldChg>
      <pc:sldChg chg="del">
        <pc:chgData name="Nicolo Cairo (ETN)" userId="S::nc@etn.global::d89d28e3-9525-4c5c-a94e-87d9a779651d" providerId="AD" clId="Web-{065654ED-4B5F-747D-7347-C5F8F8149A93}" dt="2024-12-12T14:16:17.199" v="6"/>
        <pc:sldMkLst>
          <pc:docMk/>
          <pc:sldMk cId="2278706524" sldId="286"/>
        </pc:sldMkLst>
      </pc:sldChg>
      <pc:sldChg chg="del">
        <pc:chgData name="Nicolo Cairo (ETN)" userId="S::nc@etn.global::d89d28e3-9525-4c5c-a94e-87d9a779651d" providerId="AD" clId="Web-{065654ED-4B5F-747D-7347-C5F8F8149A93}" dt="2024-12-12T14:16:18.574" v="7"/>
        <pc:sldMkLst>
          <pc:docMk/>
          <pc:sldMk cId="3952182803" sldId="287"/>
        </pc:sldMkLst>
      </pc:sldChg>
      <pc:sldChg chg="del">
        <pc:chgData name="Nicolo Cairo (ETN)" userId="S::nc@etn.global::d89d28e3-9525-4c5c-a94e-87d9a779651d" providerId="AD" clId="Web-{065654ED-4B5F-747D-7347-C5F8F8149A93}" dt="2024-12-12T14:16:13.261" v="5"/>
        <pc:sldMkLst>
          <pc:docMk/>
          <pc:sldMk cId="3424806953" sldId="288"/>
        </pc:sldMkLst>
      </pc:sldChg>
      <pc:sldChg chg="del">
        <pc:chgData name="Nicolo Cairo (ETN)" userId="S::nc@etn.global::d89d28e3-9525-4c5c-a94e-87d9a779651d" providerId="AD" clId="Web-{065654ED-4B5F-747D-7347-C5F8F8149A93}" dt="2024-12-12T14:16:10.496" v="4"/>
        <pc:sldMkLst>
          <pc:docMk/>
          <pc:sldMk cId="3999250520" sldId="289"/>
        </pc:sldMkLst>
      </pc:sldChg>
      <pc:sldChg chg="add del replId">
        <pc:chgData name="Nicolo Cairo (ETN)" userId="S::nc@etn.global::d89d28e3-9525-4c5c-a94e-87d9a779651d" providerId="AD" clId="Web-{065654ED-4B5F-747D-7347-C5F8F8149A93}" dt="2024-12-12T14:16:08.136" v="3"/>
        <pc:sldMkLst>
          <pc:docMk/>
          <pc:sldMk cId="2866860388" sldId="290"/>
        </pc:sldMkLst>
      </pc:sldChg>
    </pc:docChg>
  </pc:docChgLst>
  <pc:docChgLst>
    <pc:chgData name="Nicolo Cairo (ETN)" userId="d89d28e3-9525-4c5c-a94e-87d9a779651d" providerId="ADAL" clId="{28F70913-047D-4B3E-B0C9-5895CF1DEF95}"/>
    <pc:docChg chg="undo redo custSel addSld modSld">
      <pc:chgData name="Nicolo Cairo (ETN)" userId="d89d28e3-9525-4c5c-a94e-87d9a779651d" providerId="ADAL" clId="{28F70913-047D-4B3E-B0C9-5895CF1DEF95}" dt="2025-01-13T12:22:09.804" v="545" actId="20577"/>
      <pc:docMkLst>
        <pc:docMk/>
      </pc:docMkLst>
      <pc:sldChg chg="modSp mod">
        <pc:chgData name="Nicolo Cairo (ETN)" userId="d89d28e3-9525-4c5c-a94e-87d9a779651d" providerId="ADAL" clId="{28F70913-047D-4B3E-B0C9-5895CF1DEF95}" dt="2025-01-13T12:20:48.542" v="535" actId="20577"/>
        <pc:sldMkLst>
          <pc:docMk/>
          <pc:sldMk cId="904451915" sldId="257"/>
        </pc:sldMkLst>
        <pc:spChg chg="mod">
          <ac:chgData name="Nicolo Cairo (ETN)" userId="d89d28e3-9525-4c5c-a94e-87d9a779651d" providerId="ADAL" clId="{28F70913-047D-4B3E-B0C9-5895CF1DEF95}" dt="2025-01-13T12:20:48.542" v="535" actId="20577"/>
          <ac:spMkLst>
            <pc:docMk/>
            <pc:sldMk cId="904451915" sldId="257"/>
            <ac:spMk id="7" creationId="{0E5ACCDF-FB9A-9643-82BA-D8B91DD9375C}"/>
          </ac:spMkLst>
        </pc:spChg>
      </pc:sldChg>
      <pc:sldChg chg="modSp mod">
        <pc:chgData name="Nicolo Cairo (ETN)" userId="d89d28e3-9525-4c5c-a94e-87d9a779651d" providerId="ADAL" clId="{28F70913-047D-4B3E-B0C9-5895CF1DEF95}" dt="2025-01-13T12:08:58.537" v="12" actId="20577"/>
        <pc:sldMkLst>
          <pc:docMk/>
          <pc:sldMk cId="85011748" sldId="263"/>
        </pc:sldMkLst>
        <pc:spChg chg="mod">
          <ac:chgData name="Nicolo Cairo (ETN)" userId="d89d28e3-9525-4c5c-a94e-87d9a779651d" providerId="ADAL" clId="{28F70913-047D-4B3E-B0C9-5895CF1DEF95}" dt="2025-01-13T12:08:58.537" v="12" actId="20577"/>
          <ac:spMkLst>
            <pc:docMk/>
            <pc:sldMk cId="85011748" sldId="263"/>
            <ac:spMk id="6" creationId="{C031F933-DCC0-6845-B2D4-439C3BCD7CC2}"/>
          </ac:spMkLst>
        </pc:spChg>
      </pc:sldChg>
      <pc:sldChg chg="modSp mod">
        <pc:chgData name="Nicolo Cairo (ETN)" userId="d89d28e3-9525-4c5c-a94e-87d9a779651d" providerId="ADAL" clId="{28F70913-047D-4B3E-B0C9-5895CF1DEF95}" dt="2025-01-13T12:20:29.989" v="499" actId="108"/>
        <pc:sldMkLst>
          <pc:docMk/>
          <pc:sldMk cId="201351492" sldId="279"/>
        </pc:sldMkLst>
        <pc:spChg chg="mod">
          <ac:chgData name="Nicolo Cairo (ETN)" userId="d89d28e3-9525-4c5c-a94e-87d9a779651d" providerId="ADAL" clId="{28F70913-047D-4B3E-B0C9-5895CF1DEF95}" dt="2025-01-13T12:09:53.151" v="76" actId="20577"/>
          <ac:spMkLst>
            <pc:docMk/>
            <pc:sldMk cId="201351492" sldId="279"/>
            <ac:spMk id="2" creationId="{D09BCADE-F964-004F-B705-412EF78E2CEE}"/>
          </ac:spMkLst>
        </pc:spChg>
        <pc:spChg chg="mod">
          <ac:chgData name="Nicolo Cairo (ETN)" userId="d89d28e3-9525-4c5c-a94e-87d9a779651d" providerId="ADAL" clId="{28F70913-047D-4B3E-B0C9-5895CF1DEF95}" dt="2025-01-13T12:20:29.989" v="499" actId="108"/>
          <ac:spMkLst>
            <pc:docMk/>
            <pc:sldMk cId="201351492" sldId="279"/>
            <ac:spMk id="7" creationId="{0E5ACCDF-FB9A-9643-82BA-D8B91DD9375C}"/>
          </ac:spMkLst>
        </pc:spChg>
        <pc:spChg chg="mod">
          <ac:chgData name="Nicolo Cairo (ETN)" userId="d89d28e3-9525-4c5c-a94e-87d9a779651d" providerId="ADAL" clId="{28F70913-047D-4B3E-B0C9-5895CF1DEF95}" dt="2025-01-13T12:11:16.102" v="136" actId="20577"/>
          <ac:spMkLst>
            <pc:docMk/>
            <pc:sldMk cId="201351492" sldId="279"/>
            <ac:spMk id="8" creationId="{D547315F-D901-B948-A470-ED406C7B925B}"/>
          </ac:spMkLst>
        </pc:spChg>
      </pc:sldChg>
      <pc:sldChg chg="modSp mod">
        <pc:chgData name="Nicolo Cairo (ETN)" userId="d89d28e3-9525-4c5c-a94e-87d9a779651d" providerId="ADAL" clId="{28F70913-047D-4B3E-B0C9-5895CF1DEF95}" dt="2025-01-13T12:09:19.889" v="32" actId="20577"/>
        <pc:sldMkLst>
          <pc:docMk/>
          <pc:sldMk cId="1656492601" sldId="280"/>
        </pc:sldMkLst>
        <pc:graphicFrameChg chg="modGraphic">
          <ac:chgData name="Nicolo Cairo (ETN)" userId="d89d28e3-9525-4c5c-a94e-87d9a779651d" providerId="ADAL" clId="{28F70913-047D-4B3E-B0C9-5895CF1DEF95}" dt="2025-01-13T12:09:19.889" v="32" actId="20577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  <pc:sldChg chg="modSp add mod">
        <pc:chgData name="Nicolo Cairo (ETN)" userId="d89d28e3-9525-4c5c-a94e-87d9a779651d" providerId="ADAL" clId="{28F70913-047D-4B3E-B0C9-5895CF1DEF95}" dt="2025-01-13T12:22:09.804" v="545" actId="20577"/>
        <pc:sldMkLst>
          <pc:docMk/>
          <pc:sldMk cId="3264994449" sldId="281"/>
        </pc:sldMkLst>
        <pc:spChg chg="mod">
          <ac:chgData name="Nicolo Cairo (ETN)" userId="d89d28e3-9525-4c5c-a94e-87d9a779651d" providerId="ADAL" clId="{28F70913-047D-4B3E-B0C9-5895CF1DEF95}" dt="2025-01-13T12:22:09.804" v="545" actId="20577"/>
          <ac:spMkLst>
            <pc:docMk/>
            <pc:sldMk cId="3264994449" sldId="281"/>
            <ac:spMk id="7" creationId="{D3A8445F-A627-65EB-BC97-3F52ABB8C5F9}"/>
          </ac:spMkLst>
        </pc:spChg>
      </pc:sldChg>
    </pc:docChg>
  </pc:docChgLst>
  <pc:docChgLst>
    <pc:chgData name="Nicolo Cairo (ETN)" userId="S::nc@etn.global::d89d28e3-9525-4c5c-a94e-87d9a779651d" providerId="AD" clId="Web-{6C736EFA-1213-6FEF-7A3A-F1EE7CA3EAE8}"/>
    <pc:docChg chg="modSld">
      <pc:chgData name="Nicolo Cairo (ETN)" userId="S::nc@etn.global::d89d28e3-9525-4c5c-a94e-87d9a779651d" providerId="AD" clId="Web-{6C736EFA-1213-6FEF-7A3A-F1EE7CA3EAE8}" dt="2024-12-12T14:28:11.051" v="0"/>
      <pc:docMkLst>
        <pc:docMk/>
      </pc:docMkLst>
      <pc:sldChg chg="modSp">
        <pc:chgData name="Nicolo Cairo (ETN)" userId="S::nc@etn.global::d89d28e3-9525-4c5c-a94e-87d9a779651d" providerId="AD" clId="Web-{6C736EFA-1213-6FEF-7A3A-F1EE7CA3EAE8}" dt="2024-12-12T14:28:11.051" v="0"/>
        <pc:sldMkLst>
          <pc:docMk/>
          <pc:sldMk cId="1656492601" sldId="280"/>
        </pc:sldMkLst>
        <pc:graphicFrameChg chg="modGraphic">
          <ac:chgData name="Nicolo Cairo (ETN)" userId="S::nc@etn.global::d89d28e3-9525-4c5c-a94e-87d9a779651d" providerId="AD" clId="Web-{6C736EFA-1213-6FEF-7A3A-F1EE7CA3EAE8}" dt="2024-12-12T14:28:11.051" v="0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d89d28e3-9525-4c5c-a94e-87d9a779651d" providerId="ADAL" clId="{5D1B27E9-ED08-45DE-9596-EE5CD47B1770}"/>
    <pc:docChg chg="undo redo custSel addSld modSld">
      <pc:chgData name="Nicolo Cairo (ETN)" userId="d89d28e3-9525-4c5c-a94e-87d9a779651d" providerId="ADAL" clId="{5D1B27E9-ED08-45DE-9596-EE5CD47B1770}" dt="2024-11-05T09:43:51.547" v="2747" actId="20577"/>
      <pc:docMkLst>
        <pc:docMk/>
      </pc:docMkLst>
      <pc:sldChg chg="modSp mod">
        <pc:chgData name="Nicolo Cairo (ETN)" userId="d89d28e3-9525-4c5c-a94e-87d9a779651d" providerId="ADAL" clId="{5D1B27E9-ED08-45DE-9596-EE5CD47B1770}" dt="2024-11-05T09:05:32.390" v="920" actId="20578"/>
        <pc:sldMkLst>
          <pc:docMk/>
          <pc:sldMk cId="904451915" sldId="257"/>
        </pc:sldMkLst>
        <pc:spChg chg="mod">
          <ac:chgData name="Nicolo Cairo (ETN)" userId="d89d28e3-9525-4c5c-a94e-87d9a779651d" providerId="ADAL" clId="{5D1B27E9-ED08-45DE-9596-EE5CD47B1770}" dt="2024-11-05T09:05:32.390" v="920" actId="20578"/>
          <ac:spMkLst>
            <pc:docMk/>
            <pc:sldMk cId="904451915" sldId="257"/>
            <ac:spMk id="7" creationId="{0E5ACCDF-FB9A-9643-82BA-D8B91DD9375C}"/>
          </ac:spMkLst>
        </pc:spChg>
      </pc:sldChg>
      <pc:sldChg chg="modSp mod">
        <pc:chgData name="Nicolo Cairo (ETN)" userId="d89d28e3-9525-4c5c-a94e-87d9a779651d" providerId="ADAL" clId="{5D1B27E9-ED08-45DE-9596-EE5CD47B1770}" dt="2024-11-05T07:44:40.102" v="9" actId="20577"/>
        <pc:sldMkLst>
          <pc:docMk/>
          <pc:sldMk cId="85011748" sldId="263"/>
        </pc:sldMkLst>
        <pc:spChg chg="mod">
          <ac:chgData name="Nicolo Cairo (ETN)" userId="d89d28e3-9525-4c5c-a94e-87d9a779651d" providerId="ADAL" clId="{5D1B27E9-ED08-45DE-9596-EE5CD47B1770}" dt="2024-11-05T07:44:40.102" v="9" actId="20577"/>
          <ac:spMkLst>
            <pc:docMk/>
            <pc:sldMk cId="85011748" sldId="263"/>
            <ac:spMk id="6" creationId="{C031F933-DCC0-6845-B2D4-439C3BCD7CC2}"/>
          </ac:spMkLst>
        </pc:spChg>
      </pc:sldChg>
      <pc:sldChg chg="modSp mod">
        <pc:chgData name="Nicolo Cairo (ETN)" userId="d89d28e3-9525-4c5c-a94e-87d9a779651d" providerId="ADAL" clId="{5D1B27E9-ED08-45DE-9596-EE5CD47B1770}" dt="2024-11-05T09:43:51.547" v="2747" actId="20577"/>
        <pc:sldMkLst>
          <pc:docMk/>
          <pc:sldMk cId="201351492" sldId="279"/>
        </pc:sldMkLst>
        <pc:spChg chg="mod">
          <ac:chgData name="Nicolo Cairo (ETN)" userId="d89d28e3-9525-4c5c-a94e-87d9a779651d" providerId="ADAL" clId="{5D1B27E9-ED08-45DE-9596-EE5CD47B1770}" dt="2024-11-05T09:07:08.635" v="1146" actId="20577"/>
          <ac:spMkLst>
            <pc:docMk/>
            <pc:sldMk cId="201351492" sldId="279"/>
            <ac:spMk id="7" creationId="{0E5ACCDF-FB9A-9643-82BA-D8B91DD9375C}"/>
          </ac:spMkLst>
        </pc:spChg>
        <pc:spChg chg="mod">
          <ac:chgData name="Nicolo Cairo (ETN)" userId="d89d28e3-9525-4c5c-a94e-87d9a779651d" providerId="ADAL" clId="{5D1B27E9-ED08-45DE-9596-EE5CD47B1770}" dt="2024-11-05T09:43:51.547" v="2747" actId="20577"/>
          <ac:spMkLst>
            <pc:docMk/>
            <pc:sldMk cId="201351492" sldId="279"/>
            <ac:spMk id="8" creationId="{D547315F-D901-B948-A470-ED406C7B925B}"/>
          </ac:spMkLst>
        </pc:spChg>
      </pc:sldChg>
      <pc:sldChg chg="modSp mod">
        <pc:chgData name="Nicolo Cairo (ETN)" userId="d89d28e3-9525-4c5c-a94e-87d9a779651d" providerId="ADAL" clId="{5D1B27E9-ED08-45DE-9596-EE5CD47B1770}" dt="2024-11-05T09:05:26.425" v="919" actId="2164"/>
        <pc:sldMkLst>
          <pc:docMk/>
          <pc:sldMk cId="1656492601" sldId="280"/>
        </pc:sldMkLst>
        <pc:spChg chg="mod">
          <ac:chgData name="Nicolo Cairo (ETN)" userId="d89d28e3-9525-4c5c-a94e-87d9a779651d" providerId="ADAL" clId="{5D1B27E9-ED08-45DE-9596-EE5CD47B1770}" dt="2024-11-05T07:47:39.801" v="424" actId="20577"/>
          <ac:spMkLst>
            <pc:docMk/>
            <pc:sldMk cId="1656492601" sldId="280"/>
            <ac:spMk id="2" creationId="{D09BCADE-F964-004F-B705-412EF78E2CEE}"/>
          </ac:spMkLst>
        </pc:spChg>
        <pc:spChg chg="mod">
          <ac:chgData name="Nicolo Cairo (ETN)" userId="d89d28e3-9525-4c5c-a94e-87d9a779651d" providerId="ADAL" clId="{5D1B27E9-ED08-45DE-9596-EE5CD47B1770}" dt="2024-11-05T09:04:36.141" v="914" actId="20577"/>
          <ac:spMkLst>
            <pc:docMk/>
            <pc:sldMk cId="1656492601" sldId="280"/>
            <ac:spMk id="8" creationId="{D547315F-D901-B948-A470-ED406C7B925B}"/>
          </ac:spMkLst>
        </pc:spChg>
        <pc:graphicFrameChg chg="mod modGraphic">
          <ac:chgData name="Nicolo Cairo (ETN)" userId="d89d28e3-9525-4c5c-a94e-87d9a779651d" providerId="ADAL" clId="{5D1B27E9-ED08-45DE-9596-EE5CD47B1770}" dt="2024-11-05T09:05:26.425" v="919" actId="2164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  <pc:sldChg chg="addSp delSp modSp add mod">
        <pc:chgData name="Nicolo Cairo (ETN)" userId="d89d28e3-9525-4c5c-a94e-87d9a779651d" providerId="ADAL" clId="{5D1B27E9-ED08-45DE-9596-EE5CD47B1770}" dt="2024-11-05T09:06:49.533" v="1135" actId="20577"/>
        <pc:sldMkLst>
          <pc:docMk/>
          <pc:sldMk cId="250019911" sldId="281"/>
        </pc:sldMkLst>
      </pc:sldChg>
      <pc:sldChg chg="modSp add mod">
        <pc:chgData name="Nicolo Cairo (ETN)" userId="d89d28e3-9525-4c5c-a94e-87d9a779651d" providerId="ADAL" clId="{5D1B27E9-ED08-45DE-9596-EE5CD47B1770}" dt="2024-11-05T09:17:00.723" v="2011" actId="20577"/>
        <pc:sldMkLst>
          <pc:docMk/>
          <pc:sldMk cId="2524315968" sldId="282"/>
        </pc:sldMkLst>
      </pc:sldChg>
      <pc:sldChg chg="add">
        <pc:chgData name="Nicolo Cairo (ETN)" userId="d89d28e3-9525-4c5c-a94e-87d9a779651d" providerId="ADAL" clId="{5D1B27E9-ED08-45DE-9596-EE5CD47B1770}" dt="2024-11-05T09:17:12.082" v="2012" actId="2890"/>
        <pc:sldMkLst>
          <pc:docMk/>
          <pc:sldMk cId="1466814534" sldId="283"/>
        </pc:sldMkLst>
      </pc:sldChg>
      <pc:sldChg chg="addSp modSp add mod">
        <pc:chgData name="Nicolo Cairo (ETN)" userId="d89d28e3-9525-4c5c-a94e-87d9a779651d" providerId="ADAL" clId="{5D1B27E9-ED08-45DE-9596-EE5CD47B1770}" dt="2024-11-05T09:43:22.062" v="2730" actId="20577"/>
        <pc:sldMkLst>
          <pc:docMk/>
          <pc:sldMk cId="1197614129" sldId="284"/>
        </pc:sldMkLst>
      </pc:sldChg>
      <pc:sldChg chg="modSp add mod">
        <pc:chgData name="Nicolo Cairo (ETN)" userId="d89d28e3-9525-4c5c-a94e-87d9a779651d" providerId="ADAL" clId="{5D1B27E9-ED08-45DE-9596-EE5CD47B1770}" dt="2024-11-05T09:43:37.246" v="2731" actId="20577"/>
        <pc:sldMkLst>
          <pc:docMk/>
          <pc:sldMk cId="3182299775" sldId="285"/>
        </pc:sldMkLst>
      </pc:sldChg>
    </pc:docChg>
  </pc:docChgLst>
  <pc:docChgLst>
    <pc:chgData name="Nicolo Cairo (ETN)" userId="d89d28e3-9525-4c5c-a94e-87d9a779651d" providerId="ADAL" clId="{EDA544BC-F194-4135-8C40-7C9C58C8ABDD}"/>
    <pc:docChg chg="custSel modSld">
      <pc:chgData name="Nicolo Cairo (ETN)" userId="d89d28e3-9525-4c5c-a94e-87d9a779651d" providerId="ADAL" clId="{EDA544BC-F194-4135-8C40-7C9C58C8ABDD}" dt="2024-09-09T13:47:26.940" v="121" actId="20577"/>
      <pc:docMkLst>
        <pc:docMk/>
      </pc:docMkLst>
      <pc:sldChg chg="modSp mod">
        <pc:chgData name="Nicolo Cairo (ETN)" userId="d89d28e3-9525-4c5c-a94e-87d9a779651d" providerId="ADAL" clId="{EDA544BC-F194-4135-8C40-7C9C58C8ABDD}" dt="2024-09-09T13:47:26.940" v="121" actId="20577"/>
        <pc:sldMkLst>
          <pc:docMk/>
          <pc:sldMk cId="201351492" sldId="279"/>
        </pc:sldMkLst>
      </pc:sldChg>
      <pc:sldChg chg="modSp mod">
        <pc:chgData name="Nicolo Cairo (ETN)" userId="d89d28e3-9525-4c5c-a94e-87d9a779651d" providerId="ADAL" clId="{EDA544BC-F194-4135-8C40-7C9C58C8ABDD}" dt="2024-09-09T09:37:43.066" v="99" actId="20577"/>
        <pc:sldMkLst>
          <pc:docMk/>
          <pc:sldMk cId="1656492601" sldId="280"/>
        </pc:sldMkLst>
      </pc:sldChg>
    </pc:docChg>
  </pc:docChgLst>
  <pc:docChgLst>
    <pc:chgData name="Nicolo Cairo (ETN)" userId="d89d28e3-9525-4c5c-a94e-87d9a779651d" providerId="ADAL" clId="{DC5E7663-F49A-4764-BAEE-E905122DAF4F}"/>
    <pc:docChg chg="undo redo custSel addSld delSld modSld sldOrd">
      <pc:chgData name="Nicolo Cairo (ETN)" userId="d89d28e3-9525-4c5c-a94e-87d9a779651d" providerId="ADAL" clId="{DC5E7663-F49A-4764-BAEE-E905122DAF4F}" dt="2024-11-07T09:59:37.384" v="1240" actId="20577"/>
      <pc:docMkLst>
        <pc:docMk/>
      </pc:docMkLst>
      <pc:sldChg chg="add del">
        <pc:chgData name="Nicolo Cairo (ETN)" userId="d89d28e3-9525-4c5c-a94e-87d9a779651d" providerId="ADAL" clId="{DC5E7663-F49A-4764-BAEE-E905122DAF4F}" dt="2024-11-06T13:51:55.298" v="74" actId="47"/>
        <pc:sldMkLst>
          <pc:docMk/>
          <pc:sldMk cId="674041822" sldId="258"/>
        </pc:sldMkLst>
      </pc:sldChg>
      <pc:sldChg chg="add del">
        <pc:chgData name="Nicolo Cairo (ETN)" userId="d89d28e3-9525-4c5c-a94e-87d9a779651d" providerId="ADAL" clId="{DC5E7663-F49A-4764-BAEE-E905122DAF4F}" dt="2024-11-06T13:53:09.502" v="90" actId="47"/>
        <pc:sldMkLst>
          <pc:docMk/>
          <pc:sldMk cId="3104929424" sldId="259"/>
        </pc:sldMkLst>
      </pc:sldChg>
      <pc:sldChg chg="addSp delSp modSp del mod chgLayout">
        <pc:chgData name="Nicolo Cairo (ETN)" userId="d89d28e3-9525-4c5c-a94e-87d9a779651d" providerId="ADAL" clId="{DC5E7663-F49A-4764-BAEE-E905122DAF4F}" dt="2024-11-07T09:30:06.406" v="993" actId="47"/>
        <pc:sldMkLst>
          <pc:docMk/>
          <pc:sldMk cId="250019911" sldId="281"/>
        </pc:sldMkLst>
      </pc:sldChg>
      <pc:sldChg chg="ord">
        <pc:chgData name="Nicolo Cairo (ETN)" userId="d89d28e3-9525-4c5c-a94e-87d9a779651d" providerId="ADAL" clId="{DC5E7663-F49A-4764-BAEE-E905122DAF4F}" dt="2024-11-05T10:26:23.263" v="1"/>
        <pc:sldMkLst>
          <pc:docMk/>
          <pc:sldMk cId="1197614129" sldId="284"/>
        </pc:sldMkLst>
      </pc:sldChg>
      <pc:sldChg chg="ord">
        <pc:chgData name="Nicolo Cairo (ETN)" userId="d89d28e3-9525-4c5c-a94e-87d9a779651d" providerId="ADAL" clId="{DC5E7663-F49A-4764-BAEE-E905122DAF4F}" dt="2024-11-05T10:26:26.436" v="3"/>
        <pc:sldMkLst>
          <pc:docMk/>
          <pc:sldMk cId="3182299775" sldId="285"/>
        </pc:sldMkLst>
      </pc:sldChg>
      <pc:sldChg chg="addSp delSp modSp add del mod ord modShow">
        <pc:chgData name="Nicolo Cairo (ETN)" userId="d89d28e3-9525-4c5c-a94e-87d9a779651d" providerId="ADAL" clId="{DC5E7663-F49A-4764-BAEE-E905122DAF4F}" dt="2024-11-06T15:21:12.968" v="919" actId="729"/>
        <pc:sldMkLst>
          <pc:docMk/>
          <pc:sldMk cId="2278706524" sldId="286"/>
        </pc:sldMkLst>
      </pc:sldChg>
      <pc:sldChg chg="add del">
        <pc:chgData name="Nicolo Cairo (ETN)" userId="d89d28e3-9525-4c5c-a94e-87d9a779651d" providerId="ADAL" clId="{DC5E7663-F49A-4764-BAEE-E905122DAF4F}" dt="2024-11-06T13:51:54.487" v="69" actId="47"/>
        <pc:sldMkLst>
          <pc:docMk/>
          <pc:sldMk cId="3527061884" sldId="286"/>
        </pc:sldMkLst>
      </pc:sldChg>
      <pc:sldChg chg="addSp delSp modSp new mod ord modShow">
        <pc:chgData name="Nicolo Cairo (ETN)" userId="d89d28e3-9525-4c5c-a94e-87d9a779651d" providerId="ADAL" clId="{DC5E7663-F49A-4764-BAEE-E905122DAF4F}" dt="2024-11-06T15:21:12.968" v="919" actId="729"/>
        <pc:sldMkLst>
          <pc:docMk/>
          <pc:sldMk cId="3952182803" sldId="287"/>
        </pc:sldMkLst>
      </pc:sldChg>
      <pc:sldChg chg="add mod ord modShow">
        <pc:chgData name="Nicolo Cairo (ETN)" userId="d89d28e3-9525-4c5c-a94e-87d9a779651d" providerId="ADAL" clId="{DC5E7663-F49A-4764-BAEE-E905122DAF4F}" dt="2024-11-06T15:21:12.968" v="919" actId="729"/>
        <pc:sldMkLst>
          <pc:docMk/>
          <pc:sldMk cId="3424806953" sldId="288"/>
        </pc:sldMkLst>
      </pc:sldChg>
      <pc:sldChg chg="addSp delSp modSp add mod">
        <pc:chgData name="Nicolo Cairo (ETN)" userId="d89d28e3-9525-4c5c-a94e-87d9a779651d" providerId="ADAL" clId="{DC5E7663-F49A-4764-BAEE-E905122DAF4F}" dt="2024-11-07T09:59:37.384" v="1240" actId="20577"/>
        <pc:sldMkLst>
          <pc:docMk/>
          <pc:sldMk cId="3999250520" sldId="289"/>
        </pc:sldMkLst>
      </pc:sldChg>
      <pc:sldMasterChg chg="delSldLayout">
        <pc:chgData name="Nicolo Cairo (ETN)" userId="d89d28e3-9525-4c5c-a94e-87d9a779651d" providerId="ADAL" clId="{DC5E7663-F49A-4764-BAEE-E905122DAF4F}" dt="2024-11-06T13:53:09.502" v="90" actId="47"/>
        <pc:sldMasterMkLst>
          <pc:docMk/>
          <pc:sldMasterMk cId="3886360849" sldId="2147483660"/>
        </pc:sldMasterMkLst>
        <pc:sldLayoutChg chg="del">
          <pc:chgData name="Nicolo Cairo (ETN)" userId="d89d28e3-9525-4c5c-a94e-87d9a779651d" providerId="ADAL" clId="{DC5E7663-F49A-4764-BAEE-E905122DAF4F}" dt="2024-11-06T13:53:09.502" v="90" actId="47"/>
          <pc:sldLayoutMkLst>
            <pc:docMk/>
            <pc:sldMasterMk cId="3886360849" sldId="2147483660"/>
            <pc:sldLayoutMk cId="167247577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51B2-A714-AF40-916B-82269C9B8CF6}" type="datetimeFigureOut">
              <a:rPr lang="en-BE" smtClean="0"/>
              <a:t>17/01/2025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84548-CB85-734D-A5C8-B7DC4E03AD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245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160466"/>
            <a:ext cx="7886700" cy="1130180"/>
          </a:xfrm>
        </p:spPr>
        <p:txBody>
          <a:bodyPr lIns="0" rIns="0" anchor="b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338340"/>
            <a:ext cx="6858000" cy="517160"/>
          </a:xfrm>
        </p:spPr>
        <p:txBody>
          <a:bodyPr lIns="0" rIns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E508-405E-CA4E-8520-E4869C82FBD1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592FD-74C6-F140-9DAA-B4CA75C1E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65"/>
            <a:ext cx="7886700" cy="3038857"/>
          </a:xfrm>
        </p:spPr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  <a:lvl2pPr>
              <a:defRPr>
                <a:solidFill>
                  <a:srgbClr val="002A5C"/>
                </a:solidFill>
              </a:defRPr>
            </a:lvl2pPr>
            <a:lvl3pPr>
              <a:defRPr>
                <a:solidFill>
                  <a:srgbClr val="002A5C"/>
                </a:solidFill>
              </a:defRPr>
            </a:lvl3pPr>
            <a:lvl4pPr>
              <a:defRPr>
                <a:solidFill>
                  <a:srgbClr val="002A5C"/>
                </a:solidFill>
              </a:defRPr>
            </a:lvl4pPr>
            <a:lvl5pPr>
              <a:defRPr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E569-2AF8-464B-8C7A-0F0B0FBCAB40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21A5D9-967E-4443-8334-2420F90A097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CAD2E-1676-E24F-A99B-9402166D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05"/>
          <a:stretch/>
        </p:blipFill>
        <p:spPr>
          <a:xfrm rot="16200000">
            <a:off x="391886" y="-391886"/>
            <a:ext cx="4772966" cy="5556738"/>
          </a:xfrm>
          <a:prstGeom prst="rect">
            <a:avLst/>
          </a:prstGeom>
        </p:spPr>
      </p:pic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0E5EFFA3-EA26-924E-ACFD-CF43B0D97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282304"/>
            <a:ext cx="6922948" cy="213955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3502152"/>
            <a:ext cx="6922948" cy="10650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3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74E572D6-14D0-584B-8DEF-96F36A36C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75D7C-C0D2-B248-94FF-1129138FD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8" b="528"/>
          <a:stretch/>
        </p:blipFill>
        <p:spPr>
          <a:xfrm>
            <a:off x="1" y="5824"/>
            <a:ext cx="9144000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2EDCF-F5BB-E64C-B77D-A54CB4D8E988}" type="datetime3">
              <a:rPr lang="en-US" smtClean="0"/>
              <a:pPr/>
              <a:t>17 January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197172"/>
            <a:ext cx="6922948" cy="119451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2481318"/>
            <a:ext cx="6922948" cy="841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5B5B-E5CF-AB49-B55A-2C05810B734B}" type="datetime3">
              <a:rPr lang="en-US" smtClean="0"/>
              <a:t>17 January 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324E14-3A1A-144E-B6B7-27DC69DF81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2290AC-F690-7D42-8E40-8024F7DD4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92" t="38668" r="-24892" b="-35659"/>
          <a:stretch/>
        </p:blipFill>
        <p:spPr>
          <a:xfrm>
            <a:off x="0" y="0"/>
            <a:ext cx="3106674" cy="301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7130-19A9-044B-B254-7C82656EDF5A}" type="datetime3">
              <a:rPr lang="en-US" smtClean="0"/>
              <a:t>17 January 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44BC2A7-9043-0643-9A7A-547156B0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FC106-1230-2C45-A683-C937755E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678675"/>
            <a:ext cx="7886700" cy="2907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D09383-650F-DE45-ADB4-90802991D6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F975BE3-978C-F741-B38C-0E957DB2BB14}" type="datetime3">
              <a:rPr lang="en-US" smtClean="0"/>
              <a:t>17 January 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BBB19-2B48-9242-AEAF-E64A7651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7915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10154"/>
            <a:ext cx="2949178" cy="22915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8897-CF30-9049-AA34-CE65ED138348}" type="datetime3">
              <a:rPr lang="en-US" smtClean="0"/>
              <a:t>17 January 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0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C352FAA5-2E0C-D247-8E63-49BB435BB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1"/>
            <a:ext cx="9144000" cy="37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1EFB3-8ED2-E240-A920-E3161A60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2056156"/>
            <a:ext cx="6405196" cy="891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FF927-4AEA-0C4A-916E-295A65EB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7A6-ACC4-8C43-BC97-4374F89D94EE}" type="datetime3">
              <a:rPr lang="en-US" smtClean="0"/>
              <a:t>17 January 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C716-C30F-944B-AC51-AF8253B8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94C70-9475-9740-BD79-04418F68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A1022-4442-4848-A062-5033228C46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608629" y="826752"/>
            <a:ext cx="1121160" cy="21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B06897-6EF8-0D43-80F7-442D17D4E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9788" y="3035299"/>
            <a:ext cx="6405196" cy="1215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7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271AA1-2161-EF49-8A8D-5C3D0A1E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2661" t="15289"/>
          <a:stretch/>
        </p:blipFill>
        <p:spPr>
          <a:xfrm>
            <a:off x="0" y="0"/>
            <a:ext cx="3106674" cy="3013187"/>
          </a:xfrm>
          <a:prstGeom prst="rect">
            <a:avLst/>
          </a:prstGeom>
        </p:spPr>
      </p:pic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391059E0-23CC-BF41-BEEB-737BEFECC3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93AE7A6-ACC4-8C43-BC97-4374F89D94EE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03764-5E32-F641-888E-048F03021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6" r:id="rId6"/>
    <p:sldLayoutId id="2147483667" r:id="rId7"/>
    <p:sldLayoutId id="2147483668" r:id="rId8"/>
    <p:sldLayoutId id="2147483672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kern="1200">
          <a:solidFill>
            <a:srgbClr val="002A5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kern="1200">
          <a:solidFill>
            <a:srgbClr val="002A5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rgbClr val="002A5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kern="1200">
          <a:solidFill>
            <a:srgbClr val="002A5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100" kern="1200">
          <a:solidFill>
            <a:srgbClr val="002A5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turbinenetwork.sharepoint.com/:w:/s/ETNHydrogenWorkingGroup-TaskforceonCCSSolutions/EUv30ehAOZZBkNW0sVjg7woByKBUCHRikqr80gZ_vag-fw?e=6j33gZ&amp;wdLOR=c595CBAED-E72E-4074-B575-0EC1FBF41849" TargetMode="External"/><Relationship Id="rId2" Type="http://schemas.openxmlformats.org/officeDocument/2006/relationships/hyperlink" Target="https://europeanturbinenetwork.sharepoint.com/:w:/s/ETNHydrogenWorkingGroup-TaskforceonCCSSolutions/EWNfmCILySpNn7vrcueCjoMBJdIgKhTThn27oYxXt0735g?e=18J5d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eanturbinenetwork.sharepoint.com/:x:/s/ETNHydrogenWorkingGroup-TaskforceonCCSSolutions/ERjggcVlv2RFtZlxteG60l0BLA9J_jenrbxkpsIpZry-aw?e=GvI0o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tn.global/?post_type=events&amp;p=4727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B4E88-44F6-3946-BF05-F9EB3E16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pPr/>
              <a:t>17 January 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CB551-83B3-9549-B29E-B971A02A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08ED-C47F-B544-9F0B-F54EF15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1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B0972E-54AC-5646-AB17-A05F6B24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ETN CCS Taskforce</a:t>
            </a:r>
            <a:endParaRPr lang="en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1F933-DCC0-6845-B2D4-439C3BCD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Monthly Meeting (Friday, 17 January 2025)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501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of the meeting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GB" dirty="0"/>
              <a:t>Welcome (5 minutes)</a:t>
            </a:r>
          </a:p>
          <a:p>
            <a:pPr marL="342900" indent="-342900">
              <a:buAutoNum type="arabicPeriod"/>
            </a:pPr>
            <a:r>
              <a:rPr lang="en-GB" dirty="0"/>
              <a:t>Updates and Next Actions for the current </a:t>
            </a:r>
            <a:r>
              <a:rPr lang="en-GB"/>
              <a:t>activities (20 </a:t>
            </a:r>
            <a:r>
              <a:rPr lang="en-GB" dirty="0"/>
              <a:t>minutes):</a:t>
            </a:r>
            <a:endParaRPr lang="en-GB" dirty="0">
              <a:cs typeface="Arial"/>
            </a:endParaRPr>
          </a:p>
          <a:p>
            <a:pPr marL="857250" lvl="1" indent="-400050" fontAlgn="base">
              <a:buFont typeface="+mj-lt"/>
              <a:buAutoNum type="romanUcPeriod"/>
            </a:pPr>
            <a:r>
              <a:rPr lang="en-GB" sz="1800" dirty="0"/>
              <a:t>Report - 20 minutes</a:t>
            </a:r>
            <a:endParaRPr lang="en-GB" sz="1800" dirty="0">
              <a:cs typeface="Arial"/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GB" dirty="0"/>
              <a:t>Annual General Meeting &amp; Workshop (10 minutes)</a:t>
            </a:r>
            <a:endParaRPr lang="en-GB" dirty="0">
              <a:cs typeface="Arial"/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en-GB" dirty="0">
                <a:cs typeface="Arial"/>
              </a:rPr>
              <a:t>Additional Activities 2025/2026 (10 minutes)</a:t>
            </a:r>
          </a:p>
          <a:p>
            <a:pPr marL="342900" indent="-342900">
              <a:buAutoNum type="arabicPeriod"/>
            </a:pPr>
            <a:r>
              <a:rPr lang="en-GB" dirty="0"/>
              <a:t>Any Other Business (5 minutes)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Topics to be discussed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0445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Status of the new activities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vert="horz" lIns="90000" tIns="46800" rIns="90000" bIns="45720" rtlCol="0" anchor="t">
            <a:normAutofit/>
          </a:bodyPr>
          <a:lstStyle/>
          <a:p>
            <a:r>
              <a:rPr lang="en-GB"/>
              <a:t>Updates and Next Actions</a:t>
            </a:r>
            <a:endParaRPr lang="en-BE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79B14ED-56EE-AFEB-C727-0C4339455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02548"/>
              </p:ext>
            </p:extLst>
          </p:nvPr>
        </p:nvGraphicFramePr>
        <p:xfrm>
          <a:off x="698390" y="1589115"/>
          <a:ext cx="7816959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1674">
                  <a:extLst>
                    <a:ext uri="{9D8B030D-6E8A-4147-A177-3AD203B41FA5}">
                      <a16:colId xmlns:a16="http://schemas.microsoft.com/office/drawing/2014/main" val="1975526939"/>
                    </a:ext>
                  </a:extLst>
                </a:gridCol>
                <a:gridCol w="1785630">
                  <a:extLst>
                    <a:ext uri="{9D8B030D-6E8A-4147-A177-3AD203B41FA5}">
                      <a16:colId xmlns:a16="http://schemas.microsoft.com/office/drawing/2014/main" val="3847807639"/>
                    </a:ext>
                  </a:extLst>
                </a:gridCol>
                <a:gridCol w="3719655">
                  <a:extLst>
                    <a:ext uri="{9D8B030D-6E8A-4147-A177-3AD203B41FA5}">
                      <a16:colId xmlns:a16="http://schemas.microsoft.com/office/drawing/2014/main" val="4012701541"/>
                    </a:ext>
                  </a:extLst>
                </a:gridCol>
              </a:tblGrid>
              <a:tr h="269696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Topics</a:t>
                      </a:r>
                      <a:endParaRPr lang="en-BE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Proposed activities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Advancements and open questions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494408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Identify the economic tipping point, in terms of asset output, between H2-GTs and CCS-GTs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Master's Thesis (09.2025)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Jean </a:t>
                      </a:r>
                      <a:r>
                        <a:rPr lang="en-US" sz="1000" kern="120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Beriot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(Master Student, </a:t>
                      </a:r>
                      <a:r>
                        <a:rPr lang="en-US" sz="1000" kern="120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Umons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) started working on </a:t>
                      </a: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the Master Thesis</a:t>
                      </a:r>
                      <a:endParaRPr lang="en-US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5101081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define the most optimal CO₂ transportation related to CCS-GT</a:t>
                      </a:r>
                      <a:endParaRPr lang="en-US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Report uploaded at this link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(first results to be presented at AGM2025?)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Interest of Uniper, SSE, </a:t>
                      </a:r>
                      <a:r>
                        <a:rPr lang="en-GB" sz="1000" kern="120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UiS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, Peter Jansohn (ETN Em. Member), Umons, RWTH Aachen, Equinor (reviewer);</a:t>
                      </a:r>
                    </a:p>
                    <a:p>
                      <a:pPr marL="171450" lv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Index being defined;</a:t>
                      </a:r>
                    </a:p>
                    <a:p>
                      <a:pPr marL="171450" lvl="0" indent="-171450" algn="just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define: 1) Leader for Chapter 3 (CAPEX/OPEX); 2) Sub-indexes for each Chapter; 3) Contributors per Chapter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836077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Disseminate CCS solutions</a:t>
                      </a:r>
                      <a:endParaRPr lang="en-BE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BE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r>
                        <a:rPr lang="en-BE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series</a:t>
                      </a:r>
                      <a:endParaRPr lang="en-GB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000" kern="1200" baseline="300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episode with RWE set for 4 February 2025 (currently promoting)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8991074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rtl="0" eaLnBrk="1" latinLnBrk="0" hangingPunct="1">
                        <a:buFontTx/>
                        <a:buNone/>
                      </a:pPr>
                      <a:r>
                        <a:rPr lang="en-US" sz="1000" kern="1200" noProof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Develop and review a capture technology database (including amine types and effectiveness, membrane systems, solid sorbets etc.), considering TRL, cost, and efficiency</a:t>
                      </a:r>
                      <a:endParaRPr lang="en-US" sz="1000" kern="120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Collective work to develop the  database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Update as part of a minor student research project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Populated the database </a:t>
                      </a: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at this link</a:t>
                      </a: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. Any feedback?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Sevilla to lead this activity;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discuss involvement, next actions of ETN Members, university students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71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9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Annual General Meeting &amp; Workshop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1900" dirty="0"/>
              <a:t>For Day 2, ETN is preparing a Panel on “Carbon Capture and Exhaust Gas Recirculation: Challenges and Opportunities for a Gas Turbine Decarbonisation Pathway” (1h30). The Panel will:</a:t>
            </a:r>
          </a:p>
          <a:p>
            <a:pPr algn="just">
              <a:lnSpc>
                <a:spcPct val="120000"/>
              </a:lnSpc>
            </a:pPr>
            <a:r>
              <a:rPr lang="en-GB" sz="1900" dirty="0"/>
              <a:t>Promote the best practices in CCS and EGR projects. These will include the technological and non-technological measures that brought the Northern Lights Project into reality.</a:t>
            </a:r>
          </a:p>
          <a:p>
            <a:pPr algn="just">
              <a:lnSpc>
                <a:spcPct val="120000"/>
              </a:lnSpc>
            </a:pPr>
            <a:r>
              <a:rPr lang="en-GB" sz="1900" dirty="0"/>
              <a:t>Highlight technological and non-technological needs to land successful CCS projects. Barriers to be addressed:</a:t>
            </a:r>
          </a:p>
          <a:p>
            <a:pPr marL="742950" lvl="1" indent="-285750" algn="just" fontAlgn="base">
              <a:lnSpc>
                <a:spcPct val="120000"/>
              </a:lnSpc>
              <a:buFont typeface="+mj-lt"/>
              <a:buAutoNum type="alphaLcPeriod"/>
            </a:pPr>
            <a:r>
              <a:rPr lang="en-GB" sz="1900" b="1" dirty="0"/>
              <a:t>Technological</a:t>
            </a:r>
            <a:r>
              <a:rPr lang="en-GB" sz="1900" dirty="0"/>
              <a:t>: (i) impact on load-following operation; (ii) CCG efficiency penalty; (iii) Lack of CO2 storage and transport infrastructure</a:t>
            </a:r>
          </a:p>
          <a:p>
            <a:pPr marL="742950" lvl="1" indent="-285750" algn="just" fontAlgn="base">
              <a:lnSpc>
                <a:spcPct val="120000"/>
              </a:lnSpc>
              <a:buFont typeface="+mj-lt"/>
              <a:buAutoNum type="alphaLcPeriod" startAt="2"/>
            </a:pPr>
            <a:r>
              <a:rPr lang="en-GB" sz="1900" b="1" dirty="0"/>
              <a:t>Regulatory</a:t>
            </a:r>
            <a:r>
              <a:rPr lang="en-GB" sz="1900" dirty="0"/>
              <a:t>: (i) Uncertain policy and regulatory framework; (ii) lack of regulation, </a:t>
            </a:r>
            <a:r>
              <a:rPr lang="en-GB" sz="1900" dirty="0" err="1"/>
              <a:t>supprot</a:t>
            </a:r>
            <a:r>
              <a:rPr lang="en-GB" sz="1900" dirty="0"/>
              <a:t> schemes and business incentives</a:t>
            </a:r>
          </a:p>
          <a:p>
            <a:pPr marL="742950" lvl="1" indent="-285750" algn="just" fontAlgn="base">
              <a:lnSpc>
                <a:spcPct val="120000"/>
              </a:lnSpc>
              <a:buFont typeface="+mj-lt"/>
              <a:buAutoNum type="alphaLcPeriod" startAt="3"/>
            </a:pPr>
            <a:r>
              <a:rPr lang="en-GB" sz="1900" b="1" dirty="0"/>
              <a:t>Financial</a:t>
            </a:r>
            <a:r>
              <a:rPr lang="en-GB" sz="1900" dirty="0"/>
              <a:t>: (i) High CAPEX and OPEX costs; (ii) storage and transport price; (iii) the cost of carbon not incentivising low-carbon developments</a:t>
            </a:r>
            <a:endParaRPr lang="en-GB" dirty="0"/>
          </a:p>
          <a:p>
            <a:pPr marL="114300" indent="0" algn="just" fontAlgn="base">
              <a:lnSpc>
                <a:spcPct val="120000"/>
              </a:lnSpc>
              <a:buNone/>
            </a:pPr>
            <a:r>
              <a:rPr lang="en-GB" sz="1900" dirty="0"/>
              <a:t>The results of this panel will be summarised at the end, with the aim of promoting ETN initiatives to remove barriers to the deployment of CCS and EGR technologies.</a:t>
            </a:r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4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ETN AGM in Bergen, Norway (25-27 March 2025)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135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646A-85DD-3459-4DA4-AA3AC74A9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0778-0446-84F7-D2EB-51F6E40C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Activities 2025-2026</a:t>
            </a:r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839068-D43A-8335-5696-5D1D6862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/>
              <a:t>During the October Workshop in Stuttgart in 2024, ETN Members proposed the ETN CCS Taskforce to cover the following activities:</a:t>
            </a:r>
          </a:p>
          <a:p>
            <a:pPr marL="0" indent="0" algn="just">
              <a:buNone/>
            </a:pPr>
            <a:endParaRPr lang="en-GB" dirty="0"/>
          </a:p>
          <a:p>
            <a:pPr marL="342900" indent="-342900" algn="just">
              <a:buAutoNum type="arabicPeriod"/>
            </a:pPr>
            <a:r>
              <a:rPr lang="en-GB" dirty="0"/>
              <a:t>CAPEX/OPEX,</a:t>
            </a:r>
          </a:p>
          <a:p>
            <a:pPr marL="342900" indent="-342900" algn="just">
              <a:buAutoNum type="arabicPeriod"/>
            </a:pPr>
            <a:r>
              <a:rPr lang="en-GB" dirty="0"/>
              <a:t>CCGT Efficiency Penalty, and</a:t>
            </a:r>
          </a:p>
          <a:p>
            <a:pPr marL="342900" indent="-342900" algn="just">
              <a:buAutoNum type="arabicPeriod"/>
            </a:pPr>
            <a:r>
              <a:rPr lang="en-GB" dirty="0"/>
              <a:t>Impact on load-following operation</a:t>
            </a:r>
          </a:p>
          <a:p>
            <a:pPr marL="342900" indent="-342900" algn="just">
              <a:buAutoNum type="arabicPeriod"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Before informing the Project Board of ETN, we want to check (for each of the three activities) if there are enough resources (and interest) within the Taskforce to proceed.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EFA0-3A92-E8A8-79B8-2090174F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7B12B-5415-6963-3062-22EB1A60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31691-B461-2917-548C-673A6C52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5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AF13021-7BD6-D257-0B9B-B88CCF3BED2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Discussion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9453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B05D-1A84-C6AA-1F2A-90E31A25F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C57C-744B-8572-3563-54B371DC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AoB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A8445F-A627-65EB-BC97-3F52ABB8C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Next monthly meeting</a:t>
            </a:r>
          </a:p>
          <a:p>
            <a:pPr lvl="2" algn="just"/>
            <a:r>
              <a:rPr lang="en-GB" dirty="0"/>
              <a:t>Friday, </a:t>
            </a:r>
            <a:r>
              <a:rPr lang="en-GB"/>
              <a:t>21 February </a:t>
            </a:r>
            <a:r>
              <a:rPr lang="en-GB" dirty="0"/>
              <a:t>at 15:00 (CET)</a:t>
            </a:r>
          </a:p>
          <a:p>
            <a:pPr lvl="2" algn="just"/>
            <a:endParaRPr lang="en-GB" dirty="0"/>
          </a:p>
          <a:p>
            <a:pPr marL="0" indent="0" algn="just">
              <a:buNone/>
            </a:pPr>
            <a:r>
              <a:rPr lang="en-GB" dirty="0"/>
              <a:t>Any other topics to be discussed?</a:t>
            </a:r>
          </a:p>
          <a:p>
            <a:pPr lvl="1" algn="just"/>
            <a:endParaRPr lang="en-GB" dirty="0"/>
          </a:p>
          <a:p>
            <a:pPr lvl="1" algn="just"/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F6771-1252-B95C-F768-C1573EA6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6C915-3EF7-7A7A-08BD-5F5C6BAA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1DCA-A9CC-6BE5-8F03-4C454B4B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6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613F376-0B88-48D9-FCC7-631E3D3E037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Final remarks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499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E5C-2775-A44A-8D96-F6DA27D2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7711-E888-1248-B3DA-E6042B808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004F-8BF2-6546-B75C-A42BFF76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17 January 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9FD1-0333-824E-832F-85A6145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9419-A425-FC49-B29F-D645A9E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91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5C"/>
      </a:accent1>
      <a:accent2>
        <a:srgbClr val="CAD210"/>
      </a:accent2>
      <a:accent3>
        <a:srgbClr val="80AADC"/>
      </a:accent3>
      <a:accent4>
        <a:srgbClr val="FFC000"/>
      </a:accent4>
      <a:accent5>
        <a:srgbClr val="4DA6DB"/>
      </a:accent5>
      <a:accent6>
        <a:srgbClr val="8CB645"/>
      </a:accent6>
      <a:hlink>
        <a:srgbClr val="007FC5"/>
      </a:hlink>
      <a:folHlink>
        <a:srgbClr val="0059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A99EBD-1CB5-4E92-B28D-02FB929BED4F}" vid="{7B700F02-AC75-4F51-A6CF-A81EFA0BD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5A4DB0B4D9F47958A04C5ED54EAB9" ma:contentTypeVersion="6" ma:contentTypeDescription="Een nieuw document maken." ma:contentTypeScope="" ma:versionID="20b7ecfc10a74185d4b84b67f9818dd5">
  <xsd:schema xmlns:xsd="http://www.w3.org/2001/XMLSchema" xmlns:xs="http://www.w3.org/2001/XMLSchema" xmlns:p="http://schemas.microsoft.com/office/2006/metadata/properties" xmlns:ns2="6ca6b83f-ca5c-4584-8293-dc6039684757" xmlns:ns3="648fd740-9d9f-42e8-8e63-1059f30a37b0" targetNamespace="http://schemas.microsoft.com/office/2006/metadata/properties" ma:root="true" ma:fieldsID="c4394aab9c1ba65a8651a88e36d061ac" ns2:_="" ns3:_="">
    <xsd:import namespace="6ca6b83f-ca5c-4584-8293-dc6039684757"/>
    <xsd:import namespace="648fd740-9d9f-42e8-8e63-1059f30a3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6b83f-ca5c-4584-8293-dc6039684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fd740-9d9f-42e8-8e63-1059f30a3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DC91F-B442-4E77-80F2-E9B7FFC96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C2748-79F2-438F-99B5-B13965DCF0F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ca6b83f-ca5c-4584-8293-dc6039684757"/>
    <ds:schemaRef ds:uri="http://purl.org/dc/terms/"/>
    <ds:schemaRef ds:uri="http://schemas.openxmlformats.org/package/2006/metadata/core-properties"/>
    <ds:schemaRef ds:uri="648fd740-9d9f-42e8-8e63-1059f30a37b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7F9256-5CCE-4281-AE97-CE1AA91BE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a6b83f-ca5c-4584-8293-dc6039684757"/>
    <ds:schemaRef ds:uri="648fd740-9d9f-42e8-8e63-1059f30a3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ETN PPT template 2023</Template>
  <TotalTime>21</TotalTime>
  <Words>610</Words>
  <Application>Microsoft Office PowerPoint</Application>
  <PresentationFormat>On-screen Show (16:9)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ETN CCS Taskforce</vt:lpstr>
      <vt:lpstr>Agenda of the meeting</vt:lpstr>
      <vt:lpstr>Status of the new activities</vt:lpstr>
      <vt:lpstr>Annual General Meeting &amp; Workshop</vt:lpstr>
      <vt:lpstr>Additional Activities 2025-2026</vt:lpstr>
      <vt:lpstr>AoB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 CCS Taskforce</dc:title>
  <dc:creator>Nicolo Cairo (ETN)</dc:creator>
  <cp:lastModifiedBy>Nicolo Cairo (ETN)</cp:lastModifiedBy>
  <cp:revision>1</cp:revision>
  <cp:lastPrinted>2024-11-07T15:39:35Z</cp:lastPrinted>
  <dcterms:created xsi:type="dcterms:W3CDTF">2024-06-21T10:04:15Z</dcterms:created>
  <dcterms:modified xsi:type="dcterms:W3CDTF">2025-01-17T11:38:13Z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0x0101002245A4DB0B4D9F47958A04C5ED54EAB9</vt:lpwstr>
  </property>
</Properties>
</file>