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63" r:id="rId5"/>
    <p:sldId id="257" r:id="rId6"/>
    <p:sldId id="280" r:id="rId7"/>
    <p:sldId id="279" r:id="rId8"/>
    <p:sldId id="268" r:id="rId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E9E2DD-B2DC-AC8A-CABB-A3555B7E0E07}" name="Nicolo Cairo (ETN)" initials="NC" userId="S::nc@etn.global::d89d28e3-9525-4c5c-a94e-87d9a77965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54ED-4B5F-747D-7347-C5F8F8149A93}" v="215" dt="2024-12-12T14:18:22.832"/>
    <p1510:client id="{5D58864E-26F3-4CA9-A5C0-81B5206CA5E3}" v="1" dt="2024-12-12T14:20:13.254"/>
    <p1510:client id="{5F13DB91-3227-DA39-914C-6312AA663774}" v="27" dt="2024-12-12T14:31:04.460"/>
    <p1510:client id="{6C736EFA-1213-6FEF-7A3A-F1EE7CA3EAE8}" v="1" dt="2024-12-12T14:28:11.067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Cairo (ETN)" userId="S::nc@etn.global::d89d28e3-9525-4c5c-a94e-87d9a779651d" providerId="AD" clId="Web-{6326E5D0-FDAC-8263-3C2F-029B693CDAE4}"/>
    <pc:docChg chg="modSld">
      <pc:chgData name="Nicolo Cairo (ETN)" userId="S::nc@etn.global::d89d28e3-9525-4c5c-a94e-87d9a779651d" providerId="AD" clId="Web-{6326E5D0-FDAC-8263-3C2F-029B693CDAE4}" dt="2024-11-06T09:22:49.863" v="52" actId="20577"/>
      <pc:docMkLst>
        <pc:docMk/>
      </pc:docMkLst>
      <pc:sldChg chg="modSp">
        <pc:chgData name="Nicolo Cairo (ETN)" userId="S::nc@etn.global::d89d28e3-9525-4c5c-a94e-87d9a779651d" providerId="AD" clId="Web-{6326E5D0-FDAC-8263-3C2F-029B693CDAE4}" dt="2024-11-06T09:22:49.863" v="52" actId="20577"/>
        <pc:sldMkLst>
          <pc:docMk/>
          <pc:sldMk cId="904451915" sldId="257"/>
        </pc:sldMkLst>
        <pc:spChg chg="mod">
          <ac:chgData name="Nicolo Cairo (ETN)" userId="S::nc@etn.global::d89d28e3-9525-4c5c-a94e-87d9a779651d" providerId="AD" clId="Web-{6326E5D0-FDAC-8263-3C2F-029B693CDAE4}" dt="2024-11-06T09:22:49.863" v="52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">
        <pc:chgData name="Nicolo Cairo (ETN)" userId="S::nc@etn.global::d89d28e3-9525-4c5c-a94e-87d9a779651d" providerId="AD" clId="Web-{6326E5D0-FDAC-8263-3C2F-029B693CDAE4}" dt="2024-11-06T08:23:08.739" v="3"/>
        <pc:sldMkLst>
          <pc:docMk/>
          <pc:sldMk cId="1656492601" sldId="280"/>
        </pc:sldMkLst>
        <pc:graphicFrameChg chg="mod modGraphic">
          <ac:chgData name="Nicolo Cairo (ETN)" userId="S::nc@etn.global::d89d28e3-9525-4c5c-a94e-87d9a779651d" providerId="AD" clId="Web-{6326E5D0-FDAC-8263-3C2F-029B693CDAE4}" dt="2024-11-06T08:23:08.739" v="3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d89d28e3-9525-4c5c-a94e-87d9a779651d" providerId="ADAL" clId="{77BDFE2A-6063-4AAA-A00F-2633DEE9D199}"/>
    <pc:docChg chg="undo custSel modSld">
      <pc:chgData name="Nicolo Cairo (ETN)" userId="d89d28e3-9525-4c5c-a94e-87d9a779651d" providerId="ADAL" clId="{77BDFE2A-6063-4AAA-A00F-2633DEE9D199}" dt="2024-10-03T14:04:55.894" v="319" actId="20577"/>
      <pc:docMkLst>
        <pc:docMk/>
      </pc:docMkLst>
      <pc:sldChg chg="modSp mod">
        <pc:chgData name="Nicolo Cairo (ETN)" userId="d89d28e3-9525-4c5c-a94e-87d9a779651d" providerId="ADAL" clId="{77BDFE2A-6063-4AAA-A00F-2633DEE9D199}" dt="2024-10-01T10:22:09.926" v="31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77BDFE2A-6063-4AAA-A00F-2633DEE9D199}" dt="2024-10-01T10:22:09.926" v="31" actId="20577"/>
          <ac:spMkLst>
            <pc:docMk/>
            <pc:sldMk cId="201351492" sldId="279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77BDFE2A-6063-4AAA-A00F-2633DEE9D199}" dt="2024-10-03T14:04:55.894" v="319" actId="20577"/>
        <pc:sldMkLst>
          <pc:docMk/>
          <pc:sldMk cId="1656492601" sldId="280"/>
        </pc:sldMkLst>
        <pc:graphicFrameChg chg="mod modGraphic">
          <ac:chgData name="Nicolo Cairo (ETN)" userId="d89d28e3-9525-4c5c-a94e-87d9a779651d" providerId="ADAL" clId="{77BDFE2A-6063-4AAA-A00F-2633DEE9D199}" dt="2024-10-03T14:04:55.894" v="319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S::nc@etn.global::d89d28e3-9525-4c5c-a94e-87d9a779651d" providerId="AD" clId="Web-{065654ED-4B5F-747D-7347-C5F8F8149A93}"/>
    <pc:docChg chg="addSld delSld modSld">
      <pc:chgData name="Nicolo Cairo (ETN)" userId="S::nc@etn.global::d89d28e3-9525-4c5c-a94e-87d9a779651d" providerId="AD" clId="Web-{065654ED-4B5F-747D-7347-C5F8F8149A93}" dt="2024-12-12T14:18:20.176" v="209"/>
      <pc:docMkLst>
        <pc:docMk/>
      </pc:docMkLst>
      <pc:sldChg chg="modSp">
        <pc:chgData name="Nicolo Cairo (ETN)" userId="S::nc@etn.global::d89d28e3-9525-4c5c-a94e-87d9a779651d" providerId="AD" clId="Web-{065654ED-4B5F-747D-7347-C5F8F8149A93}" dt="2024-12-12T14:18:20.176" v="209"/>
        <pc:sldMkLst>
          <pc:docMk/>
          <pc:sldMk cId="1656492601" sldId="280"/>
        </pc:sldMkLst>
        <pc:graphicFrameChg chg="mod modGraphic">
          <ac:chgData name="Nicolo Cairo (ETN)" userId="S::nc@etn.global::d89d28e3-9525-4c5c-a94e-87d9a779651d" providerId="AD" clId="Web-{065654ED-4B5F-747D-7347-C5F8F8149A93}" dt="2024-12-12T14:18:20.176" v="209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  <pc:sldChg chg="del">
        <pc:chgData name="Nicolo Cairo (ETN)" userId="S::nc@etn.global::d89d28e3-9525-4c5c-a94e-87d9a779651d" providerId="AD" clId="Web-{065654ED-4B5F-747D-7347-C5F8F8149A93}" dt="2024-12-12T14:16:05.542" v="2"/>
        <pc:sldMkLst>
          <pc:docMk/>
          <pc:sldMk cId="1197614129" sldId="284"/>
        </pc:sldMkLst>
      </pc:sldChg>
      <pc:sldChg chg="del">
        <pc:chgData name="Nicolo Cairo (ETN)" userId="S::nc@etn.global::d89d28e3-9525-4c5c-a94e-87d9a779651d" providerId="AD" clId="Web-{065654ED-4B5F-747D-7347-C5F8F8149A93}" dt="2024-12-12T14:15:58.917" v="0"/>
        <pc:sldMkLst>
          <pc:docMk/>
          <pc:sldMk cId="3182299775" sldId="285"/>
        </pc:sldMkLst>
      </pc:sldChg>
      <pc:sldChg chg="del">
        <pc:chgData name="Nicolo Cairo (ETN)" userId="S::nc@etn.global::d89d28e3-9525-4c5c-a94e-87d9a779651d" providerId="AD" clId="Web-{065654ED-4B5F-747D-7347-C5F8F8149A93}" dt="2024-12-12T14:16:17.199" v="6"/>
        <pc:sldMkLst>
          <pc:docMk/>
          <pc:sldMk cId="2278706524" sldId="286"/>
        </pc:sldMkLst>
      </pc:sldChg>
      <pc:sldChg chg="del">
        <pc:chgData name="Nicolo Cairo (ETN)" userId="S::nc@etn.global::d89d28e3-9525-4c5c-a94e-87d9a779651d" providerId="AD" clId="Web-{065654ED-4B5F-747D-7347-C5F8F8149A93}" dt="2024-12-12T14:16:18.574" v="7"/>
        <pc:sldMkLst>
          <pc:docMk/>
          <pc:sldMk cId="3952182803" sldId="287"/>
        </pc:sldMkLst>
      </pc:sldChg>
      <pc:sldChg chg="del">
        <pc:chgData name="Nicolo Cairo (ETN)" userId="S::nc@etn.global::d89d28e3-9525-4c5c-a94e-87d9a779651d" providerId="AD" clId="Web-{065654ED-4B5F-747D-7347-C5F8F8149A93}" dt="2024-12-12T14:16:13.261" v="5"/>
        <pc:sldMkLst>
          <pc:docMk/>
          <pc:sldMk cId="3424806953" sldId="288"/>
        </pc:sldMkLst>
      </pc:sldChg>
      <pc:sldChg chg="del">
        <pc:chgData name="Nicolo Cairo (ETN)" userId="S::nc@etn.global::d89d28e3-9525-4c5c-a94e-87d9a779651d" providerId="AD" clId="Web-{065654ED-4B5F-747D-7347-C5F8F8149A93}" dt="2024-12-12T14:16:10.496" v="4"/>
        <pc:sldMkLst>
          <pc:docMk/>
          <pc:sldMk cId="3999250520" sldId="289"/>
        </pc:sldMkLst>
      </pc:sldChg>
      <pc:sldChg chg="add del replId">
        <pc:chgData name="Nicolo Cairo (ETN)" userId="S::nc@etn.global::d89d28e3-9525-4c5c-a94e-87d9a779651d" providerId="AD" clId="Web-{065654ED-4B5F-747D-7347-C5F8F8149A93}" dt="2024-12-12T14:16:08.136" v="3"/>
        <pc:sldMkLst>
          <pc:docMk/>
          <pc:sldMk cId="2866860388" sldId="290"/>
        </pc:sldMkLst>
      </pc:sldChg>
    </pc:docChg>
  </pc:docChgLst>
  <pc:docChgLst>
    <pc:chgData name="Nicolo Cairo (ETN)" userId="d89d28e3-9525-4c5c-a94e-87d9a779651d" providerId="ADAL" clId="{5D1B27E9-ED08-45DE-9596-EE5CD47B1770}"/>
    <pc:docChg chg="undo redo custSel addSld modSld">
      <pc:chgData name="Nicolo Cairo (ETN)" userId="d89d28e3-9525-4c5c-a94e-87d9a779651d" providerId="ADAL" clId="{5D1B27E9-ED08-45DE-9596-EE5CD47B1770}" dt="2024-11-05T09:43:51.547" v="2747" actId="20577"/>
      <pc:docMkLst>
        <pc:docMk/>
      </pc:docMkLst>
      <pc:sldChg chg="modSp mod">
        <pc:chgData name="Nicolo Cairo (ETN)" userId="d89d28e3-9525-4c5c-a94e-87d9a779651d" providerId="ADAL" clId="{5D1B27E9-ED08-45DE-9596-EE5CD47B1770}" dt="2024-11-05T09:05:32.390" v="920" actId="20578"/>
        <pc:sldMkLst>
          <pc:docMk/>
          <pc:sldMk cId="904451915" sldId="257"/>
        </pc:sldMkLst>
        <pc:spChg chg="mod">
          <ac:chgData name="Nicolo Cairo (ETN)" userId="d89d28e3-9525-4c5c-a94e-87d9a779651d" providerId="ADAL" clId="{5D1B27E9-ED08-45DE-9596-EE5CD47B1770}" dt="2024-11-05T09:05:32.390" v="920" actId="20578"/>
          <ac:spMkLst>
            <pc:docMk/>
            <pc:sldMk cId="904451915" sldId="257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5D1B27E9-ED08-45DE-9596-EE5CD47B1770}" dt="2024-11-05T07:44:40.102" v="9" actId="20577"/>
        <pc:sldMkLst>
          <pc:docMk/>
          <pc:sldMk cId="85011748" sldId="263"/>
        </pc:sldMkLst>
        <pc:spChg chg="mod">
          <ac:chgData name="Nicolo Cairo (ETN)" userId="d89d28e3-9525-4c5c-a94e-87d9a779651d" providerId="ADAL" clId="{5D1B27E9-ED08-45DE-9596-EE5CD47B1770}" dt="2024-11-05T07:44:40.102" v="9" actId="20577"/>
          <ac:spMkLst>
            <pc:docMk/>
            <pc:sldMk cId="85011748" sldId="263"/>
            <ac:spMk id="6" creationId="{C031F933-DCC0-6845-B2D4-439C3BCD7CC2}"/>
          </ac:spMkLst>
        </pc:spChg>
      </pc:sldChg>
      <pc:sldChg chg="modSp mod">
        <pc:chgData name="Nicolo Cairo (ETN)" userId="d89d28e3-9525-4c5c-a94e-87d9a779651d" providerId="ADAL" clId="{5D1B27E9-ED08-45DE-9596-EE5CD47B1770}" dt="2024-11-05T09:43:51.547" v="2747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5D1B27E9-ED08-45DE-9596-EE5CD47B1770}" dt="2024-11-05T09:07:08.635" v="1146" actId="20577"/>
          <ac:spMkLst>
            <pc:docMk/>
            <pc:sldMk cId="201351492" sldId="279"/>
            <ac:spMk id="7" creationId="{0E5ACCDF-FB9A-9643-82BA-D8B91DD9375C}"/>
          </ac:spMkLst>
        </pc:spChg>
        <pc:spChg chg="mod">
          <ac:chgData name="Nicolo Cairo (ETN)" userId="d89d28e3-9525-4c5c-a94e-87d9a779651d" providerId="ADAL" clId="{5D1B27E9-ED08-45DE-9596-EE5CD47B1770}" dt="2024-11-05T09:43:51.547" v="2747" actId="20577"/>
          <ac:spMkLst>
            <pc:docMk/>
            <pc:sldMk cId="201351492" sldId="279"/>
            <ac:spMk id="8" creationId="{D547315F-D901-B948-A470-ED406C7B925B}"/>
          </ac:spMkLst>
        </pc:spChg>
      </pc:sldChg>
      <pc:sldChg chg="modSp mod">
        <pc:chgData name="Nicolo Cairo (ETN)" userId="d89d28e3-9525-4c5c-a94e-87d9a779651d" providerId="ADAL" clId="{5D1B27E9-ED08-45DE-9596-EE5CD47B1770}" dt="2024-11-05T09:05:26.425" v="919" actId="2164"/>
        <pc:sldMkLst>
          <pc:docMk/>
          <pc:sldMk cId="1656492601" sldId="280"/>
        </pc:sldMkLst>
        <pc:spChg chg="mod">
          <ac:chgData name="Nicolo Cairo (ETN)" userId="d89d28e3-9525-4c5c-a94e-87d9a779651d" providerId="ADAL" clId="{5D1B27E9-ED08-45DE-9596-EE5CD47B1770}" dt="2024-11-05T07:47:39.801" v="424" actId="20577"/>
          <ac:spMkLst>
            <pc:docMk/>
            <pc:sldMk cId="1656492601" sldId="280"/>
            <ac:spMk id="2" creationId="{D09BCADE-F964-004F-B705-412EF78E2CEE}"/>
          </ac:spMkLst>
        </pc:spChg>
        <pc:spChg chg="mod">
          <ac:chgData name="Nicolo Cairo (ETN)" userId="d89d28e3-9525-4c5c-a94e-87d9a779651d" providerId="ADAL" clId="{5D1B27E9-ED08-45DE-9596-EE5CD47B1770}" dt="2024-11-05T09:04:36.141" v="914" actId="20577"/>
          <ac:spMkLst>
            <pc:docMk/>
            <pc:sldMk cId="1656492601" sldId="280"/>
            <ac:spMk id="8" creationId="{D547315F-D901-B948-A470-ED406C7B925B}"/>
          </ac:spMkLst>
        </pc:spChg>
        <pc:graphicFrameChg chg="mod modGraphic">
          <ac:chgData name="Nicolo Cairo (ETN)" userId="d89d28e3-9525-4c5c-a94e-87d9a779651d" providerId="ADAL" clId="{5D1B27E9-ED08-45DE-9596-EE5CD47B1770}" dt="2024-11-05T09:05:26.425" v="919" actId="2164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  <pc:sldChg chg="addSp delSp modSp add mod">
        <pc:chgData name="Nicolo Cairo (ETN)" userId="d89d28e3-9525-4c5c-a94e-87d9a779651d" providerId="ADAL" clId="{5D1B27E9-ED08-45DE-9596-EE5CD47B1770}" dt="2024-11-05T09:06:49.533" v="1135" actId="20577"/>
        <pc:sldMkLst>
          <pc:docMk/>
          <pc:sldMk cId="250019911" sldId="281"/>
        </pc:sldMkLst>
      </pc:sldChg>
      <pc:sldChg chg="modSp add mod">
        <pc:chgData name="Nicolo Cairo (ETN)" userId="d89d28e3-9525-4c5c-a94e-87d9a779651d" providerId="ADAL" clId="{5D1B27E9-ED08-45DE-9596-EE5CD47B1770}" dt="2024-11-05T09:17:00.723" v="2011" actId="20577"/>
        <pc:sldMkLst>
          <pc:docMk/>
          <pc:sldMk cId="2524315968" sldId="282"/>
        </pc:sldMkLst>
      </pc:sldChg>
      <pc:sldChg chg="add">
        <pc:chgData name="Nicolo Cairo (ETN)" userId="d89d28e3-9525-4c5c-a94e-87d9a779651d" providerId="ADAL" clId="{5D1B27E9-ED08-45DE-9596-EE5CD47B1770}" dt="2024-11-05T09:17:12.082" v="2012" actId="2890"/>
        <pc:sldMkLst>
          <pc:docMk/>
          <pc:sldMk cId="1466814534" sldId="283"/>
        </pc:sldMkLst>
      </pc:sldChg>
      <pc:sldChg chg="addSp modSp add mod">
        <pc:chgData name="Nicolo Cairo (ETN)" userId="d89d28e3-9525-4c5c-a94e-87d9a779651d" providerId="ADAL" clId="{5D1B27E9-ED08-45DE-9596-EE5CD47B1770}" dt="2024-11-05T09:43:22.062" v="2730" actId="20577"/>
        <pc:sldMkLst>
          <pc:docMk/>
          <pc:sldMk cId="1197614129" sldId="284"/>
        </pc:sldMkLst>
      </pc:sldChg>
      <pc:sldChg chg="modSp add mod">
        <pc:chgData name="Nicolo Cairo (ETN)" userId="d89d28e3-9525-4c5c-a94e-87d9a779651d" providerId="ADAL" clId="{5D1B27E9-ED08-45DE-9596-EE5CD47B1770}" dt="2024-11-05T09:43:37.246" v="2731" actId="20577"/>
        <pc:sldMkLst>
          <pc:docMk/>
          <pc:sldMk cId="3182299775" sldId="285"/>
        </pc:sldMkLst>
      </pc:sldChg>
    </pc:docChg>
  </pc:docChgLst>
  <pc:docChgLst>
    <pc:chgData name="Nicolo Cairo (ETN)" userId="d89d28e3-9525-4c5c-a94e-87d9a779651d" providerId="ADAL" clId="{5D58864E-26F3-4CA9-A5C0-81B5206CA5E3}"/>
    <pc:docChg chg="custSel modSld">
      <pc:chgData name="Nicolo Cairo (ETN)" userId="d89d28e3-9525-4c5c-a94e-87d9a779651d" providerId="ADAL" clId="{5D58864E-26F3-4CA9-A5C0-81B5206CA5E3}" dt="2024-12-12T14:20:37.975" v="112" actId="20577"/>
      <pc:docMkLst>
        <pc:docMk/>
      </pc:docMkLst>
      <pc:sldChg chg="modSp mod">
        <pc:chgData name="Nicolo Cairo (ETN)" userId="d89d28e3-9525-4c5c-a94e-87d9a779651d" providerId="ADAL" clId="{5D58864E-26F3-4CA9-A5C0-81B5206CA5E3}" dt="2024-12-12T14:20:37.975" v="112" actId="20577"/>
        <pc:sldMkLst>
          <pc:docMk/>
          <pc:sldMk cId="1656492601" sldId="280"/>
        </pc:sldMkLst>
        <pc:graphicFrameChg chg="modGraphic">
          <ac:chgData name="Nicolo Cairo (ETN)" userId="d89d28e3-9525-4c5c-a94e-87d9a779651d" providerId="ADAL" clId="{5D58864E-26F3-4CA9-A5C0-81B5206CA5E3}" dt="2024-12-12T14:20:37.975" v="112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d89d28e3-9525-4c5c-a94e-87d9a779651d" providerId="ADAL" clId="{DA931753-6A6B-4E70-84CA-79005475FC75}"/>
    <pc:docChg chg="undo redo custSel addSld delSld modSld modNotesMaster">
      <pc:chgData name="Nicolo Cairo (ETN)" userId="d89d28e3-9525-4c5c-a94e-87d9a779651d" providerId="ADAL" clId="{DA931753-6A6B-4E70-84CA-79005475FC75}" dt="2024-11-08T12:33:58.336" v="521" actId="20577"/>
      <pc:docMkLst>
        <pc:docMk/>
      </pc:docMkLst>
      <pc:sldChg chg="del">
        <pc:chgData name="Nicolo Cairo (ETN)" userId="d89d28e3-9525-4c5c-a94e-87d9a779651d" providerId="ADAL" clId="{DA931753-6A6B-4E70-84CA-79005475FC75}" dt="2024-11-08T12:01:39.360" v="263" actId="47"/>
        <pc:sldMkLst>
          <pc:docMk/>
          <pc:sldMk cId="2524315968" sldId="282"/>
        </pc:sldMkLst>
      </pc:sldChg>
      <pc:sldChg chg="modSp mod">
        <pc:chgData name="Nicolo Cairo (ETN)" userId="d89d28e3-9525-4c5c-a94e-87d9a779651d" providerId="ADAL" clId="{DA931753-6A6B-4E70-84CA-79005475FC75}" dt="2024-11-08T12:33:58.336" v="521" actId="20577"/>
        <pc:sldMkLst>
          <pc:docMk/>
          <pc:sldMk cId="3999250520" sldId="289"/>
        </pc:sldMkLst>
      </pc:sldChg>
      <pc:sldChg chg="addSp delSp modSp add mod">
        <pc:chgData name="Nicolo Cairo (ETN)" userId="d89d28e3-9525-4c5c-a94e-87d9a779651d" providerId="ADAL" clId="{DA931753-6A6B-4E70-84CA-79005475FC75}" dt="2024-11-07T15:45:28.713" v="262" actId="27636"/>
        <pc:sldMkLst>
          <pc:docMk/>
          <pc:sldMk cId="885868597" sldId="290"/>
        </pc:sldMkLst>
      </pc:sldChg>
    </pc:docChg>
  </pc:docChgLst>
  <pc:docChgLst>
    <pc:chgData name="Nicolo Cairo (ETN)" userId="d89d28e3-9525-4c5c-a94e-87d9a779651d" providerId="ADAL" clId="{EDA544BC-F194-4135-8C40-7C9C58C8ABDD}"/>
    <pc:docChg chg="custSel modSld">
      <pc:chgData name="Nicolo Cairo (ETN)" userId="d89d28e3-9525-4c5c-a94e-87d9a779651d" providerId="ADAL" clId="{EDA544BC-F194-4135-8C40-7C9C58C8ABDD}" dt="2024-09-09T13:47:26.940" v="121" actId="20577"/>
      <pc:docMkLst>
        <pc:docMk/>
      </pc:docMkLst>
      <pc:sldChg chg="modSp mod">
        <pc:chgData name="Nicolo Cairo (ETN)" userId="d89d28e3-9525-4c5c-a94e-87d9a779651d" providerId="ADAL" clId="{EDA544BC-F194-4135-8C40-7C9C58C8ABDD}" dt="2024-09-09T13:47:26.940" v="121" actId="20577"/>
        <pc:sldMkLst>
          <pc:docMk/>
          <pc:sldMk cId="201351492" sldId="279"/>
        </pc:sldMkLst>
      </pc:sldChg>
      <pc:sldChg chg="modSp mod">
        <pc:chgData name="Nicolo Cairo (ETN)" userId="d89d28e3-9525-4c5c-a94e-87d9a779651d" providerId="ADAL" clId="{EDA544BC-F194-4135-8C40-7C9C58C8ABDD}" dt="2024-09-09T09:37:43.066" v="99" actId="20577"/>
        <pc:sldMkLst>
          <pc:docMk/>
          <pc:sldMk cId="1656492601" sldId="280"/>
        </pc:sldMkLst>
      </pc:sldChg>
    </pc:docChg>
  </pc:docChgLst>
  <pc:docChgLst>
    <pc:chgData name="Nicolo Cairo (ETN)" userId="d89d28e3-9525-4c5c-a94e-87d9a779651d" providerId="ADAL" clId="{DC5E7663-F49A-4764-BAEE-E905122DAF4F}"/>
    <pc:docChg chg="undo redo custSel addSld delSld modSld sldOrd">
      <pc:chgData name="Nicolo Cairo (ETN)" userId="d89d28e3-9525-4c5c-a94e-87d9a779651d" providerId="ADAL" clId="{DC5E7663-F49A-4764-BAEE-E905122DAF4F}" dt="2024-11-07T09:59:37.384" v="1240" actId="20577"/>
      <pc:docMkLst>
        <pc:docMk/>
      </pc:docMkLst>
      <pc:sldChg chg="add del">
        <pc:chgData name="Nicolo Cairo (ETN)" userId="d89d28e3-9525-4c5c-a94e-87d9a779651d" providerId="ADAL" clId="{DC5E7663-F49A-4764-BAEE-E905122DAF4F}" dt="2024-11-06T13:51:55.298" v="74" actId="47"/>
        <pc:sldMkLst>
          <pc:docMk/>
          <pc:sldMk cId="674041822" sldId="258"/>
        </pc:sldMkLst>
      </pc:sldChg>
      <pc:sldChg chg="add del">
        <pc:chgData name="Nicolo Cairo (ETN)" userId="d89d28e3-9525-4c5c-a94e-87d9a779651d" providerId="ADAL" clId="{DC5E7663-F49A-4764-BAEE-E905122DAF4F}" dt="2024-11-06T13:53:09.502" v="90" actId="47"/>
        <pc:sldMkLst>
          <pc:docMk/>
          <pc:sldMk cId="3104929424" sldId="259"/>
        </pc:sldMkLst>
      </pc:sldChg>
      <pc:sldChg chg="addSp delSp modSp del mod chgLayout">
        <pc:chgData name="Nicolo Cairo (ETN)" userId="d89d28e3-9525-4c5c-a94e-87d9a779651d" providerId="ADAL" clId="{DC5E7663-F49A-4764-BAEE-E905122DAF4F}" dt="2024-11-07T09:30:06.406" v="993" actId="47"/>
        <pc:sldMkLst>
          <pc:docMk/>
          <pc:sldMk cId="250019911" sldId="281"/>
        </pc:sldMkLst>
      </pc:sldChg>
      <pc:sldChg chg="ord">
        <pc:chgData name="Nicolo Cairo (ETN)" userId="d89d28e3-9525-4c5c-a94e-87d9a779651d" providerId="ADAL" clId="{DC5E7663-F49A-4764-BAEE-E905122DAF4F}" dt="2024-11-05T10:26:23.263" v="1"/>
        <pc:sldMkLst>
          <pc:docMk/>
          <pc:sldMk cId="1197614129" sldId="284"/>
        </pc:sldMkLst>
      </pc:sldChg>
      <pc:sldChg chg="ord">
        <pc:chgData name="Nicolo Cairo (ETN)" userId="d89d28e3-9525-4c5c-a94e-87d9a779651d" providerId="ADAL" clId="{DC5E7663-F49A-4764-BAEE-E905122DAF4F}" dt="2024-11-05T10:26:26.436" v="3"/>
        <pc:sldMkLst>
          <pc:docMk/>
          <pc:sldMk cId="3182299775" sldId="285"/>
        </pc:sldMkLst>
      </pc:sldChg>
      <pc:sldChg chg="addSp delSp modSp add del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2278706524" sldId="286"/>
        </pc:sldMkLst>
        <pc:spChg chg="mod">
          <ac:chgData name="Nicolo Cairo (ETN)" userId="d89d28e3-9525-4c5c-a94e-87d9a779651d" providerId="ADAL" clId="{DC5E7663-F49A-4764-BAEE-E905122DAF4F}" dt="2024-11-06T13:52:05.935" v="78" actId="27636"/>
          <ac:spMkLst>
            <pc:docMk/>
            <pc:sldMk cId="2278706524" sldId="286"/>
            <ac:spMk id="8" creationId="{C90537CA-95E7-351A-135D-9DFF62DC91ED}"/>
          </ac:spMkLst>
        </pc:sp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7" creationId="{9B4C1AC1-A299-E654-AC86-B682F875F50B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18" creationId="{BB87BC06-70B0-3FD6-2969-7516AC882C37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19" creationId="{32E45DFE-1A08-4F39-CD2D-A4C1C1B6CAE8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0" creationId="{12EBBD1E-7001-9613-9785-8C6E5D32A4E7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1" creationId="{2E58A309-E061-7F84-4145-F1D55B79C650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2" creationId="{623E7B50-838F-0A2A-932A-7AE6D33A9BDA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3" creationId="{25465403-9C16-2B82-DCE7-10B9505A7935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4" creationId="{213A22AF-C523-2C2C-F339-F747874242BC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5" creationId="{FCD9260C-1C69-F013-4156-9694317131D1}"/>
          </ac:picMkLst>
        </pc:picChg>
        <pc:picChg chg="add mod">
          <ac:chgData name="Nicolo Cairo (ETN)" userId="d89d28e3-9525-4c5c-a94e-87d9a779651d" providerId="ADAL" clId="{DC5E7663-F49A-4764-BAEE-E905122DAF4F}" dt="2024-11-06T13:51:55.134" v="73" actId="1076"/>
          <ac:picMkLst>
            <pc:docMk/>
            <pc:sldMk cId="2278706524" sldId="286"/>
            <ac:picMk id="26" creationId="{CB4FBD2A-C249-FF67-0FB1-849D813277FE}"/>
          </ac:picMkLst>
        </pc:picChg>
      </pc:sldChg>
      <pc:sldChg chg="add del">
        <pc:chgData name="Nicolo Cairo (ETN)" userId="d89d28e3-9525-4c5c-a94e-87d9a779651d" providerId="ADAL" clId="{DC5E7663-F49A-4764-BAEE-E905122DAF4F}" dt="2024-11-06T13:51:54.487" v="69" actId="47"/>
        <pc:sldMkLst>
          <pc:docMk/>
          <pc:sldMk cId="3527061884" sldId="286"/>
        </pc:sldMkLst>
      </pc:sldChg>
      <pc:sldChg chg="addSp delSp modSp new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3952182803" sldId="287"/>
        </pc:sldMkLst>
        <pc:spChg chg="mod">
          <ac:chgData name="Nicolo Cairo (ETN)" userId="d89d28e3-9525-4c5c-a94e-87d9a779651d" providerId="ADAL" clId="{DC5E7663-F49A-4764-BAEE-E905122DAF4F}" dt="2024-11-06T13:52:33.608" v="86" actId="255"/>
          <ac:spMkLst>
            <pc:docMk/>
            <pc:sldMk cId="3952182803" sldId="287"/>
            <ac:spMk id="2" creationId="{354713D8-4B62-BB6D-C38D-5C43D79AB088}"/>
          </ac:spMkLst>
        </pc:spChg>
        <pc:spChg chg="mod">
          <ac:chgData name="Nicolo Cairo (ETN)" userId="d89d28e3-9525-4c5c-a94e-87d9a779651d" providerId="ADAL" clId="{DC5E7663-F49A-4764-BAEE-E905122DAF4F}" dt="2024-11-06T13:52:17.255" v="82" actId="20577"/>
          <ac:spMkLst>
            <pc:docMk/>
            <pc:sldMk cId="3952182803" sldId="287"/>
            <ac:spMk id="7" creationId="{004EBDEA-E5CB-2FD4-E07E-1352B48E602A}"/>
          </ac:spMkLst>
        </pc:sp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8" creationId="{2D0150EB-0D0C-A799-C198-D92BF182EB17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9" creationId="{FA4B4F4C-97C1-27FF-A7A3-A1BFB7B7EA42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0" creationId="{1E2E787C-C17C-D8CE-12CF-A70F80E1A00C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1" creationId="{228D0B59-30BE-8C13-40AA-069E81A045D2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2" creationId="{98F1F7B2-4021-27C5-8F84-876B4661D800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3" creationId="{A83FBE46-3EE6-E8F3-9A14-A0C2F08F4DB2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4" creationId="{BFC41D8E-D5B1-1EA0-8294-B9EBD29A9217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5" creationId="{CF719701-DBC3-633F-7155-9C96B103EBD3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6" creationId="{3BEBE15E-7A09-E321-5190-222CC32A6682}"/>
          </ac:picMkLst>
        </pc:picChg>
        <pc:picChg chg="add mod">
          <ac:chgData name="Nicolo Cairo (ETN)" userId="d89d28e3-9525-4c5c-a94e-87d9a779651d" providerId="ADAL" clId="{DC5E7663-F49A-4764-BAEE-E905122DAF4F}" dt="2024-11-06T13:53:05.526" v="89" actId="1076"/>
          <ac:picMkLst>
            <pc:docMk/>
            <pc:sldMk cId="3952182803" sldId="287"/>
            <ac:picMk id="17" creationId="{2B711C43-9A62-945B-0149-C694965F39B0}"/>
          </ac:picMkLst>
        </pc:picChg>
      </pc:sldChg>
      <pc:sldChg chg="add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3424806953" sldId="288"/>
        </pc:sldMkLst>
      </pc:sldChg>
      <pc:sldChg chg="addSp delSp modSp add mod">
        <pc:chgData name="Nicolo Cairo (ETN)" userId="d89d28e3-9525-4c5c-a94e-87d9a779651d" providerId="ADAL" clId="{DC5E7663-F49A-4764-BAEE-E905122DAF4F}" dt="2024-11-07T09:59:37.384" v="1240" actId="20577"/>
        <pc:sldMkLst>
          <pc:docMk/>
          <pc:sldMk cId="3999250520" sldId="289"/>
        </pc:sldMkLst>
      </pc:sldChg>
      <pc:sldMasterChg chg="delSldLayout">
        <pc:chgData name="Nicolo Cairo (ETN)" userId="d89d28e3-9525-4c5c-a94e-87d9a779651d" providerId="ADAL" clId="{DC5E7663-F49A-4764-BAEE-E905122DAF4F}" dt="2024-11-06T13:53:09.502" v="90" actId="47"/>
        <pc:sldMasterMkLst>
          <pc:docMk/>
          <pc:sldMasterMk cId="3886360849" sldId="2147483660"/>
        </pc:sldMasterMkLst>
        <pc:sldLayoutChg chg="del">
          <pc:chgData name="Nicolo Cairo (ETN)" userId="d89d28e3-9525-4c5c-a94e-87d9a779651d" providerId="ADAL" clId="{DC5E7663-F49A-4764-BAEE-E905122DAF4F}" dt="2024-11-06T13:53:09.502" v="90" actId="47"/>
          <pc:sldLayoutMkLst>
            <pc:docMk/>
            <pc:sldMasterMk cId="3886360849" sldId="2147483660"/>
            <pc:sldLayoutMk cId="167247577" sldId="2147483673"/>
          </pc:sldLayoutMkLst>
        </pc:sldLayoutChg>
      </pc:sldMasterChg>
    </pc:docChg>
  </pc:docChgLst>
  <pc:docChgLst>
    <pc:chgData name="Nicolo Cairo (ETN)" userId="S::nc@etn.global::d89d28e3-9525-4c5c-a94e-87d9a779651d" providerId="AD" clId="Web-{6C736EFA-1213-6FEF-7A3A-F1EE7CA3EAE8}"/>
    <pc:docChg chg="modSld">
      <pc:chgData name="Nicolo Cairo (ETN)" userId="S::nc@etn.global::d89d28e3-9525-4c5c-a94e-87d9a779651d" providerId="AD" clId="Web-{6C736EFA-1213-6FEF-7A3A-F1EE7CA3EAE8}" dt="2024-12-12T14:28:11.051" v="0"/>
      <pc:docMkLst>
        <pc:docMk/>
      </pc:docMkLst>
      <pc:sldChg chg="modSp">
        <pc:chgData name="Nicolo Cairo (ETN)" userId="S::nc@etn.global::d89d28e3-9525-4c5c-a94e-87d9a779651d" providerId="AD" clId="Web-{6C736EFA-1213-6FEF-7A3A-F1EE7CA3EAE8}" dt="2024-12-12T14:28:11.051" v="0"/>
        <pc:sldMkLst>
          <pc:docMk/>
          <pc:sldMk cId="1656492601" sldId="280"/>
        </pc:sldMkLst>
        <pc:graphicFrameChg chg="modGraphic">
          <ac:chgData name="Nicolo Cairo (ETN)" userId="S::nc@etn.global::d89d28e3-9525-4c5c-a94e-87d9a779651d" providerId="AD" clId="Web-{6C736EFA-1213-6FEF-7A3A-F1EE7CA3EAE8}" dt="2024-12-12T14:28:11.051" v="0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S::nc@etn.global::d89d28e3-9525-4c5c-a94e-87d9a779651d" providerId="AD" clId="Web-{5F13DB91-3227-DA39-914C-6312AA663774}"/>
    <pc:docChg chg="modSld">
      <pc:chgData name="Nicolo Cairo (ETN)" userId="S::nc@etn.global::d89d28e3-9525-4c5c-a94e-87d9a779651d" providerId="AD" clId="Web-{5F13DB91-3227-DA39-914C-6312AA663774}" dt="2024-12-12T14:31:03.570" v="24" actId="20577"/>
      <pc:docMkLst>
        <pc:docMk/>
      </pc:docMkLst>
      <pc:sldChg chg="modSp">
        <pc:chgData name="Nicolo Cairo (ETN)" userId="S::nc@etn.global::d89d28e3-9525-4c5c-a94e-87d9a779651d" providerId="AD" clId="Web-{5F13DB91-3227-DA39-914C-6312AA663774}" dt="2024-12-12T14:31:03.570" v="24" actId="20577"/>
        <pc:sldMkLst>
          <pc:docMk/>
          <pc:sldMk cId="904451915" sldId="257"/>
        </pc:sldMkLst>
        <pc:spChg chg="mod">
          <ac:chgData name="Nicolo Cairo (ETN)" userId="S::nc@etn.global::d89d28e3-9525-4c5c-a94e-87d9a779651d" providerId="AD" clId="Web-{5F13DB91-3227-DA39-914C-6312AA663774}" dt="2024-12-12T14:31:03.570" v="24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">
        <pc:chgData name="Nicolo Cairo (ETN)" userId="S::nc@etn.global::d89d28e3-9525-4c5c-a94e-87d9a779651d" providerId="AD" clId="Web-{5F13DB91-3227-DA39-914C-6312AA663774}" dt="2024-12-12T14:29:17.144" v="14" actId="20577"/>
        <pc:sldMkLst>
          <pc:docMk/>
          <pc:sldMk cId="1656492601" sldId="280"/>
        </pc:sldMkLst>
        <pc:spChg chg="mod">
          <ac:chgData name="Nicolo Cairo (ETN)" userId="S::nc@etn.global::d89d28e3-9525-4c5c-a94e-87d9a779651d" providerId="AD" clId="Web-{5F13DB91-3227-DA39-914C-6312AA663774}" dt="2024-12-12T14:29:17.144" v="14" actId="20577"/>
          <ac:spMkLst>
            <pc:docMk/>
            <pc:sldMk cId="1656492601" sldId="280"/>
            <ac:spMk id="8" creationId="{D547315F-D901-B948-A470-ED406C7B92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12/12/2024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E508-405E-CA4E-8520-E4869C82FBD1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569-2AF8-464B-8C7A-0F0B0FBCAB40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2EDCF-F5BB-E64C-B77D-A54CB4D8E988}" type="datetime3">
              <a:rPr lang="en-US" smtClean="0"/>
              <a:pPr/>
              <a:t>12 December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B5B-E5CF-AB49-B55A-2C05810B734B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130-19A9-044B-B254-7C82656EDF5A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975BE3-978C-F741-B38C-0E957DB2BB14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8897-CF30-9049-AA34-CE65ED138348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7A6-ACC4-8C43-BC97-4374F89D94EE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93AE7A6-ACC4-8C43-BC97-4374F89D94EE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turbinenetwork.sharepoint.com/:w:/s/ETNHydrogenWorkingGroup-TaskforceonCCSSolutions/EUv30ehAOZZBkNW0sVjg7woByKBUCHRikqr80gZ_vag-fw?e=6j33gZ&amp;wdLOR=c595CBAED-E72E-4074-B575-0EC1FBF41849" TargetMode="External"/><Relationship Id="rId2" Type="http://schemas.openxmlformats.org/officeDocument/2006/relationships/hyperlink" Target="https://europeanturbinenetwork.sharepoint.com/:w:/s/ETNHydrogenWorkingGroup-TaskforceonCCSSolutions/EWNfmCILySpNn7vrcueCjoMBJdIgKhTThn27oYxXt0735g?e=18J5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eanturbinenetwork.sharepoint.com/:x:/s/ETNHydrogenWorkingGroup-TaskforceonCCSSolutions/ERjggcVlv2RFtZlxteG60l0BLA9J_jenrbxkpsIpZry-aw?e=GvI0o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B4E88-44F6-3946-BF05-F9EB3E16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pPr/>
              <a:t>12 December 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B551-83B3-9549-B29E-B971A02A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ETN CCS Taskforce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Monthly Meeting (Friday, 13 December 2024)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of the meeting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/>
              <a:t>Welcome (5 minutes)</a:t>
            </a:r>
          </a:p>
          <a:p>
            <a:pPr marL="342900" indent="-342900">
              <a:buAutoNum type="arabicPeriod"/>
            </a:pPr>
            <a:r>
              <a:rPr lang="en-GB"/>
              <a:t>Updates and Next Actions for the current activities (45 minutes):</a:t>
            </a:r>
            <a:endParaRPr lang="en-GB">
              <a:cs typeface="Arial"/>
            </a:endParaRPr>
          </a:p>
          <a:p>
            <a:pPr marL="857250" lvl="1" indent="-400050" fontAlgn="base">
              <a:buFont typeface="+mj-lt"/>
              <a:buAutoNum type="romanUcPeriod"/>
            </a:pPr>
            <a:r>
              <a:rPr lang="en-GB" sz="1800"/>
              <a:t>CCS Master Thesis (</a:t>
            </a:r>
            <a:r>
              <a:rPr lang="en-GB" sz="1800" err="1"/>
              <a:t>UMons</a:t>
            </a:r>
            <a:r>
              <a:rPr lang="en-GB" sz="1800"/>
              <a:t>) - 10 minutes</a:t>
            </a:r>
            <a:endParaRPr lang="en-GB" sz="1800">
              <a:cs typeface="Arial"/>
            </a:endParaRPr>
          </a:p>
          <a:p>
            <a:pPr marL="857250" lvl="1" indent="-400050" fontAlgn="base">
              <a:buFont typeface="+mj-lt"/>
              <a:buAutoNum type="romanUcPeriod"/>
            </a:pPr>
            <a:r>
              <a:rPr lang="en-GB" sz="1800"/>
              <a:t>Report - 30 minutes</a:t>
            </a:r>
            <a:endParaRPr lang="en-GB" sz="1800">
              <a:cs typeface="Arial"/>
            </a:endParaRPr>
          </a:p>
          <a:p>
            <a:pPr marL="857250" lvl="1" indent="-400050" fontAlgn="base">
              <a:buFont typeface="+mj-lt"/>
              <a:buAutoNum type="romanUcPeriod"/>
            </a:pPr>
            <a:r>
              <a:rPr lang="en-GB" sz="1800"/>
              <a:t>Webinar Series - 5 minutes</a:t>
            </a:r>
            <a:endParaRPr lang="en-GB" sz="1800">
              <a:cs typeface="Arial" panose="020B0604020202020204"/>
            </a:endParaRPr>
          </a:p>
          <a:p>
            <a:pPr marL="342900" indent="-342900">
              <a:buAutoNum type="arabicPeriod"/>
            </a:pPr>
            <a:r>
              <a:rPr lang="en-GB"/>
              <a:t>Any Other Business (10 minutes)</a:t>
            </a:r>
          </a:p>
          <a:p>
            <a:pPr marL="342900" indent="-342900">
              <a:buAutoNum type="arabicPeriod"/>
            </a:pP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Topics to be discussed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44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Status of the new activities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vert="horz" lIns="90000" tIns="46800" rIns="90000" bIns="45720" rtlCol="0" anchor="t">
            <a:normAutofit/>
          </a:bodyPr>
          <a:lstStyle/>
          <a:p>
            <a:r>
              <a:rPr lang="en-GB"/>
              <a:t>Updates and Next Actions</a:t>
            </a:r>
            <a:endParaRPr lang="en-BE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79B14ED-56EE-AFEB-C727-0C433945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724737"/>
              </p:ext>
            </p:extLst>
          </p:nvPr>
        </p:nvGraphicFramePr>
        <p:xfrm>
          <a:off x="698390" y="1589115"/>
          <a:ext cx="7816959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1674">
                  <a:extLst>
                    <a:ext uri="{9D8B030D-6E8A-4147-A177-3AD203B41FA5}">
                      <a16:colId xmlns:a16="http://schemas.microsoft.com/office/drawing/2014/main" val="1975526939"/>
                    </a:ext>
                  </a:extLst>
                </a:gridCol>
                <a:gridCol w="1785630">
                  <a:extLst>
                    <a:ext uri="{9D8B030D-6E8A-4147-A177-3AD203B41FA5}">
                      <a16:colId xmlns:a16="http://schemas.microsoft.com/office/drawing/2014/main" val="3847807639"/>
                    </a:ext>
                  </a:extLst>
                </a:gridCol>
                <a:gridCol w="3719655">
                  <a:extLst>
                    <a:ext uri="{9D8B030D-6E8A-4147-A177-3AD203B41FA5}">
                      <a16:colId xmlns:a16="http://schemas.microsoft.com/office/drawing/2014/main" val="4012701541"/>
                    </a:ext>
                  </a:extLst>
                </a:gridCol>
              </a:tblGrid>
              <a:tr h="269696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Topics</a:t>
                      </a:r>
                      <a:endParaRPr lang="en-BE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Proposed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Advancements and open questions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494408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Identify the economic tipping point, in terms of asset output, between H2-GTs and CCS-GTs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Master's Thesis (09.2025)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Jean </a:t>
                      </a:r>
                      <a:r>
                        <a:rPr lang="en-US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Beriot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(Master Student, </a:t>
                      </a:r>
                      <a:r>
                        <a:rPr lang="en-US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) started working on 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the Master Thesis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5101081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 the most optimal CO₂ transportation related to CCS-GT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Report uploaded at this link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(first results to be presented at AGM2025?)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Interest of Uniper, SSE, </a:t>
                      </a:r>
                      <a:r>
                        <a:rPr lang="en-GB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UiS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, Peter Jansohn (ETN Em. Member), Umons, RWTH Aachen, Equinor (reviewer);</a:t>
                      </a:r>
                    </a:p>
                    <a:p>
                      <a:pPr marL="171450" lv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Index being defined;</a:t>
                      </a:r>
                    </a:p>
                    <a:p>
                      <a:pPr marL="171450" lv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define: 1) Leader for Chapter 3 (CAPEX/OPEX); 2) Sub-indexes for each Chapter; 3) Contributors per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83607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Disseminate CCS solutions</a:t>
                      </a:r>
                      <a:endParaRPr lang="en-BE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series</a:t>
                      </a:r>
                      <a:endParaRPr lang="en-GB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kern="1200" baseline="300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episode on 6 December 2024 (76 participants);</a:t>
                      </a:r>
                    </a:p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000" kern="1200" baseline="300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episode with RWE set for 4 February 2025 (to promote)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8991074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rtl="0" eaLnBrk="1" latinLnBrk="0" hangingPunct="1">
                        <a:buFontTx/>
                        <a:buNone/>
                      </a:pPr>
                      <a:r>
                        <a:rPr lang="en-US" sz="1000" kern="1200" noProof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Develop and review a capture technology database (including amine types and effectiveness, membrane systems, solid sorbets etc.), considering TRL, cost, and efficiency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Collective work to develop the  database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Update as part of a minor student research project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Populated the database 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at this link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. Any feedback?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Sevilla to lead this activity;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discuss involvement, next actions of ETN Members, university students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1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9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AoB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/>
              <a:t>Next monthly meeting</a:t>
            </a:r>
          </a:p>
          <a:p>
            <a:pPr lvl="2" algn="just"/>
            <a:r>
              <a:rPr lang="en-GB"/>
              <a:t>Friday, 17 January at 15:00 (CET)</a:t>
            </a:r>
          </a:p>
          <a:p>
            <a:pPr lvl="2" algn="just"/>
            <a:endParaRPr lang="en-GB"/>
          </a:p>
          <a:p>
            <a:pPr marL="0" indent="0" algn="just">
              <a:buNone/>
            </a:pPr>
            <a:r>
              <a:rPr lang="en-GB"/>
              <a:t>Any other topics to be discussed?</a:t>
            </a:r>
          </a:p>
          <a:p>
            <a:pPr lvl="1" algn="just"/>
            <a:endParaRPr lang="en-GB"/>
          </a:p>
          <a:p>
            <a:pPr lvl="1" algn="just"/>
            <a:endParaRPr lang="en-GB"/>
          </a:p>
          <a:p>
            <a:pPr marL="0" indent="0" algn="just">
              <a:buNone/>
            </a:pPr>
            <a:endParaRPr lang="en-GB"/>
          </a:p>
          <a:p>
            <a:pPr marL="0" indent="0" algn="just">
              <a:buNone/>
            </a:pP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Final remarks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3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7711-E888-1248-B3DA-E6042B808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04F-8BF2-6546-B75C-A42BFF76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12 December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9FD1-0333-824E-832F-85A6145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5A4DB0B4D9F47958A04C5ED54EAB9" ma:contentTypeVersion="6" ma:contentTypeDescription="Een nieuw document maken." ma:contentTypeScope="" ma:versionID="20b7ecfc10a74185d4b84b67f9818dd5">
  <xsd:schema xmlns:xsd="http://www.w3.org/2001/XMLSchema" xmlns:xs="http://www.w3.org/2001/XMLSchema" xmlns:p="http://schemas.microsoft.com/office/2006/metadata/properties" xmlns:ns2="6ca6b83f-ca5c-4584-8293-dc6039684757" xmlns:ns3="648fd740-9d9f-42e8-8e63-1059f30a37b0" targetNamespace="http://schemas.microsoft.com/office/2006/metadata/properties" ma:root="true" ma:fieldsID="c4394aab9c1ba65a8651a88e36d061ac" ns2:_="" ns3:_="">
    <xsd:import namespace="6ca6b83f-ca5c-4584-8293-dc6039684757"/>
    <xsd:import namespace="648fd740-9d9f-42e8-8e63-1059f30a3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6b83f-ca5c-4584-8293-dc6039684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fd740-9d9f-42e8-8e63-1059f30a3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1C2748-79F2-438F-99B5-B13965DCF0F2}">
  <ds:schemaRefs>
    <ds:schemaRef ds:uri="648fd740-9d9f-42e8-8e63-1059f30a37b0"/>
    <ds:schemaRef ds:uri="6ca6b83f-ca5c-4584-8293-dc6039684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57818C-224D-47FE-8D50-B50ABBC8B4AF}">
  <ds:schemaRefs>
    <ds:schemaRef ds:uri="648fd740-9d9f-42e8-8e63-1059f30a37b0"/>
    <ds:schemaRef ds:uri="6ca6b83f-ca5c-4584-8293-dc6039684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DDC91F-B442-4E77-80F2-E9B7FFC965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ETN PPT template 2023</Template>
  <Application>Microsoft Office PowerPoint</Application>
  <PresentationFormat>On-screen Show (16:9)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ETN CCS Taskforce</vt:lpstr>
      <vt:lpstr>Agenda of the meeting</vt:lpstr>
      <vt:lpstr>Status of the new activities</vt:lpstr>
      <vt:lpstr>AoB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 CCS Taskforce</dc:title>
  <dc:creator>Nicolo Cairo (ETN)</dc:creator>
  <cp:revision>1</cp:revision>
  <cp:lastPrinted>2024-11-07T15:39:35Z</cp:lastPrinted>
  <dcterms:created xsi:type="dcterms:W3CDTF">2024-06-21T10:04:15Z</dcterms:created>
  <dcterms:modified xsi:type="dcterms:W3CDTF">2024-12-12T14:31:08Z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0x0101002245A4DB0B4D9F47958A04C5ED54EAB9</vt:lpwstr>
  </property>
</Properties>
</file>