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8"/>
  </p:notesMasterIdLst>
  <p:sldIdLst>
    <p:sldId id="256" r:id="rId5"/>
    <p:sldId id="259" r:id="rId6"/>
    <p:sldId id="261" r:id="rId7"/>
    <p:sldId id="262" r:id="rId8"/>
    <p:sldId id="263" r:id="rId9"/>
    <p:sldId id="274" r:id="rId10"/>
    <p:sldId id="265" r:id="rId11"/>
    <p:sldId id="266" r:id="rId12"/>
    <p:sldId id="267" r:id="rId13"/>
    <p:sldId id="268" r:id="rId14"/>
    <p:sldId id="269" r:id="rId15"/>
    <p:sldId id="270" r:id="rId16"/>
    <p:sldId id="26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9A"/>
    <a:srgbClr val="0D6F92"/>
    <a:srgbClr val="288090"/>
    <a:srgbClr val="267291"/>
    <a:srgbClr val="94C150"/>
    <a:srgbClr val="87B956"/>
    <a:srgbClr val="267A8C"/>
    <a:srgbClr val="1A7195"/>
    <a:srgbClr val="629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75D73-784A-4DAF-B60A-16E90B290488}" v="217" dt="2024-12-09T10:07:37.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9"/>
    <p:restoredTop sz="56659" autoAdjust="0"/>
  </p:normalViewPr>
  <p:slideViewPr>
    <p:cSldViewPr snapToGrid="0" snapToObjects="1">
      <p:cViewPr>
        <p:scale>
          <a:sx n="50" d="100"/>
          <a:sy n="50" d="100"/>
        </p:scale>
        <p:origin x="306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Ansotegui Adarve" userId="e749817f-9b2a-45ad-b401-5f9a3e647f4c" providerId="ADAL" clId="{D9075D73-784A-4DAF-B60A-16E90B290488}"/>
    <pc:docChg chg="undo redo custSel addSld delSld modSld">
      <pc:chgData name="Oscar Ansotegui Adarve" userId="e749817f-9b2a-45ad-b401-5f9a3e647f4c" providerId="ADAL" clId="{D9075D73-784A-4DAF-B60A-16E90B290488}" dt="2024-12-09T10:12:17.671" v="2754" actId="1076"/>
      <pc:docMkLst>
        <pc:docMk/>
      </pc:docMkLst>
      <pc:sldChg chg="addSp delSp modSp mod">
        <pc:chgData name="Oscar Ansotegui Adarve" userId="e749817f-9b2a-45ad-b401-5f9a3e647f4c" providerId="ADAL" clId="{D9075D73-784A-4DAF-B60A-16E90B290488}" dt="2024-12-03T08:42:15.492" v="71" actId="20577"/>
        <pc:sldMkLst>
          <pc:docMk/>
          <pc:sldMk cId="2816687158" sldId="256"/>
        </pc:sldMkLst>
        <pc:spChg chg="mod">
          <ac:chgData name="Oscar Ansotegui Adarve" userId="e749817f-9b2a-45ad-b401-5f9a3e647f4c" providerId="ADAL" clId="{D9075D73-784A-4DAF-B60A-16E90B290488}" dt="2024-12-03T08:40:00.848" v="50" actId="1076"/>
          <ac:spMkLst>
            <pc:docMk/>
            <pc:sldMk cId="2816687158" sldId="256"/>
            <ac:spMk id="21" creationId="{165BA8D4-03D7-784F-9624-26DCA0D7F3C4}"/>
          </ac:spMkLst>
        </pc:spChg>
        <pc:spChg chg="mod">
          <ac:chgData name="Oscar Ansotegui Adarve" userId="e749817f-9b2a-45ad-b401-5f9a3e647f4c" providerId="ADAL" clId="{D9075D73-784A-4DAF-B60A-16E90B290488}" dt="2024-12-03T08:42:15.492" v="71" actId="20577"/>
          <ac:spMkLst>
            <pc:docMk/>
            <pc:sldMk cId="2816687158" sldId="256"/>
            <ac:spMk id="24" creationId="{A2047C51-262C-184B-B732-8EDE23BF5C54}"/>
          </ac:spMkLst>
        </pc:spChg>
        <pc:picChg chg="add mod">
          <ac:chgData name="Oscar Ansotegui Adarve" userId="e749817f-9b2a-45ad-b401-5f9a3e647f4c" providerId="ADAL" clId="{D9075D73-784A-4DAF-B60A-16E90B290488}" dt="2024-12-03T08:41:38.099" v="61"/>
          <ac:picMkLst>
            <pc:docMk/>
            <pc:sldMk cId="2816687158" sldId="256"/>
            <ac:picMk id="2" creationId="{2792F737-8C0F-A321-BE63-DF8192873F15}"/>
          </ac:picMkLst>
        </pc:picChg>
        <pc:picChg chg="add del mod">
          <ac:chgData name="Oscar Ansotegui Adarve" userId="e749817f-9b2a-45ad-b401-5f9a3e647f4c" providerId="ADAL" clId="{D9075D73-784A-4DAF-B60A-16E90B290488}" dt="2024-12-03T08:41:36.795" v="60" actId="478"/>
          <ac:picMkLst>
            <pc:docMk/>
            <pc:sldMk cId="2816687158" sldId="256"/>
            <ac:picMk id="1026" creationId="{74D15FC6-E4D0-B064-16C5-FB31DB22FF9E}"/>
          </ac:picMkLst>
        </pc:picChg>
      </pc:sldChg>
      <pc:sldChg chg="addSp delSp modSp add del mod">
        <pc:chgData name="Oscar Ansotegui Adarve" userId="e749817f-9b2a-45ad-b401-5f9a3e647f4c" providerId="ADAL" clId="{D9075D73-784A-4DAF-B60A-16E90B290488}" dt="2024-12-03T09:16:42.911" v="340" actId="47"/>
        <pc:sldMkLst>
          <pc:docMk/>
          <pc:sldMk cId="4106779414" sldId="258"/>
        </pc:sldMkLst>
        <pc:spChg chg="del mod">
          <ac:chgData name="Oscar Ansotegui Adarve" userId="e749817f-9b2a-45ad-b401-5f9a3e647f4c" providerId="ADAL" clId="{D9075D73-784A-4DAF-B60A-16E90B290488}" dt="2024-12-03T08:50:17.120" v="325" actId="478"/>
          <ac:spMkLst>
            <pc:docMk/>
            <pc:sldMk cId="4106779414" sldId="258"/>
            <ac:spMk id="3" creationId="{5C9A4AFA-D870-3540-9AB3-DD60E0B544C3}"/>
          </ac:spMkLst>
        </pc:spChg>
        <pc:spChg chg="add del mod">
          <ac:chgData name="Oscar Ansotegui Adarve" userId="e749817f-9b2a-45ad-b401-5f9a3e647f4c" providerId="ADAL" clId="{D9075D73-784A-4DAF-B60A-16E90B290488}" dt="2024-12-03T09:16:36.392" v="339" actId="478"/>
          <ac:spMkLst>
            <pc:docMk/>
            <pc:sldMk cId="4106779414" sldId="258"/>
            <ac:spMk id="3" creationId="{96B5EB0E-889C-DFFF-CCD7-032038ED9BF6}"/>
          </ac:spMkLst>
        </pc:spChg>
        <pc:spChg chg="add del mod">
          <ac:chgData name="Oscar Ansotegui Adarve" userId="e749817f-9b2a-45ad-b401-5f9a3e647f4c" providerId="ADAL" clId="{D9075D73-784A-4DAF-B60A-16E90B290488}" dt="2024-12-03T08:51:04.169" v="326" actId="21"/>
          <ac:spMkLst>
            <pc:docMk/>
            <pc:sldMk cId="4106779414" sldId="258"/>
            <ac:spMk id="4" creationId="{A858B1E1-499F-F627-E95F-DF9BD9C3F7FE}"/>
          </ac:spMkLst>
        </pc:spChg>
        <pc:spChg chg="add del mod">
          <ac:chgData name="Oscar Ansotegui Adarve" userId="e749817f-9b2a-45ad-b401-5f9a3e647f4c" providerId="ADAL" clId="{D9075D73-784A-4DAF-B60A-16E90B290488}" dt="2024-12-03T08:51:04.169" v="326" actId="21"/>
          <ac:spMkLst>
            <pc:docMk/>
            <pc:sldMk cId="4106779414" sldId="258"/>
            <ac:spMk id="5" creationId="{20171249-8687-9F20-F26F-B2429640C01D}"/>
          </ac:spMkLst>
        </pc:spChg>
        <pc:spChg chg="add del mod">
          <ac:chgData name="Oscar Ansotegui Adarve" userId="e749817f-9b2a-45ad-b401-5f9a3e647f4c" providerId="ADAL" clId="{D9075D73-784A-4DAF-B60A-16E90B290488}" dt="2024-12-03T08:51:04.169" v="326" actId="21"/>
          <ac:spMkLst>
            <pc:docMk/>
            <pc:sldMk cId="4106779414" sldId="258"/>
            <ac:spMk id="6" creationId="{4DBEB6F4-0C95-1784-CADE-5E263FD6FCCB}"/>
          </ac:spMkLst>
        </pc:spChg>
        <pc:spChg chg="add del mod">
          <ac:chgData name="Oscar Ansotegui Adarve" userId="e749817f-9b2a-45ad-b401-5f9a3e647f4c" providerId="ADAL" clId="{D9075D73-784A-4DAF-B60A-16E90B290488}" dt="2024-12-03T08:51:04.169" v="326" actId="21"/>
          <ac:spMkLst>
            <pc:docMk/>
            <pc:sldMk cId="4106779414" sldId="258"/>
            <ac:spMk id="7" creationId="{CAFF3946-F702-8E46-E238-526C4840DDD5}"/>
          </ac:spMkLst>
        </pc:spChg>
        <pc:spChg chg="add del mod">
          <ac:chgData name="Oscar Ansotegui Adarve" userId="e749817f-9b2a-45ad-b401-5f9a3e647f4c" providerId="ADAL" clId="{D9075D73-784A-4DAF-B60A-16E90B290488}" dt="2024-12-03T08:51:04.169" v="326" actId="21"/>
          <ac:spMkLst>
            <pc:docMk/>
            <pc:sldMk cId="4106779414" sldId="258"/>
            <ac:spMk id="8" creationId="{16220293-3E73-CD03-8E4C-51A2C160228B}"/>
          </ac:spMkLst>
        </pc:spChg>
        <pc:spChg chg="add del mod">
          <ac:chgData name="Oscar Ansotegui Adarve" userId="e749817f-9b2a-45ad-b401-5f9a3e647f4c" providerId="ADAL" clId="{D9075D73-784A-4DAF-B60A-16E90B290488}" dt="2024-12-03T08:51:04.169" v="326" actId="21"/>
          <ac:spMkLst>
            <pc:docMk/>
            <pc:sldMk cId="4106779414" sldId="258"/>
            <ac:spMk id="9" creationId="{46C20D2F-91E9-D968-2C19-83746ED0F3A5}"/>
          </ac:spMkLst>
        </pc:spChg>
        <pc:spChg chg="add del mod">
          <ac:chgData name="Oscar Ansotegui Adarve" userId="e749817f-9b2a-45ad-b401-5f9a3e647f4c" providerId="ADAL" clId="{D9075D73-784A-4DAF-B60A-16E90B290488}" dt="2024-12-03T08:51:04.169" v="326" actId="21"/>
          <ac:spMkLst>
            <pc:docMk/>
            <pc:sldMk cId="4106779414" sldId="258"/>
            <ac:spMk id="10" creationId="{F1297F3B-F15F-3BD4-4DB2-57C348066121}"/>
          </ac:spMkLst>
        </pc:spChg>
        <pc:spChg chg="add del mod">
          <ac:chgData name="Oscar Ansotegui Adarve" userId="e749817f-9b2a-45ad-b401-5f9a3e647f4c" providerId="ADAL" clId="{D9075D73-784A-4DAF-B60A-16E90B290488}" dt="2024-12-03T09:16:36.392" v="339" actId="478"/>
          <ac:spMkLst>
            <pc:docMk/>
            <pc:sldMk cId="4106779414" sldId="258"/>
            <ac:spMk id="11" creationId="{2909478C-8B98-DD02-5689-583467054992}"/>
          </ac:spMkLst>
        </pc:spChg>
        <pc:spChg chg="add del mod">
          <ac:chgData name="Oscar Ansotegui Adarve" userId="e749817f-9b2a-45ad-b401-5f9a3e647f4c" providerId="ADAL" clId="{D9075D73-784A-4DAF-B60A-16E90B290488}" dt="2024-12-03T09:16:36.392" v="339" actId="478"/>
          <ac:spMkLst>
            <pc:docMk/>
            <pc:sldMk cId="4106779414" sldId="258"/>
            <ac:spMk id="12" creationId="{86312346-3F6C-1AC4-111E-AE1211954620}"/>
          </ac:spMkLst>
        </pc:spChg>
        <pc:spChg chg="add del mod">
          <ac:chgData name="Oscar Ansotegui Adarve" userId="e749817f-9b2a-45ad-b401-5f9a3e647f4c" providerId="ADAL" clId="{D9075D73-784A-4DAF-B60A-16E90B290488}" dt="2024-12-03T09:16:36.392" v="339" actId="478"/>
          <ac:spMkLst>
            <pc:docMk/>
            <pc:sldMk cId="4106779414" sldId="258"/>
            <ac:spMk id="13" creationId="{EBC432B1-6A08-9A4B-5880-608161652A56}"/>
          </ac:spMkLst>
        </pc:spChg>
        <pc:spChg chg="add del mod">
          <ac:chgData name="Oscar Ansotegui Adarve" userId="e749817f-9b2a-45ad-b401-5f9a3e647f4c" providerId="ADAL" clId="{D9075D73-784A-4DAF-B60A-16E90B290488}" dt="2024-12-03T09:16:36.392" v="339" actId="478"/>
          <ac:spMkLst>
            <pc:docMk/>
            <pc:sldMk cId="4106779414" sldId="258"/>
            <ac:spMk id="14" creationId="{1FE0E648-B2E5-03AA-2A10-6C4B39559C4E}"/>
          </ac:spMkLst>
        </pc:spChg>
        <pc:spChg chg="add del mod">
          <ac:chgData name="Oscar Ansotegui Adarve" userId="e749817f-9b2a-45ad-b401-5f9a3e647f4c" providerId="ADAL" clId="{D9075D73-784A-4DAF-B60A-16E90B290488}" dt="2024-12-03T09:16:36.392" v="339" actId="478"/>
          <ac:spMkLst>
            <pc:docMk/>
            <pc:sldMk cId="4106779414" sldId="258"/>
            <ac:spMk id="15" creationId="{98F59960-CA72-F769-7E7E-4355317AABF1}"/>
          </ac:spMkLst>
        </pc:spChg>
        <pc:spChg chg="add del mod">
          <ac:chgData name="Oscar Ansotegui Adarve" userId="e749817f-9b2a-45ad-b401-5f9a3e647f4c" providerId="ADAL" clId="{D9075D73-784A-4DAF-B60A-16E90B290488}" dt="2024-12-03T09:16:36.392" v="339" actId="478"/>
          <ac:spMkLst>
            <pc:docMk/>
            <pc:sldMk cId="4106779414" sldId="258"/>
            <ac:spMk id="16" creationId="{0D13F41D-4D60-B962-DF32-E823DDD3DEDD}"/>
          </ac:spMkLst>
        </pc:spChg>
        <pc:picChg chg="add mod">
          <ac:chgData name="Oscar Ansotegui Adarve" userId="e749817f-9b2a-45ad-b401-5f9a3e647f4c" providerId="ADAL" clId="{D9075D73-784A-4DAF-B60A-16E90B290488}" dt="2024-12-03T08:41:29.616" v="59" actId="1076"/>
          <ac:picMkLst>
            <pc:docMk/>
            <pc:sldMk cId="4106779414" sldId="258"/>
            <ac:picMk id="2" creationId="{C859CC62-B3B7-135C-8CB2-1F0763F7A54D}"/>
          </ac:picMkLst>
        </pc:picChg>
      </pc:sldChg>
      <pc:sldChg chg="addSp delSp modSp add del mod modAnim modNotesTx">
        <pc:chgData name="Oscar Ansotegui Adarve" userId="e749817f-9b2a-45ad-b401-5f9a3e647f4c" providerId="ADAL" clId="{D9075D73-784A-4DAF-B60A-16E90B290488}" dt="2024-12-09T10:07:37.242" v="2735"/>
        <pc:sldMkLst>
          <pc:docMk/>
          <pc:sldMk cId="688292264" sldId="259"/>
        </pc:sldMkLst>
        <pc:spChg chg="add mod">
          <ac:chgData name="Oscar Ansotegui Adarve" userId="e749817f-9b2a-45ad-b401-5f9a3e647f4c" providerId="ADAL" clId="{D9075D73-784A-4DAF-B60A-16E90B290488}" dt="2024-12-09T10:05:26.943" v="2715" actId="1076"/>
          <ac:spMkLst>
            <pc:docMk/>
            <pc:sldMk cId="688292264" sldId="259"/>
            <ac:spMk id="4" creationId="{DC546859-98D5-4B61-35D5-0F826238BE6E}"/>
          </ac:spMkLst>
        </pc:spChg>
        <pc:spChg chg="add del mod">
          <ac:chgData name="Oscar Ansotegui Adarve" userId="e749817f-9b2a-45ad-b401-5f9a3e647f4c" providerId="ADAL" clId="{D9075D73-784A-4DAF-B60A-16E90B290488}" dt="2024-12-04T13:17:54.710" v="794" actId="478"/>
          <ac:spMkLst>
            <pc:docMk/>
            <pc:sldMk cId="688292264" sldId="259"/>
            <ac:spMk id="5" creationId="{9423C9B4-E885-F6C6-43BF-1FDEE82892D3}"/>
          </ac:spMkLst>
        </pc:spChg>
        <pc:picChg chg="add mod">
          <ac:chgData name="Oscar Ansotegui Adarve" userId="e749817f-9b2a-45ad-b401-5f9a3e647f4c" providerId="ADAL" clId="{D9075D73-784A-4DAF-B60A-16E90B290488}" dt="2024-12-03T08:41:41.433" v="62"/>
          <ac:picMkLst>
            <pc:docMk/>
            <pc:sldMk cId="688292264" sldId="259"/>
            <ac:picMk id="2" creationId="{6B0DA7C1-0BED-652E-9FAD-E31A0731B227}"/>
          </ac:picMkLst>
        </pc:picChg>
        <pc:picChg chg="add del mod">
          <ac:chgData name="Oscar Ansotegui Adarve" userId="e749817f-9b2a-45ad-b401-5f9a3e647f4c" providerId="ADAL" clId="{D9075D73-784A-4DAF-B60A-16E90B290488}" dt="2024-12-03T09:16:47.530" v="342" actId="478"/>
          <ac:picMkLst>
            <pc:docMk/>
            <pc:sldMk cId="688292264" sldId="259"/>
            <ac:picMk id="3" creationId="{6A8213D8-A89C-16D5-4A9B-227809891286}"/>
          </ac:picMkLst>
        </pc:picChg>
        <pc:picChg chg="add mod">
          <ac:chgData name="Oscar Ansotegui Adarve" userId="e749817f-9b2a-45ad-b401-5f9a3e647f4c" providerId="ADAL" clId="{D9075D73-784A-4DAF-B60A-16E90B290488}" dt="2024-12-09T10:05:21.628" v="2713" actId="1076"/>
          <ac:picMkLst>
            <pc:docMk/>
            <pc:sldMk cId="688292264" sldId="259"/>
            <ac:picMk id="5" creationId="{52906A2D-1590-02A5-C1BF-586727933443}"/>
          </ac:picMkLst>
        </pc:picChg>
        <pc:picChg chg="add del mod">
          <ac:chgData name="Oscar Ansotegui Adarve" userId="e749817f-9b2a-45ad-b401-5f9a3e647f4c" providerId="ADAL" clId="{D9075D73-784A-4DAF-B60A-16E90B290488}" dt="2024-12-04T13:17:55.398" v="795" actId="478"/>
          <ac:picMkLst>
            <pc:docMk/>
            <pc:sldMk cId="688292264" sldId="259"/>
            <ac:picMk id="6" creationId="{6744C96E-06CC-B76F-3893-8B7456D1824C}"/>
          </ac:picMkLst>
        </pc:picChg>
        <pc:picChg chg="add mod">
          <ac:chgData name="Oscar Ansotegui Adarve" userId="e749817f-9b2a-45ad-b401-5f9a3e647f4c" providerId="ADAL" clId="{D9075D73-784A-4DAF-B60A-16E90B290488}" dt="2024-12-09T10:05:21.628" v="2713" actId="1076"/>
          <ac:picMkLst>
            <pc:docMk/>
            <pc:sldMk cId="688292264" sldId="259"/>
            <ac:picMk id="7" creationId="{CD8B702D-D894-AE6F-EB92-CCCAE64A6306}"/>
          </ac:picMkLst>
        </pc:picChg>
        <pc:picChg chg="add mod">
          <ac:chgData name="Oscar Ansotegui Adarve" userId="e749817f-9b2a-45ad-b401-5f9a3e647f4c" providerId="ADAL" clId="{D9075D73-784A-4DAF-B60A-16E90B290488}" dt="2024-12-09T10:07:09.881" v="2731" actId="1076"/>
          <ac:picMkLst>
            <pc:docMk/>
            <pc:sldMk cId="688292264" sldId="259"/>
            <ac:picMk id="8" creationId="{CAF2575C-008F-709D-C5B3-235518F6CB07}"/>
          </ac:picMkLst>
        </pc:picChg>
        <pc:picChg chg="add mod">
          <ac:chgData name="Oscar Ansotegui Adarve" userId="e749817f-9b2a-45ad-b401-5f9a3e647f4c" providerId="ADAL" clId="{D9075D73-784A-4DAF-B60A-16E90B290488}" dt="2024-12-09T10:05:49.307" v="2721" actId="1582"/>
          <ac:picMkLst>
            <pc:docMk/>
            <pc:sldMk cId="688292264" sldId="259"/>
            <ac:picMk id="10" creationId="{1F254D2F-635C-E545-1CAF-6EFA57C50788}"/>
          </ac:picMkLst>
        </pc:picChg>
        <pc:picChg chg="add mod">
          <ac:chgData name="Oscar Ansotegui Adarve" userId="e749817f-9b2a-45ad-b401-5f9a3e647f4c" providerId="ADAL" clId="{D9075D73-784A-4DAF-B60A-16E90B290488}" dt="2024-12-09T10:07:07.011" v="2730" actId="1076"/>
          <ac:picMkLst>
            <pc:docMk/>
            <pc:sldMk cId="688292264" sldId="259"/>
            <ac:picMk id="12" creationId="{CCD9EF11-BED3-DAFA-5789-A1F5F9B3E819}"/>
          </ac:picMkLst>
        </pc:picChg>
        <pc:picChg chg="add mod">
          <ac:chgData name="Oscar Ansotegui Adarve" userId="e749817f-9b2a-45ad-b401-5f9a3e647f4c" providerId="ADAL" clId="{D9075D73-784A-4DAF-B60A-16E90B290488}" dt="2024-12-09T10:07:16.515" v="2732" actId="1582"/>
          <ac:picMkLst>
            <pc:docMk/>
            <pc:sldMk cId="688292264" sldId="259"/>
            <ac:picMk id="14" creationId="{FEC3CCA5-DC87-D5BE-0B51-E656C8EFD2B9}"/>
          </ac:picMkLst>
        </pc:picChg>
      </pc:sldChg>
      <pc:sldChg chg="addSp modSp modNotesTx">
        <pc:chgData name="Oscar Ansotegui Adarve" userId="e749817f-9b2a-45ad-b401-5f9a3e647f4c" providerId="ADAL" clId="{D9075D73-784A-4DAF-B60A-16E90B290488}" dt="2024-12-04T14:49:45.114" v="1428"/>
        <pc:sldMkLst>
          <pc:docMk/>
          <pc:sldMk cId="3506704001" sldId="260"/>
        </pc:sldMkLst>
        <pc:picChg chg="add mod">
          <ac:chgData name="Oscar Ansotegui Adarve" userId="e749817f-9b2a-45ad-b401-5f9a3e647f4c" providerId="ADAL" clId="{D9075D73-784A-4DAF-B60A-16E90B290488}" dt="2024-12-03T08:41:42.780" v="63"/>
          <ac:picMkLst>
            <pc:docMk/>
            <pc:sldMk cId="3506704001" sldId="260"/>
            <ac:picMk id="2" creationId="{C67635C5-B6B1-2ECB-57F0-83DDE601511F}"/>
          </ac:picMkLst>
        </pc:picChg>
      </pc:sldChg>
      <pc:sldChg chg="add del">
        <pc:chgData name="Oscar Ansotegui Adarve" userId="e749817f-9b2a-45ad-b401-5f9a3e647f4c" providerId="ADAL" clId="{D9075D73-784A-4DAF-B60A-16E90B290488}" dt="2024-12-03T09:16:31.617" v="336"/>
        <pc:sldMkLst>
          <pc:docMk/>
          <pc:sldMk cId="814251190" sldId="261"/>
        </pc:sldMkLst>
      </pc:sldChg>
      <pc:sldChg chg="add del">
        <pc:chgData name="Oscar Ansotegui Adarve" userId="e749817f-9b2a-45ad-b401-5f9a3e647f4c" providerId="ADAL" clId="{D9075D73-784A-4DAF-B60A-16E90B290488}" dt="2024-12-03T09:16:06.287" v="330" actId="47"/>
        <pc:sldMkLst>
          <pc:docMk/>
          <pc:sldMk cId="1808597888" sldId="261"/>
        </pc:sldMkLst>
      </pc:sldChg>
      <pc:sldChg chg="addSp delSp modSp add mod modNotesTx">
        <pc:chgData name="Oscar Ansotegui Adarve" userId="e749817f-9b2a-45ad-b401-5f9a3e647f4c" providerId="ADAL" clId="{D9075D73-784A-4DAF-B60A-16E90B290488}" dt="2024-12-09T10:01:06.303" v="2687" actId="1036"/>
        <pc:sldMkLst>
          <pc:docMk/>
          <pc:sldMk cId="1878610391" sldId="261"/>
        </pc:sldMkLst>
        <pc:spChg chg="mod">
          <ac:chgData name="Oscar Ansotegui Adarve" userId="e749817f-9b2a-45ad-b401-5f9a3e647f4c" providerId="ADAL" clId="{D9075D73-784A-4DAF-B60A-16E90B290488}" dt="2024-12-03T11:22:07.348" v="400" actId="20577"/>
          <ac:spMkLst>
            <pc:docMk/>
            <pc:sldMk cId="1878610391" sldId="261"/>
            <ac:spMk id="4" creationId="{25C86408-9668-9E0D-6C8E-1CBB6B292B0A}"/>
          </ac:spMkLst>
        </pc:spChg>
        <pc:spChg chg="add del">
          <ac:chgData name="Oscar Ansotegui Adarve" userId="e749817f-9b2a-45ad-b401-5f9a3e647f4c" providerId="ADAL" clId="{D9075D73-784A-4DAF-B60A-16E90B290488}" dt="2024-12-03T13:27:25.133" v="569" actId="22"/>
          <ac:spMkLst>
            <pc:docMk/>
            <pc:sldMk cId="1878610391" sldId="261"/>
            <ac:spMk id="5" creationId="{4D88C882-CA4D-C76E-4912-83CA2A46606B}"/>
          </ac:spMkLst>
        </pc:spChg>
        <pc:spChg chg="add del mod">
          <ac:chgData name="Oscar Ansotegui Adarve" userId="e749817f-9b2a-45ad-b401-5f9a3e647f4c" providerId="ADAL" clId="{D9075D73-784A-4DAF-B60A-16E90B290488}" dt="2024-12-04T14:38:31.944" v="1301" actId="478"/>
          <ac:spMkLst>
            <pc:docMk/>
            <pc:sldMk cId="1878610391" sldId="261"/>
            <ac:spMk id="6" creationId="{C7EDFE7F-C4C1-EF11-D9BA-22604E789442}"/>
          </ac:spMkLst>
        </pc:spChg>
        <pc:spChg chg="add del mod">
          <ac:chgData name="Oscar Ansotegui Adarve" userId="e749817f-9b2a-45ad-b401-5f9a3e647f4c" providerId="ADAL" clId="{D9075D73-784A-4DAF-B60A-16E90B290488}" dt="2024-12-09T08:26:21.688" v="1454" actId="21"/>
          <ac:spMkLst>
            <pc:docMk/>
            <pc:sldMk cId="1878610391" sldId="261"/>
            <ac:spMk id="7" creationId="{6C5C8D97-9EE3-BEEC-7EC3-3357282473E7}"/>
          </ac:spMkLst>
        </pc:spChg>
        <pc:picChg chg="del">
          <ac:chgData name="Oscar Ansotegui Adarve" userId="e749817f-9b2a-45ad-b401-5f9a3e647f4c" providerId="ADAL" clId="{D9075D73-784A-4DAF-B60A-16E90B290488}" dt="2024-12-03T10:22:24.006" v="344" actId="21"/>
          <ac:picMkLst>
            <pc:docMk/>
            <pc:sldMk cId="1878610391" sldId="261"/>
            <ac:picMk id="3" creationId="{6744C96E-06CC-B76F-3893-8B7456D1824C}"/>
          </ac:picMkLst>
        </pc:picChg>
        <pc:picChg chg="add del mod">
          <ac:chgData name="Oscar Ansotegui Adarve" userId="e749817f-9b2a-45ad-b401-5f9a3e647f4c" providerId="ADAL" clId="{D9075D73-784A-4DAF-B60A-16E90B290488}" dt="2024-12-09T08:26:21.688" v="1454" actId="21"/>
          <ac:picMkLst>
            <pc:docMk/>
            <pc:sldMk cId="1878610391" sldId="261"/>
            <ac:picMk id="5" creationId="{E9409591-B931-965D-CF99-BC23E1D14CC0}"/>
          </ac:picMkLst>
        </pc:picChg>
        <pc:picChg chg="add mod">
          <ac:chgData name="Oscar Ansotegui Adarve" userId="e749817f-9b2a-45ad-b401-5f9a3e647f4c" providerId="ADAL" clId="{D9075D73-784A-4DAF-B60A-16E90B290488}" dt="2024-12-09T09:59:53.740" v="2678" actId="1076"/>
          <ac:picMkLst>
            <pc:docMk/>
            <pc:sldMk cId="1878610391" sldId="261"/>
            <ac:picMk id="9" creationId="{B41C1AA5-E461-42E0-64AF-92717F1AC1D2}"/>
          </ac:picMkLst>
        </pc:picChg>
        <pc:picChg chg="add mod ord">
          <ac:chgData name="Oscar Ansotegui Adarve" userId="e749817f-9b2a-45ad-b401-5f9a3e647f4c" providerId="ADAL" clId="{D9075D73-784A-4DAF-B60A-16E90B290488}" dt="2024-12-09T10:01:06.303" v="2687" actId="1036"/>
          <ac:picMkLst>
            <pc:docMk/>
            <pc:sldMk cId="1878610391" sldId="261"/>
            <ac:picMk id="11" creationId="{919BB86F-AC25-5D25-DE86-9F2E3F4702F3}"/>
          </ac:picMkLst>
        </pc:picChg>
      </pc:sldChg>
      <pc:sldChg chg="addSp delSp modSp add mod modAnim modNotesTx">
        <pc:chgData name="Oscar Ansotegui Adarve" userId="e749817f-9b2a-45ad-b401-5f9a3e647f4c" providerId="ADAL" clId="{D9075D73-784A-4DAF-B60A-16E90B290488}" dt="2024-12-09T08:38:46.750" v="1631"/>
        <pc:sldMkLst>
          <pc:docMk/>
          <pc:sldMk cId="1490493846" sldId="262"/>
        </pc:sldMkLst>
        <pc:spChg chg="add mod">
          <ac:chgData name="Oscar Ansotegui Adarve" userId="e749817f-9b2a-45ad-b401-5f9a3e647f4c" providerId="ADAL" clId="{D9075D73-784A-4DAF-B60A-16E90B290488}" dt="2024-12-03T11:22:15.073" v="402"/>
          <ac:spMkLst>
            <pc:docMk/>
            <pc:sldMk cId="1490493846" sldId="262"/>
            <ac:spMk id="3" creationId="{25AE4A3A-DF83-1EBA-158F-D0722685BABC}"/>
          </ac:spMkLst>
        </pc:spChg>
        <pc:spChg chg="del">
          <ac:chgData name="Oscar Ansotegui Adarve" userId="e749817f-9b2a-45ad-b401-5f9a3e647f4c" providerId="ADAL" clId="{D9075D73-784A-4DAF-B60A-16E90B290488}" dt="2024-12-03T11:22:14.668" v="401" actId="478"/>
          <ac:spMkLst>
            <pc:docMk/>
            <pc:sldMk cId="1490493846" sldId="262"/>
            <ac:spMk id="4" creationId="{81FE4809-E12B-9DD1-28C2-A4D219665172}"/>
          </ac:spMkLst>
        </pc:spChg>
        <pc:spChg chg="add del mod">
          <ac:chgData name="Oscar Ansotegui Adarve" userId="e749817f-9b2a-45ad-b401-5f9a3e647f4c" providerId="ADAL" clId="{D9075D73-784A-4DAF-B60A-16E90B290488}" dt="2024-12-09T08:26:41.089" v="1457" actId="478"/>
          <ac:spMkLst>
            <pc:docMk/>
            <pc:sldMk cId="1490493846" sldId="262"/>
            <ac:spMk id="4" creationId="{F834681D-A020-EBDA-117E-361F1D53A0FF}"/>
          </ac:spMkLst>
        </pc:spChg>
        <pc:spChg chg="add del mod">
          <ac:chgData name="Oscar Ansotegui Adarve" userId="e749817f-9b2a-45ad-b401-5f9a3e647f4c" providerId="ADAL" clId="{D9075D73-784A-4DAF-B60A-16E90B290488}" dt="2024-12-04T13:36:57.447" v="1097" actId="478"/>
          <ac:spMkLst>
            <pc:docMk/>
            <pc:sldMk cId="1490493846" sldId="262"/>
            <ac:spMk id="5" creationId="{F64244AE-EA73-F654-5F61-ACA95CE65702}"/>
          </ac:spMkLst>
        </pc:spChg>
        <pc:spChg chg="add del mod">
          <ac:chgData name="Oscar Ansotegui Adarve" userId="e749817f-9b2a-45ad-b401-5f9a3e647f4c" providerId="ADAL" clId="{D9075D73-784A-4DAF-B60A-16E90B290488}" dt="2024-12-09T08:26:41.089" v="1457" actId="478"/>
          <ac:spMkLst>
            <pc:docMk/>
            <pc:sldMk cId="1490493846" sldId="262"/>
            <ac:spMk id="6" creationId="{07B66C9C-D298-BF77-3F9C-0572709386C5}"/>
          </ac:spMkLst>
        </pc:spChg>
        <pc:spChg chg="add del mod">
          <ac:chgData name="Oscar Ansotegui Adarve" userId="e749817f-9b2a-45ad-b401-5f9a3e647f4c" providerId="ADAL" clId="{D9075D73-784A-4DAF-B60A-16E90B290488}" dt="2024-12-09T08:26:41.089" v="1457" actId="478"/>
          <ac:spMkLst>
            <pc:docMk/>
            <pc:sldMk cId="1490493846" sldId="262"/>
            <ac:spMk id="7" creationId="{4084740B-F4AE-1545-1142-B7EADEECD5DE}"/>
          </ac:spMkLst>
        </pc:spChg>
        <pc:spChg chg="add del mod">
          <ac:chgData name="Oscar Ansotegui Adarve" userId="e749817f-9b2a-45ad-b401-5f9a3e647f4c" providerId="ADAL" clId="{D9075D73-784A-4DAF-B60A-16E90B290488}" dt="2024-12-09T08:26:41.089" v="1457" actId="478"/>
          <ac:spMkLst>
            <pc:docMk/>
            <pc:sldMk cId="1490493846" sldId="262"/>
            <ac:spMk id="8" creationId="{B9F233EF-C519-68E4-00D3-2D74F17F2B3F}"/>
          </ac:spMkLst>
        </pc:spChg>
        <pc:spChg chg="add del mod">
          <ac:chgData name="Oscar Ansotegui Adarve" userId="e749817f-9b2a-45ad-b401-5f9a3e647f4c" providerId="ADAL" clId="{D9075D73-784A-4DAF-B60A-16E90B290488}" dt="2024-12-09T08:26:41.089" v="1457" actId="478"/>
          <ac:spMkLst>
            <pc:docMk/>
            <pc:sldMk cId="1490493846" sldId="262"/>
            <ac:spMk id="9" creationId="{5CD07F50-19DC-BDAC-A37F-C6713B97CEB9}"/>
          </ac:spMkLst>
        </pc:spChg>
        <pc:spChg chg="add del mod">
          <ac:chgData name="Oscar Ansotegui Adarve" userId="e749817f-9b2a-45ad-b401-5f9a3e647f4c" providerId="ADAL" clId="{D9075D73-784A-4DAF-B60A-16E90B290488}" dt="2024-12-09T08:26:41.089" v="1457" actId="478"/>
          <ac:spMkLst>
            <pc:docMk/>
            <pc:sldMk cId="1490493846" sldId="262"/>
            <ac:spMk id="10" creationId="{2841F1B3-C5E3-C584-3700-ACF41C3DF456}"/>
          </ac:spMkLst>
        </pc:spChg>
        <pc:spChg chg="add del mod">
          <ac:chgData name="Oscar Ansotegui Adarve" userId="e749817f-9b2a-45ad-b401-5f9a3e647f4c" providerId="ADAL" clId="{D9075D73-784A-4DAF-B60A-16E90B290488}" dt="2024-12-09T08:26:41.089" v="1457" actId="478"/>
          <ac:spMkLst>
            <pc:docMk/>
            <pc:sldMk cId="1490493846" sldId="262"/>
            <ac:spMk id="11" creationId="{5FD3B614-3841-CF0F-20F8-5961F6DBBBB5}"/>
          </ac:spMkLst>
        </pc:spChg>
        <pc:spChg chg="add mod">
          <ac:chgData name="Oscar Ansotegui Adarve" userId="e749817f-9b2a-45ad-b401-5f9a3e647f4c" providerId="ADAL" clId="{D9075D73-784A-4DAF-B60A-16E90B290488}" dt="2024-12-09T08:31:40.281" v="1538" actId="2711"/>
          <ac:spMkLst>
            <pc:docMk/>
            <pc:sldMk cId="1490493846" sldId="262"/>
            <ac:spMk id="12" creationId="{6C5C8D97-9EE3-BEEC-7EC3-3357282473E7}"/>
          </ac:spMkLst>
        </pc:spChg>
        <pc:spChg chg="add del mod">
          <ac:chgData name="Oscar Ansotegui Adarve" userId="e749817f-9b2a-45ad-b401-5f9a3e647f4c" providerId="ADAL" clId="{D9075D73-784A-4DAF-B60A-16E90B290488}" dt="2024-12-04T13:23:55.120" v="913" actId="478"/>
          <ac:spMkLst>
            <pc:docMk/>
            <pc:sldMk cId="1490493846" sldId="262"/>
            <ac:spMk id="12" creationId="{F6E8CC91-F7E4-9EA7-B8C6-55F129578EBD}"/>
          </ac:spMkLst>
        </pc:spChg>
        <pc:spChg chg="add del mod">
          <ac:chgData name="Oscar Ansotegui Adarve" userId="e749817f-9b2a-45ad-b401-5f9a3e647f4c" providerId="ADAL" clId="{D9075D73-784A-4DAF-B60A-16E90B290488}" dt="2024-12-09T08:26:41.089" v="1457" actId="478"/>
          <ac:spMkLst>
            <pc:docMk/>
            <pc:sldMk cId="1490493846" sldId="262"/>
            <ac:spMk id="13" creationId="{A4D7332F-728B-3EFE-C2B2-F2AB812E5073}"/>
          </ac:spMkLst>
        </pc:spChg>
        <pc:spChg chg="add mod">
          <ac:chgData name="Oscar Ansotegui Adarve" userId="e749817f-9b2a-45ad-b401-5f9a3e647f4c" providerId="ADAL" clId="{D9075D73-784A-4DAF-B60A-16E90B290488}" dt="2024-12-09T08:34:23.017" v="1584" actId="14100"/>
          <ac:spMkLst>
            <pc:docMk/>
            <pc:sldMk cId="1490493846" sldId="262"/>
            <ac:spMk id="23" creationId="{5C35D7FF-0CE6-59F5-3CD2-DDA190D2E544}"/>
          </ac:spMkLst>
        </pc:spChg>
        <pc:spChg chg="add mod">
          <ac:chgData name="Oscar Ansotegui Adarve" userId="e749817f-9b2a-45ad-b401-5f9a3e647f4c" providerId="ADAL" clId="{D9075D73-784A-4DAF-B60A-16E90B290488}" dt="2024-12-09T08:34:23.017" v="1584" actId="14100"/>
          <ac:spMkLst>
            <pc:docMk/>
            <pc:sldMk cId="1490493846" sldId="262"/>
            <ac:spMk id="24" creationId="{2E0FB720-9CD7-16C6-3850-CB33E90784AD}"/>
          </ac:spMkLst>
        </pc:spChg>
        <pc:spChg chg="add mod">
          <ac:chgData name="Oscar Ansotegui Adarve" userId="e749817f-9b2a-45ad-b401-5f9a3e647f4c" providerId="ADAL" clId="{D9075D73-784A-4DAF-B60A-16E90B290488}" dt="2024-12-09T08:34:23.017" v="1584" actId="14100"/>
          <ac:spMkLst>
            <pc:docMk/>
            <pc:sldMk cId="1490493846" sldId="262"/>
            <ac:spMk id="25" creationId="{CDDD56E8-26B4-3DB9-2D3E-F7EEE300FE00}"/>
          </ac:spMkLst>
        </pc:spChg>
        <pc:spChg chg="add mod">
          <ac:chgData name="Oscar Ansotegui Adarve" userId="e749817f-9b2a-45ad-b401-5f9a3e647f4c" providerId="ADAL" clId="{D9075D73-784A-4DAF-B60A-16E90B290488}" dt="2024-12-09T08:37:28.307" v="1620" actId="1076"/>
          <ac:spMkLst>
            <pc:docMk/>
            <pc:sldMk cId="1490493846" sldId="262"/>
            <ac:spMk id="28" creationId="{9D2ED19C-8794-8E79-23A3-181844E103E5}"/>
          </ac:spMkLst>
        </pc:spChg>
        <pc:picChg chg="add mod">
          <ac:chgData name="Oscar Ansotegui Adarve" userId="e749817f-9b2a-45ad-b401-5f9a3e647f4c" providerId="ADAL" clId="{D9075D73-784A-4DAF-B60A-16E90B290488}" dt="2024-12-09T08:29:16.170" v="1465" actId="1076"/>
          <ac:picMkLst>
            <pc:docMk/>
            <pc:sldMk cId="1490493846" sldId="262"/>
            <ac:picMk id="5" creationId="{E9409591-B931-965D-CF99-BC23E1D14CC0}"/>
          </ac:picMkLst>
        </pc:picChg>
        <pc:picChg chg="add del mod">
          <ac:chgData name="Oscar Ansotegui Adarve" userId="e749817f-9b2a-45ad-b401-5f9a3e647f4c" providerId="ADAL" clId="{D9075D73-784A-4DAF-B60A-16E90B290488}" dt="2024-12-09T08:27:33.228" v="1462" actId="478"/>
          <ac:picMkLst>
            <pc:docMk/>
            <pc:sldMk cId="1490493846" sldId="262"/>
            <ac:picMk id="15" creationId="{E1EB3630-7CCC-7688-5B36-79781989E472}"/>
          </ac:picMkLst>
        </pc:picChg>
        <pc:picChg chg="add mod modCrop">
          <ac:chgData name="Oscar Ansotegui Adarve" userId="e749817f-9b2a-45ad-b401-5f9a3e647f4c" providerId="ADAL" clId="{D9075D73-784A-4DAF-B60A-16E90B290488}" dt="2024-12-09T08:34:13.815" v="1583" actId="1076"/>
          <ac:picMkLst>
            <pc:docMk/>
            <pc:sldMk cId="1490493846" sldId="262"/>
            <ac:picMk id="17" creationId="{C9739E7E-84D8-22B7-DCCA-47B65A017AC7}"/>
          </ac:picMkLst>
        </pc:picChg>
        <pc:picChg chg="add mod">
          <ac:chgData name="Oscar Ansotegui Adarve" userId="e749817f-9b2a-45ad-b401-5f9a3e647f4c" providerId="ADAL" clId="{D9075D73-784A-4DAF-B60A-16E90B290488}" dt="2024-12-09T08:34:13.815" v="1583" actId="1076"/>
          <ac:picMkLst>
            <pc:docMk/>
            <pc:sldMk cId="1490493846" sldId="262"/>
            <ac:picMk id="19" creationId="{A92AFC8B-792E-83AA-33E0-66CBF71C0707}"/>
          </ac:picMkLst>
        </pc:picChg>
        <pc:picChg chg="add mod">
          <ac:chgData name="Oscar Ansotegui Adarve" userId="e749817f-9b2a-45ad-b401-5f9a3e647f4c" providerId="ADAL" clId="{D9075D73-784A-4DAF-B60A-16E90B290488}" dt="2024-12-09T08:34:13.815" v="1583" actId="1076"/>
          <ac:picMkLst>
            <pc:docMk/>
            <pc:sldMk cId="1490493846" sldId="262"/>
            <ac:picMk id="21" creationId="{DFC7AD5A-FB64-E6A2-DA1D-07AB9479173E}"/>
          </ac:picMkLst>
        </pc:picChg>
        <pc:picChg chg="add mod">
          <ac:chgData name="Oscar Ansotegui Adarve" userId="e749817f-9b2a-45ad-b401-5f9a3e647f4c" providerId="ADAL" clId="{D9075D73-784A-4DAF-B60A-16E90B290488}" dt="2024-12-09T08:34:47.754" v="1588" actId="1582"/>
          <ac:picMkLst>
            <pc:docMk/>
            <pc:sldMk cId="1490493846" sldId="262"/>
            <ac:picMk id="27" creationId="{7A8318C1-7DA3-4525-FD32-9DC0694E58A0}"/>
          </ac:picMkLst>
        </pc:picChg>
        <pc:picChg chg="add mod">
          <ac:chgData name="Oscar Ansotegui Adarve" userId="e749817f-9b2a-45ad-b401-5f9a3e647f4c" providerId="ADAL" clId="{D9075D73-784A-4DAF-B60A-16E90B290488}" dt="2024-12-09T08:38:19.126" v="1629" actId="1076"/>
          <ac:picMkLst>
            <pc:docMk/>
            <pc:sldMk cId="1490493846" sldId="262"/>
            <ac:picMk id="30" creationId="{CB328FB0-C05D-EB9F-736F-5C16CC22B76D}"/>
          </ac:picMkLst>
        </pc:picChg>
      </pc:sldChg>
      <pc:sldChg chg="addSp delSp modSp add mod modAnim modNotesTx">
        <pc:chgData name="Oscar Ansotegui Adarve" userId="e749817f-9b2a-45ad-b401-5f9a3e647f4c" providerId="ADAL" clId="{D9075D73-784A-4DAF-B60A-16E90B290488}" dt="2024-12-09T09:01:50.887" v="2034"/>
        <pc:sldMkLst>
          <pc:docMk/>
          <pc:sldMk cId="4159916870" sldId="263"/>
        </pc:sldMkLst>
        <pc:spChg chg="add mod">
          <ac:chgData name="Oscar Ansotegui Adarve" userId="e749817f-9b2a-45ad-b401-5f9a3e647f4c" providerId="ADAL" clId="{D9075D73-784A-4DAF-B60A-16E90B290488}" dt="2024-12-09T08:42:29.038" v="1658" actId="1076"/>
          <ac:spMkLst>
            <pc:docMk/>
            <pc:sldMk cId="4159916870" sldId="263"/>
            <ac:spMk id="3" creationId="{803F876D-B7FF-1A2C-27F3-914679CBB110}"/>
          </ac:spMkLst>
        </pc:spChg>
        <pc:spChg chg="add">
          <ac:chgData name="Oscar Ansotegui Adarve" userId="e749817f-9b2a-45ad-b401-5f9a3e647f4c" providerId="ADAL" clId="{D9075D73-784A-4DAF-B60A-16E90B290488}" dt="2024-12-03T11:17:48.265" v="355"/>
          <ac:spMkLst>
            <pc:docMk/>
            <pc:sldMk cId="4159916870" sldId="263"/>
            <ac:spMk id="3" creationId="{D2742F69-9DA2-8B9F-863A-162A06EA95BE}"/>
          </ac:spMkLst>
        </pc:spChg>
        <pc:spChg chg="add del mod">
          <ac:chgData name="Oscar Ansotegui Adarve" userId="e749817f-9b2a-45ad-b401-5f9a3e647f4c" providerId="ADAL" clId="{D9075D73-784A-4DAF-B60A-16E90B290488}" dt="2024-12-03T11:22:38.732" v="415" actId="20577"/>
          <ac:spMkLst>
            <pc:docMk/>
            <pc:sldMk cId="4159916870" sldId="263"/>
            <ac:spMk id="4" creationId="{8A2E78EA-AB4A-D6AD-0205-EC0FB9994632}"/>
          </ac:spMkLst>
        </pc:spChg>
        <pc:spChg chg="add del mod">
          <ac:chgData name="Oscar Ansotegui Adarve" userId="e749817f-9b2a-45ad-b401-5f9a3e647f4c" providerId="ADAL" clId="{D9075D73-784A-4DAF-B60A-16E90B290488}" dt="2024-12-09T08:39:26.968" v="1633" actId="478"/>
          <ac:spMkLst>
            <pc:docMk/>
            <pc:sldMk cId="4159916870" sldId="263"/>
            <ac:spMk id="5" creationId="{8BB4F564-7764-EC32-9CBC-D04E7734F751}"/>
          </ac:spMkLst>
        </pc:spChg>
        <pc:spChg chg="add">
          <ac:chgData name="Oscar Ansotegui Adarve" userId="e749817f-9b2a-45ad-b401-5f9a3e647f4c" providerId="ADAL" clId="{D9075D73-784A-4DAF-B60A-16E90B290488}" dt="2024-12-03T11:17:48.265" v="355"/>
          <ac:spMkLst>
            <pc:docMk/>
            <pc:sldMk cId="4159916870" sldId="263"/>
            <ac:spMk id="5" creationId="{A310A924-9DF1-BE1F-8341-84233FFEE651}"/>
          </ac:spMkLst>
        </pc:spChg>
        <pc:spChg chg="add">
          <ac:chgData name="Oscar Ansotegui Adarve" userId="e749817f-9b2a-45ad-b401-5f9a3e647f4c" providerId="ADAL" clId="{D9075D73-784A-4DAF-B60A-16E90B290488}" dt="2024-12-03T11:17:48.265" v="355"/>
          <ac:spMkLst>
            <pc:docMk/>
            <pc:sldMk cId="4159916870" sldId="263"/>
            <ac:spMk id="6" creationId="{D7E0D398-80B2-5A27-E924-659E22E4B0DA}"/>
          </ac:spMkLst>
        </pc:spChg>
        <pc:spChg chg="add del mod">
          <ac:chgData name="Oscar Ansotegui Adarve" userId="e749817f-9b2a-45ad-b401-5f9a3e647f4c" providerId="ADAL" clId="{D9075D73-784A-4DAF-B60A-16E90B290488}" dt="2024-12-09T08:47:20.816" v="1755" actId="20577"/>
          <ac:spMkLst>
            <pc:docMk/>
            <pc:sldMk cId="4159916870" sldId="263"/>
            <ac:spMk id="7" creationId="{A5C9B0F0-B844-028C-9994-37B2AE54BEC8}"/>
          </ac:spMkLst>
        </pc:spChg>
        <pc:spChg chg="add">
          <ac:chgData name="Oscar Ansotegui Adarve" userId="e749817f-9b2a-45ad-b401-5f9a3e647f4c" providerId="ADAL" clId="{D9075D73-784A-4DAF-B60A-16E90B290488}" dt="2024-12-03T11:17:48.265" v="355"/>
          <ac:spMkLst>
            <pc:docMk/>
            <pc:sldMk cId="4159916870" sldId="263"/>
            <ac:spMk id="7" creationId="{FBFD6CA0-78A6-27AB-E2EC-3F80CFB914CD}"/>
          </ac:spMkLst>
        </pc:spChg>
        <pc:spChg chg="add">
          <ac:chgData name="Oscar Ansotegui Adarve" userId="e749817f-9b2a-45ad-b401-5f9a3e647f4c" providerId="ADAL" clId="{D9075D73-784A-4DAF-B60A-16E90B290488}" dt="2024-12-03T11:17:48.265" v="355"/>
          <ac:spMkLst>
            <pc:docMk/>
            <pc:sldMk cId="4159916870" sldId="263"/>
            <ac:spMk id="8" creationId="{2A710735-F625-6A14-1BAC-CFA21D1E5C97}"/>
          </ac:spMkLst>
        </pc:spChg>
        <pc:spChg chg="add">
          <ac:chgData name="Oscar Ansotegui Adarve" userId="e749817f-9b2a-45ad-b401-5f9a3e647f4c" providerId="ADAL" clId="{D9075D73-784A-4DAF-B60A-16E90B290488}" dt="2024-12-03T11:17:48.265" v="355"/>
          <ac:spMkLst>
            <pc:docMk/>
            <pc:sldMk cId="4159916870" sldId="263"/>
            <ac:spMk id="9" creationId="{5E7AF524-4E8D-AC1E-514A-457731D8425D}"/>
          </ac:spMkLst>
        </pc:spChg>
        <pc:spChg chg="add del">
          <ac:chgData name="Oscar Ansotegui Adarve" userId="e749817f-9b2a-45ad-b401-5f9a3e647f4c" providerId="ADAL" clId="{D9075D73-784A-4DAF-B60A-16E90B290488}" dt="2024-12-09T08:46:21.215" v="1715" actId="21"/>
          <ac:spMkLst>
            <pc:docMk/>
            <pc:sldMk cId="4159916870" sldId="263"/>
            <ac:spMk id="9" creationId="{C95AF8E0-8A7F-570B-B57B-A132BF517965}"/>
          </ac:spMkLst>
        </pc:spChg>
        <pc:spChg chg="add">
          <ac:chgData name="Oscar Ansotegui Adarve" userId="e749817f-9b2a-45ad-b401-5f9a3e647f4c" providerId="ADAL" clId="{D9075D73-784A-4DAF-B60A-16E90B290488}" dt="2024-12-03T11:17:48.265" v="355"/>
          <ac:spMkLst>
            <pc:docMk/>
            <pc:sldMk cId="4159916870" sldId="263"/>
            <ac:spMk id="10" creationId="{3726A358-88CE-3BE0-487E-750CB9DEF2B8}"/>
          </ac:spMkLst>
        </pc:spChg>
        <pc:spChg chg="add mod">
          <ac:chgData name="Oscar Ansotegui Adarve" userId="e749817f-9b2a-45ad-b401-5f9a3e647f4c" providerId="ADAL" clId="{D9075D73-784A-4DAF-B60A-16E90B290488}" dt="2024-12-09T08:46:23.542" v="1717"/>
          <ac:spMkLst>
            <pc:docMk/>
            <pc:sldMk cId="4159916870" sldId="263"/>
            <ac:spMk id="11" creationId="{A5C9B0F0-B844-028C-9994-37B2AE54BEC8}"/>
          </ac:spMkLst>
        </pc:spChg>
        <pc:spChg chg="add del mod">
          <ac:chgData name="Oscar Ansotegui Adarve" userId="e749817f-9b2a-45ad-b401-5f9a3e647f4c" providerId="ADAL" clId="{D9075D73-784A-4DAF-B60A-16E90B290488}" dt="2024-12-04T13:44:20.695" v="1161" actId="478"/>
          <ac:spMkLst>
            <pc:docMk/>
            <pc:sldMk cId="4159916870" sldId="263"/>
            <ac:spMk id="12" creationId="{B1BCD2C2-DE98-D1E6-38A1-416936CA7E79}"/>
          </ac:spMkLst>
        </pc:spChg>
        <pc:spChg chg="add mod">
          <ac:chgData name="Oscar Ansotegui Adarve" userId="e749817f-9b2a-45ad-b401-5f9a3e647f4c" providerId="ADAL" clId="{D9075D73-784A-4DAF-B60A-16E90B290488}" dt="2024-12-09T08:46:23.542" v="1717"/>
          <ac:spMkLst>
            <pc:docMk/>
            <pc:sldMk cId="4159916870" sldId="263"/>
            <ac:spMk id="12" creationId="{C95AF8E0-8A7F-570B-B57B-A132BF517965}"/>
          </ac:spMkLst>
        </pc:spChg>
        <pc:spChg chg="add">
          <ac:chgData name="Oscar Ansotegui Adarve" userId="e749817f-9b2a-45ad-b401-5f9a3e647f4c" providerId="ADAL" clId="{D9075D73-784A-4DAF-B60A-16E90B290488}" dt="2024-12-09T08:46:31.210" v="1718"/>
          <ac:spMkLst>
            <pc:docMk/>
            <pc:sldMk cId="4159916870" sldId="263"/>
            <ac:spMk id="13" creationId="{C51EA47C-E99F-9CE0-0310-122F6546851C}"/>
          </ac:spMkLst>
        </pc:spChg>
        <pc:spChg chg="add del">
          <ac:chgData name="Oscar Ansotegui Adarve" userId="e749817f-9b2a-45ad-b401-5f9a3e647f4c" providerId="ADAL" clId="{D9075D73-784A-4DAF-B60A-16E90B290488}" dt="2024-12-03T11:22:27.449" v="405" actId="22"/>
          <ac:spMkLst>
            <pc:docMk/>
            <pc:sldMk cId="4159916870" sldId="263"/>
            <ac:spMk id="14" creationId="{B76D9D80-3CEF-BBC9-0352-F5B92BFFD8D5}"/>
          </ac:spMkLst>
        </pc:spChg>
        <pc:spChg chg="add del mod">
          <ac:chgData name="Oscar Ansotegui Adarve" userId="e749817f-9b2a-45ad-b401-5f9a3e647f4c" providerId="ADAL" clId="{D9075D73-784A-4DAF-B60A-16E90B290488}" dt="2024-12-09T08:46:55.402" v="1737"/>
          <ac:spMkLst>
            <pc:docMk/>
            <pc:sldMk cId="4159916870" sldId="263"/>
            <ac:spMk id="15" creationId="{353F8A54-F65A-DBCF-E28F-BBB21EECFC0A}"/>
          </ac:spMkLst>
        </pc:spChg>
        <pc:picChg chg="add del mod">
          <ac:chgData name="Oscar Ansotegui Adarve" userId="e749817f-9b2a-45ad-b401-5f9a3e647f4c" providerId="ADAL" clId="{D9075D73-784A-4DAF-B60A-16E90B290488}" dt="2024-12-09T08:39:26.968" v="1633" actId="478"/>
          <ac:picMkLst>
            <pc:docMk/>
            <pc:sldMk cId="4159916870" sldId="263"/>
            <ac:picMk id="6" creationId="{CAF88CC5-E2B7-4CA2-E5F6-5E3FBBC86E06}"/>
          </ac:picMkLst>
        </pc:picChg>
        <pc:picChg chg="add del mod">
          <ac:chgData name="Oscar Ansotegui Adarve" userId="e749817f-9b2a-45ad-b401-5f9a3e647f4c" providerId="ADAL" clId="{D9075D73-784A-4DAF-B60A-16E90B290488}" dt="2024-12-09T08:39:26.968" v="1633" actId="478"/>
          <ac:picMkLst>
            <pc:docMk/>
            <pc:sldMk cId="4159916870" sldId="263"/>
            <ac:picMk id="8" creationId="{66CCA589-8811-2031-EA86-1F11C597DBC5}"/>
          </ac:picMkLst>
        </pc:picChg>
        <pc:picChg chg="add del mod">
          <ac:chgData name="Oscar Ansotegui Adarve" userId="e749817f-9b2a-45ad-b401-5f9a3e647f4c" providerId="ADAL" clId="{D9075D73-784A-4DAF-B60A-16E90B290488}" dt="2024-12-09T08:39:26.968" v="1633" actId="478"/>
          <ac:picMkLst>
            <pc:docMk/>
            <pc:sldMk cId="4159916870" sldId="263"/>
            <ac:picMk id="10" creationId="{B5AC4349-20CB-0618-B8AC-586703F70538}"/>
          </ac:picMkLst>
        </pc:picChg>
        <pc:picChg chg="add mod">
          <ac:chgData name="Oscar Ansotegui Adarve" userId="e749817f-9b2a-45ad-b401-5f9a3e647f4c" providerId="ADAL" clId="{D9075D73-784A-4DAF-B60A-16E90B290488}" dt="2024-12-09T08:42:25.694" v="1657" actId="1076"/>
          <ac:picMkLst>
            <pc:docMk/>
            <pc:sldMk cId="4159916870" sldId="263"/>
            <ac:picMk id="1026" creationId="{55FD838E-0545-C8B0-170D-E1F2DFA37629}"/>
          </ac:picMkLst>
        </pc:picChg>
      </pc:sldChg>
      <pc:sldChg chg="addSp delSp modSp add del mod modNotesTx">
        <pc:chgData name="Oscar Ansotegui Adarve" userId="e749817f-9b2a-45ad-b401-5f9a3e647f4c" providerId="ADAL" clId="{D9075D73-784A-4DAF-B60A-16E90B290488}" dt="2024-12-04T13:40:03.299" v="1154" actId="47"/>
        <pc:sldMkLst>
          <pc:docMk/>
          <pc:sldMk cId="4177884369" sldId="264"/>
        </pc:sldMkLst>
        <pc:spChg chg="add del mod">
          <ac:chgData name="Oscar Ansotegui Adarve" userId="e749817f-9b2a-45ad-b401-5f9a3e647f4c" providerId="ADAL" clId="{D9075D73-784A-4DAF-B60A-16E90B290488}" dt="2024-12-04T09:06:01.749" v="728"/>
          <ac:spMkLst>
            <pc:docMk/>
            <pc:sldMk cId="4177884369" sldId="264"/>
            <ac:spMk id="4" creationId="{6FA5B8B4-56DE-9F84-6C6C-9493CFE0A8F2}"/>
          </ac:spMkLst>
        </pc:spChg>
        <pc:spChg chg="del">
          <ac:chgData name="Oscar Ansotegui Adarve" userId="e749817f-9b2a-45ad-b401-5f9a3e647f4c" providerId="ADAL" clId="{D9075D73-784A-4DAF-B60A-16E90B290488}" dt="2024-12-03T11:22:47.500" v="416" actId="478"/>
          <ac:spMkLst>
            <pc:docMk/>
            <pc:sldMk cId="4177884369" sldId="264"/>
            <ac:spMk id="4" creationId="{B43A88A3-CE0B-1A78-01D5-926AAE613E28}"/>
          </ac:spMkLst>
        </pc:spChg>
        <pc:spChg chg="add mod">
          <ac:chgData name="Oscar Ansotegui Adarve" userId="e749817f-9b2a-45ad-b401-5f9a3e647f4c" providerId="ADAL" clId="{D9075D73-784A-4DAF-B60A-16E90B290488}" dt="2024-12-04T09:07:20.135" v="739" actId="1076"/>
          <ac:spMkLst>
            <pc:docMk/>
            <pc:sldMk cId="4177884369" sldId="264"/>
            <ac:spMk id="5" creationId="{9A5EBA5A-27DA-B0E4-AD11-BA3EBB3B87DD}"/>
          </ac:spMkLst>
        </pc:spChg>
        <pc:spChg chg="add mod">
          <ac:chgData name="Oscar Ansotegui Adarve" userId="e749817f-9b2a-45ad-b401-5f9a3e647f4c" providerId="ADAL" clId="{D9075D73-784A-4DAF-B60A-16E90B290488}" dt="2024-12-03T11:22:47.784" v="417"/>
          <ac:spMkLst>
            <pc:docMk/>
            <pc:sldMk cId="4177884369" sldId="264"/>
            <ac:spMk id="6" creationId="{2B2B78B0-BC47-519B-F1A1-52C6EEEBF538}"/>
          </ac:spMkLst>
        </pc:spChg>
        <pc:graphicFrameChg chg="add del mod">
          <ac:chgData name="Oscar Ansotegui Adarve" userId="e749817f-9b2a-45ad-b401-5f9a3e647f4c" providerId="ADAL" clId="{D9075D73-784A-4DAF-B60A-16E90B290488}" dt="2024-12-04T09:07:17.487" v="738" actId="478"/>
          <ac:graphicFrameMkLst>
            <pc:docMk/>
            <pc:sldMk cId="4177884369" sldId="264"/>
            <ac:graphicFrameMk id="7" creationId="{975A9015-EED6-8BEF-8B55-A9BE2CDD908D}"/>
          </ac:graphicFrameMkLst>
        </pc:graphicFrameChg>
      </pc:sldChg>
      <pc:sldChg chg="addSp delSp modSp add mod modNotesTx">
        <pc:chgData name="Oscar Ansotegui Adarve" userId="e749817f-9b2a-45ad-b401-5f9a3e647f4c" providerId="ADAL" clId="{D9075D73-784A-4DAF-B60A-16E90B290488}" dt="2024-12-09T09:11:08.194" v="2172" actId="313"/>
        <pc:sldMkLst>
          <pc:docMk/>
          <pc:sldMk cId="1452105190" sldId="265"/>
        </pc:sldMkLst>
        <pc:spChg chg="mod">
          <ac:chgData name="Oscar Ansotegui Adarve" userId="e749817f-9b2a-45ad-b401-5f9a3e647f4c" providerId="ADAL" clId="{D9075D73-784A-4DAF-B60A-16E90B290488}" dt="2024-12-03T11:23:07.071" v="435" actId="20577"/>
          <ac:spMkLst>
            <pc:docMk/>
            <pc:sldMk cId="1452105190" sldId="265"/>
            <ac:spMk id="4" creationId="{0CABACAE-E050-1DB8-E4EE-AB0D0ABBB05E}"/>
          </ac:spMkLst>
        </pc:spChg>
        <pc:spChg chg="add del mod">
          <ac:chgData name="Oscar Ansotegui Adarve" userId="e749817f-9b2a-45ad-b401-5f9a3e647f4c" providerId="ADAL" clId="{D9075D73-784A-4DAF-B60A-16E90B290488}" dt="2024-12-09T09:09:03.560" v="2052" actId="478"/>
          <ac:spMkLst>
            <pc:docMk/>
            <pc:sldMk cId="1452105190" sldId="265"/>
            <ac:spMk id="5" creationId="{BAF16B9C-342F-77D5-D1A5-52D0328562A0}"/>
          </ac:spMkLst>
        </pc:spChg>
        <pc:spChg chg="add del mod">
          <ac:chgData name="Oscar Ansotegui Adarve" userId="e749817f-9b2a-45ad-b401-5f9a3e647f4c" providerId="ADAL" clId="{D9075D73-784A-4DAF-B60A-16E90B290488}" dt="2024-12-09T09:07:17.255" v="2039" actId="478"/>
          <ac:spMkLst>
            <pc:docMk/>
            <pc:sldMk cId="1452105190" sldId="265"/>
            <ac:spMk id="6" creationId="{43AE201D-2AAD-EE15-0B17-6494BA2B29D0}"/>
          </ac:spMkLst>
        </pc:spChg>
        <pc:spChg chg="add del mod">
          <ac:chgData name="Oscar Ansotegui Adarve" userId="e749817f-9b2a-45ad-b401-5f9a3e647f4c" providerId="ADAL" clId="{D9075D73-784A-4DAF-B60A-16E90B290488}" dt="2024-12-09T09:07:13.278" v="2037" actId="478"/>
          <ac:spMkLst>
            <pc:docMk/>
            <pc:sldMk cId="1452105190" sldId="265"/>
            <ac:spMk id="7" creationId="{B259936E-9160-8450-C538-B8EE322A7D07}"/>
          </ac:spMkLst>
        </pc:spChg>
        <pc:spChg chg="add mod">
          <ac:chgData name="Oscar Ansotegui Adarve" userId="e749817f-9b2a-45ad-b401-5f9a3e647f4c" providerId="ADAL" clId="{D9075D73-784A-4DAF-B60A-16E90B290488}" dt="2024-12-09T09:07:37.701" v="2048" actId="1076"/>
          <ac:spMkLst>
            <pc:docMk/>
            <pc:sldMk cId="1452105190" sldId="265"/>
            <ac:spMk id="8" creationId="{E123E654-6670-AF49-AF92-78D5AF144104}"/>
          </ac:spMkLst>
        </pc:spChg>
        <pc:spChg chg="add del mod">
          <ac:chgData name="Oscar Ansotegui Adarve" userId="e749817f-9b2a-45ad-b401-5f9a3e647f4c" providerId="ADAL" clId="{D9075D73-784A-4DAF-B60A-16E90B290488}" dt="2024-12-09T09:09:45.087" v="2061"/>
          <ac:spMkLst>
            <pc:docMk/>
            <pc:sldMk cId="1452105190" sldId="265"/>
            <ac:spMk id="9" creationId="{500B8057-50E3-D39B-17EA-3F7D5E2B3537}"/>
          </ac:spMkLst>
        </pc:spChg>
        <pc:spChg chg="add mod">
          <ac:chgData name="Oscar Ansotegui Adarve" userId="e749817f-9b2a-45ad-b401-5f9a3e647f4c" providerId="ADAL" clId="{D9075D73-784A-4DAF-B60A-16E90B290488}" dt="2024-12-09T09:11:08.194" v="2172" actId="313"/>
          <ac:spMkLst>
            <pc:docMk/>
            <pc:sldMk cId="1452105190" sldId="265"/>
            <ac:spMk id="10" creationId="{EBA53072-1A37-AD47-4DBE-CAF10319A6FD}"/>
          </ac:spMkLst>
        </pc:spChg>
        <pc:picChg chg="add mod">
          <ac:chgData name="Oscar Ansotegui Adarve" userId="e749817f-9b2a-45ad-b401-5f9a3e647f4c" providerId="ADAL" clId="{D9075D73-784A-4DAF-B60A-16E90B290488}" dt="2024-12-09T09:07:53.874" v="2051" actId="1582"/>
          <ac:picMkLst>
            <pc:docMk/>
            <pc:sldMk cId="1452105190" sldId="265"/>
            <ac:picMk id="3" creationId="{2375D901-406F-47F4-03A0-8F13EB2A83C7}"/>
          </ac:picMkLst>
        </pc:picChg>
        <pc:picChg chg="add del mod">
          <ac:chgData name="Oscar Ansotegui Adarve" userId="e749817f-9b2a-45ad-b401-5f9a3e647f4c" providerId="ADAL" clId="{D9075D73-784A-4DAF-B60A-16E90B290488}" dt="2024-12-04T08:53:52.227" v="698" actId="21"/>
          <ac:picMkLst>
            <pc:docMk/>
            <pc:sldMk cId="1452105190" sldId="265"/>
            <ac:picMk id="6" creationId="{CAF88CC5-E2B7-4CA2-E5F6-5E3FBBC86E06}"/>
          </ac:picMkLst>
        </pc:picChg>
        <pc:cxnChg chg="add del mod">
          <ac:chgData name="Oscar Ansotegui Adarve" userId="e749817f-9b2a-45ad-b401-5f9a3e647f4c" providerId="ADAL" clId="{D9075D73-784A-4DAF-B60A-16E90B290488}" dt="2024-12-04T08:52:43.949" v="685" actId="478"/>
          <ac:cxnSpMkLst>
            <pc:docMk/>
            <pc:sldMk cId="1452105190" sldId="265"/>
            <ac:cxnSpMk id="8" creationId="{DF22081B-2A30-FD4C-BAB3-13E3E938B5F7}"/>
          </ac:cxnSpMkLst>
        </pc:cxnChg>
      </pc:sldChg>
      <pc:sldChg chg="addSp delSp modSp add mod setBg modNotesTx">
        <pc:chgData name="Oscar Ansotegui Adarve" userId="e749817f-9b2a-45ad-b401-5f9a3e647f4c" providerId="ADAL" clId="{D9075D73-784A-4DAF-B60A-16E90B290488}" dt="2024-12-09T09:17:48.862" v="2277" actId="1035"/>
        <pc:sldMkLst>
          <pc:docMk/>
          <pc:sldMk cId="3071959355" sldId="266"/>
        </pc:sldMkLst>
        <pc:spChg chg="add mod">
          <ac:chgData name="Oscar Ansotegui Adarve" userId="e749817f-9b2a-45ad-b401-5f9a3e647f4c" providerId="ADAL" clId="{D9075D73-784A-4DAF-B60A-16E90B290488}" dt="2024-12-09T09:17:43.344" v="2274" actId="404"/>
          <ac:spMkLst>
            <pc:docMk/>
            <pc:sldMk cId="3071959355" sldId="266"/>
            <ac:spMk id="3" creationId="{9F51A09A-69B4-0F1D-FEA4-E7CC1A406FD3}"/>
          </ac:spMkLst>
        </pc:spChg>
        <pc:spChg chg="del">
          <ac:chgData name="Oscar Ansotegui Adarve" userId="e749817f-9b2a-45ad-b401-5f9a3e647f4c" providerId="ADAL" clId="{D9075D73-784A-4DAF-B60A-16E90B290488}" dt="2024-12-03T11:23:13.700" v="436" actId="478"/>
          <ac:spMkLst>
            <pc:docMk/>
            <pc:sldMk cId="3071959355" sldId="266"/>
            <ac:spMk id="4" creationId="{77269E8E-23DF-6A37-F086-4D15E5C59B92}"/>
          </ac:spMkLst>
        </pc:spChg>
        <pc:spChg chg="add del">
          <ac:chgData name="Oscar Ansotegui Adarve" userId="e749817f-9b2a-45ad-b401-5f9a3e647f4c" providerId="ADAL" clId="{D9075D73-784A-4DAF-B60A-16E90B290488}" dt="2024-12-03T11:18:54.733" v="360" actId="478"/>
          <ac:spMkLst>
            <pc:docMk/>
            <pc:sldMk cId="3071959355" sldId="266"/>
            <ac:spMk id="5" creationId="{0606BD4A-2C78-7AA5-D6F6-A7BE938A6909}"/>
          </ac:spMkLst>
        </pc:spChg>
        <pc:spChg chg="add del mod">
          <ac:chgData name="Oscar Ansotegui Adarve" userId="e749817f-9b2a-45ad-b401-5f9a3e647f4c" providerId="ADAL" clId="{D9075D73-784A-4DAF-B60A-16E90B290488}" dt="2024-12-04T09:19:56.413" v="768" actId="478"/>
          <ac:spMkLst>
            <pc:docMk/>
            <pc:sldMk cId="3071959355" sldId="266"/>
            <ac:spMk id="5" creationId="{8924B25B-F808-8E1D-C0F0-81413818A5A9}"/>
          </ac:spMkLst>
        </pc:spChg>
        <pc:spChg chg="add del mod ord">
          <ac:chgData name="Oscar Ansotegui Adarve" userId="e749817f-9b2a-45ad-b401-5f9a3e647f4c" providerId="ADAL" clId="{D9075D73-784A-4DAF-B60A-16E90B290488}" dt="2024-12-04T14:38:25.170" v="1300" actId="478"/>
          <ac:spMkLst>
            <pc:docMk/>
            <pc:sldMk cId="3071959355" sldId="266"/>
            <ac:spMk id="7" creationId="{11C582E3-FE05-16FD-B2C6-0D6E34A86119}"/>
          </ac:spMkLst>
        </pc:spChg>
        <pc:spChg chg="add mod">
          <ac:chgData name="Oscar Ansotegui Adarve" userId="e749817f-9b2a-45ad-b401-5f9a3e647f4c" providerId="ADAL" clId="{D9075D73-784A-4DAF-B60A-16E90B290488}" dt="2024-12-04T09:00:44.289" v="720" actId="26606"/>
          <ac:spMkLst>
            <pc:docMk/>
            <pc:sldMk cId="3071959355" sldId="266"/>
            <ac:spMk id="8" creationId="{8D732013-A705-A238-6121-305FEC07A909}"/>
          </ac:spMkLst>
        </pc:spChg>
        <pc:spChg chg="add del mod">
          <ac:chgData name="Oscar Ansotegui Adarve" userId="e749817f-9b2a-45ad-b401-5f9a3e647f4c" providerId="ADAL" clId="{D9075D73-784A-4DAF-B60A-16E90B290488}" dt="2024-12-04T09:19:56.413" v="768" actId="478"/>
          <ac:spMkLst>
            <pc:docMk/>
            <pc:sldMk cId="3071959355" sldId="266"/>
            <ac:spMk id="9" creationId="{42DFAA10-30FE-B3ED-37E0-D8C8A214F850}"/>
          </ac:spMkLst>
        </pc:spChg>
        <pc:spChg chg="add del">
          <ac:chgData name="Oscar Ansotegui Adarve" userId="e749817f-9b2a-45ad-b401-5f9a3e647f4c" providerId="ADAL" clId="{D9075D73-784A-4DAF-B60A-16E90B290488}" dt="2024-12-04T09:00:44.289" v="720" actId="26606"/>
          <ac:spMkLst>
            <pc:docMk/>
            <pc:sldMk cId="3071959355" sldId="266"/>
            <ac:spMk id="13" creationId="{2B97F24A-32CE-4C1C-A50D-3016B394DCFB}"/>
          </ac:spMkLst>
        </pc:spChg>
        <pc:spChg chg="add del">
          <ac:chgData name="Oscar Ansotegui Adarve" userId="e749817f-9b2a-45ad-b401-5f9a3e647f4c" providerId="ADAL" clId="{D9075D73-784A-4DAF-B60A-16E90B290488}" dt="2024-12-04T09:00:44.289" v="720" actId="26606"/>
          <ac:spMkLst>
            <pc:docMk/>
            <pc:sldMk cId="3071959355" sldId="266"/>
            <ac:spMk id="15" creationId="{CD8B4F24-440B-49E9-B85D-733523DC064B}"/>
          </ac:spMkLst>
        </pc:spChg>
        <pc:spChg chg="add mod">
          <ac:chgData name="Oscar Ansotegui Adarve" userId="e749817f-9b2a-45ad-b401-5f9a3e647f4c" providerId="ADAL" clId="{D9075D73-784A-4DAF-B60A-16E90B290488}" dt="2024-12-09T09:17:48.862" v="2277" actId="1035"/>
          <ac:spMkLst>
            <pc:docMk/>
            <pc:sldMk cId="3071959355" sldId="266"/>
            <ac:spMk id="22" creationId="{BB797A74-980E-7DCB-240E-F837F63E889E}"/>
          </ac:spMkLst>
        </pc:spChg>
        <pc:spChg chg="add mod">
          <ac:chgData name="Oscar Ansotegui Adarve" userId="e749817f-9b2a-45ad-b401-5f9a3e647f4c" providerId="ADAL" clId="{D9075D73-784A-4DAF-B60A-16E90B290488}" dt="2024-12-09T09:17:48.862" v="2277" actId="1035"/>
          <ac:spMkLst>
            <pc:docMk/>
            <pc:sldMk cId="3071959355" sldId="266"/>
            <ac:spMk id="23" creationId="{AE6E0560-3D11-F958-39AF-A811FE4B2F8D}"/>
          </ac:spMkLst>
        </pc:spChg>
        <pc:spChg chg="add mod">
          <ac:chgData name="Oscar Ansotegui Adarve" userId="e749817f-9b2a-45ad-b401-5f9a3e647f4c" providerId="ADAL" clId="{D9075D73-784A-4DAF-B60A-16E90B290488}" dt="2024-12-09T09:17:48.862" v="2277" actId="1035"/>
          <ac:spMkLst>
            <pc:docMk/>
            <pc:sldMk cId="3071959355" sldId="266"/>
            <ac:spMk id="24" creationId="{3406B9AC-BE2C-12C6-0BC0-CE7103ED565A}"/>
          </ac:spMkLst>
        </pc:spChg>
        <pc:spChg chg="add mod">
          <ac:chgData name="Oscar Ansotegui Adarve" userId="e749817f-9b2a-45ad-b401-5f9a3e647f4c" providerId="ADAL" clId="{D9075D73-784A-4DAF-B60A-16E90B290488}" dt="2024-12-09T09:17:48.862" v="2277" actId="1035"/>
          <ac:spMkLst>
            <pc:docMk/>
            <pc:sldMk cId="3071959355" sldId="266"/>
            <ac:spMk id="25" creationId="{66EE63B3-E6F1-7B56-65EA-414F4DF3C00C}"/>
          </ac:spMkLst>
        </pc:spChg>
        <pc:spChg chg="add mod">
          <ac:chgData name="Oscar Ansotegui Adarve" userId="e749817f-9b2a-45ad-b401-5f9a3e647f4c" providerId="ADAL" clId="{D9075D73-784A-4DAF-B60A-16E90B290488}" dt="2024-12-09T09:17:48.862" v="2277" actId="1035"/>
          <ac:spMkLst>
            <pc:docMk/>
            <pc:sldMk cId="3071959355" sldId="266"/>
            <ac:spMk id="26" creationId="{E6BBA27A-B18E-EFC4-7EDF-C8D2778E0DFB}"/>
          </ac:spMkLst>
        </pc:spChg>
        <pc:spChg chg="add mod">
          <ac:chgData name="Oscar Ansotegui Adarve" userId="e749817f-9b2a-45ad-b401-5f9a3e647f4c" providerId="ADAL" clId="{D9075D73-784A-4DAF-B60A-16E90B290488}" dt="2024-12-09T09:17:48.862" v="2277" actId="1035"/>
          <ac:spMkLst>
            <pc:docMk/>
            <pc:sldMk cId="3071959355" sldId="266"/>
            <ac:spMk id="27" creationId="{93916DBB-CE6F-D336-9A85-41C84E042773}"/>
          </ac:spMkLst>
        </pc:spChg>
        <pc:picChg chg="ord">
          <ac:chgData name="Oscar Ansotegui Adarve" userId="e749817f-9b2a-45ad-b401-5f9a3e647f4c" providerId="ADAL" clId="{D9075D73-784A-4DAF-B60A-16E90B290488}" dt="2024-12-04T09:00:44.289" v="720" actId="26606"/>
          <ac:picMkLst>
            <pc:docMk/>
            <pc:sldMk cId="3071959355" sldId="266"/>
            <ac:picMk id="2" creationId="{56E760BF-6926-D142-48DB-10CE6E5EB0B5}"/>
          </ac:picMkLst>
        </pc:picChg>
        <pc:picChg chg="add mod modCrop">
          <ac:chgData name="Oscar Ansotegui Adarve" userId="e749817f-9b2a-45ad-b401-5f9a3e647f4c" providerId="ADAL" clId="{D9075D73-784A-4DAF-B60A-16E90B290488}" dt="2024-12-09T09:17:33.443" v="2272" actId="1076"/>
          <ac:picMkLst>
            <pc:docMk/>
            <pc:sldMk cId="3071959355" sldId="266"/>
            <ac:picMk id="4" creationId="{4BA2FB67-5F5A-0E42-3F52-481F275A9786}"/>
          </ac:picMkLst>
        </pc:picChg>
        <pc:picChg chg="add del mod">
          <ac:chgData name="Oscar Ansotegui Adarve" userId="e749817f-9b2a-45ad-b401-5f9a3e647f4c" providerId="ADAL" clId="{D9075D73-784A-4DAF-B60A-16E90B290488}" dt="2024-12-04T09:19:56.413" v="768" actId="478"/>
          <ac:picMkLst>
            <pc:docMk/>
            <pc:sldMk cId="3071959355" sldId="266"/>
            <ac:picMk id="6" creationId="{5A1115FA-172B-25FC-D33C-9C7884491832}"/>
          </ac:picMkLst>
        </pc:picChg>
        <pc:picChg chg="add del mod">
          <ac:chgData name="Oscar Ansotegui Adarve" userId="e749817f-9b2a-45ad-b401-5f9a3e647f4c" providerId="ADAL" clId="{D9075D73-784A-4DAF-B60A-16E90B290488}" dt="2024-12-04T09:19:56.413" v="768" actId="478"/>
          <ac:picMkLst>
            <pc:docMk/>
            <pc:sldMk cId="3071959355" sldId="266"/>
            <ac:picMk id="10" creationId="{935BC92C-0699-CDE5-BB6C-FB4820145DD8}"/>
          </ac:picMkLst>
        </pc:picChg>
        <pc:picChg chg="add del mod">
          <ac:chgData name="Oscar Ansotegui Adarve" userId="e749817f-9b2a-45ad-b401-5f9a3e647f4c" providerId="ADAL" clId="{D9075D73-784A-4DAF-B60A-16E90B290488}" dt="2024-12-04T09:19:56.413" v="768" actId="478"/>
          <ac:picMkLst>
            <pc:docMk/>
            <pc:sldMk cId="3071959355" sldId="266"/>
            <ac:picMk id="11" creationId="{39279B05-03D4-E6EE-BCE7-FDE9AF4B21F6}"/>
          </ac:picMkLst>
        </pc:picChg>
        <pc:picChg chg="add del mod">
          <ac:chgData name="Oscar Ansotegui Adarve" userId="e749817f-9b2a-45ad-b401-5f9a3e647f4c" providerId="ADAL" clId="{D9075D73-784A-4DAF-B60A-16E90B290488}" dt="2024-12-04T09:19:56.413" v="768" actId="478"/>
          <ac:picMkLst>
            <pc:docMk/>
            <pc:sldMk cId="3071959355" sldId="266"/>
            <ac:picMk id="12" creationId="{D670399C-F00C-C317-D278-147873643600}"/>
          </ac:picMkLst>
        </pc:picChg>
        <pc:picChg chg="add del mod">
          <ac:chgData name="Oscar Ansotegui Adarve" userId="e749817f-9b2a-45ad-b401-5f9a3e647f4c" providerId="ADAL" clId="{D9075D73-784A-4DAF-B60A-16E90B290488}" dt="2024-12-04T09:19:56.413" v="768" actId="478"/>
          <ac:picMkLst>
            <pc:docMk/>
            <pc:sldMk cId="3071959355" sldId="266"/>
            <ac:picMk id="14" creationId="{6E4105F6-CAE6-EAB4-81BF-89EAE05A612D}"/>
          </ac:picMkLst>
        </pc:picChg>
        <pc:picChg chg="add mod">
          <ac:chgData name="Oscar Ansotegui Adarve" userId="e749817f-9b2a-45ad-b401-5f9a3e647f4c" providerId="ADAL" clId="{D9075D73-784A-4DAF-B60A-16E90B290488}" dt="2024-12-09T09:17:48.862" v="2277" actId="1035"/>
          <ac:picMkLst>
            <pc:docMk/>
            <pc:sldMk cId="3071959355" sldId="266"/>
            <ac:picMk id="16" creationId="{845DC608-69D5-904F-AE9A-FA5FAB328E37}"/>
          </ac:picMkLst>
        </pc:picChg>
        <pc:picChg chg="add mod">
          <ac:chgData name="Oscar Ansotegui Adarve" userId="e749817f-9b2a-45ad-b401-5f9a3e647f4c" providerId="ADAL" clId="{D9075D73-784A-4DAF-B60A-16E90B290488}" dt="2024-12-09T09:17:48.862" v="2277" actId="1035"/>
          <ac:picMkLst>
            <pc:docMk/>
            <pc:sldMk cId="3071959355" sldId="266"/>
            <ac:picMk id="17" creationId="{C6842FB8-878F-AA0C-3D7A-87294E3E9AE6}"/>
          </ac:picMkLst>
        </pc:picChg>
        <pc:picChg chg="add mod">
          <ac:chgData name="Oscar Ansotegui Adarve" userId="e749817f-9b2a-45ad-b401-5f9a3e647f4c" providerId="ADAL" clId="{D9075D73-784A-4DAF-B60A-16E90B290488}" dt="2024-12-09T09:17:48.862" v="2277" actId="1035"/>
          <ac:picMkLst>
            <pc:docMk/>
            <pc:sldMk cId="3071959355" sldId="266"/>
            <ac:picMk id="18" creationId="{B3955B67-D307-434A-BCB0-C62081696952}"/>
          </ac:picMkLst>
        </pc:picChg>
        <pc:picChg chg="add mod">
          <ac:chgData name="Oscar Ansotegui Adarve" userId="e749817f-9b2a-45ad-b401-5f9a3e647f4c" providerId="ADAL" clId="{D9075D73-784A-4DAF-B60A-16E90B290488}" dt="2024-12-09T09:17:48.862" v="2277" actId="1035"/>
          <ac:picMkLst>
            <pc:docMk/>
            <pc:sldMk cId="3071959355" sldId="266"/>
            <ac:picMk id="19" creationId="{6D30F55A-14DC-70DE-FC8E-18B0C95D031F}"/>
          </ac:picMkLst>
        </pc:picChg>
        <pc:picChg chg="add mod">
          <ac:chgData name="Oscar Ansotegui Adarve" userId="e749817f-9b2a-45ad-b401-5f9a3e647f4c" providerId="ADAL" clId="{D9075D73-784A-4DAF-B60A-16E90B290488}" dt="2024-12-09T09:17:48.862" v="2277" actId="1035"/>
          <ac:picMkLst>
            <pc:docMk/>
            <pc:sldMk cId="3071959355" sldId="266"/>
            <ac:picMk id="20" creationId="{967723F2-942C-1763-5A56-F16243577510}"/>
          </ac:picMkLst>
        </pc:picChg>
        <pc:picChg chg="add mod">
          <ac:chgData name="Oscar Ansotegui Adarve" userId="e749817f-9b2a-45ad-b401-5f9a3e647f4c" providerId="ADAL" clId="{D9075D73-784A-4DAF-B60A-16E90B290488}" dt="2024-12-09T09:17:48.862" v="2277" actId="1035"/>
          <ac:picMkLst>
            <pc:docMk/>
            <pc:sldMk cId="3071959355" sldId="266"/>
            <ac:picMk id="21" creationId="{41F4AECA-2BC7-50CB-6410-EBF61F65D360}"/>
          </ac:picMkLst>
        </pc:picChg>
      </pc:sldChg>
      <pc:sldChg chg="addSp delSp modSp add mod modAnim modNotesTx">
        <pc:chgData name="Oscar Ansotegui Adarve" userId="e749817f-9b2a-45ad-b401-5f9a3e647f4c" providerId="ADAL" clId="{D9075D73-784A-4DAF-B60A-16E90B290488}" dt="2024-12-09T09:31:09.075" v="2448" actId="1038"/>
        <pc:sldMkLst>
          <pc:docMk/>
          <pc:sldMk cId="818566022" sldId="267"/>
        </pc:sldMkLst>
        <pc:spChg chg="mod">
          <ac:chgData name="Oscar Ansotegui Adarve" userId="e749817f-9b2a-45ad-b401-5f9a3e647f4c" providerId="ADAL" clId="{D9075D73-784A-4DAF-B60A-16E90B290488}" dt="2024-12-03T11:23:43.243" v="446" actId="14100"/>
          <ac:spMkLst>
            <pc:docMk/>
            <pc:sldMk cId="818566022" sldId="267"/>
            <ac:spMk id="4" creationId="{FFEE3968-5E13-CC40-0153-E1C09BD78A97}"/>
          </ac:spMkLst>
        </pc:spChg>
        <pc:spChg chg="add del mod">
          <ac:chgData name="Oscar Ansotegui Adarve" userId="e749817f-9b2a-45ad-b401-5f9a3e647f4c" providerId="ADAL" clId="{D9075D73-784A-4DAF-B60A-16E90B290488}" dt="2024-12-04T14:38:20.274" v="1299" actId="478"/>
          <ac:spMkLst>
            <pc:docMk/>
            <pc:sldMk cId="818566022" sldId="267"/>
            <ac:spMk id="5" creationId="{BB628779-4E0E-A3C5-D959-85ACD6D39DEE}"/>
          </ac:spMkLst>
        </pc:spChg>
        <pc:spChg chg="add mod ord">
          <ac:chgData name="Oscar Ansotegui Adarve" userId="e749817f-9b2a-45ad-b401-5f9a3e647f4c" providerId="ADAL" clId="{D9075D73-784A-4DAF-B60A-16E90B290488}" dt="2024-12-09T09:26:25.692" v="2359" actId="164"/>
          <ac:spMkLst>
            <pc:docMk/>
            <pc:sldMk cId="818566022" sldId="267"/>
            <ac:spMk id="14" creationId="{484B152E-AE51-096C-E736-FF69209DCC08}"/>
          </ac:spMkLst>
        </pc:spChg>
        <pc:spChg chg="add mod">
          <ac:chgData name="Oscar Ansotegui Adarve" userId="e749817f-9b2a-45ad-b401-5f9a3e647f4c" providerId="ADAL" clId="{D9075D73-784A-4DAF-B60A-16E90B290488}" dt="2024-12-09T09:26:41.840" v="2361" actId="164"/>
          <ac:spMkLst>
            <pc:docMk/>
            <pc:sldMk cId="818566022" sldId="267"/>
            <ac:spMk id="15" creationId="{45875FA9-99F0-7356-F768-5F0D74762C98}"/>
          </ac:spMkLst>
        </pc:spChg>
        <pc:spChg chg="add mod">
          <ac:chgData name="Oscar Ansotegui Adarve" userId="e749817f-9b2a-45ad-b401-5f9a3e647f4c" providerId="ADAL" clId="{D9075D73-784A-4DAF-B60A-16E90B290488}" dt="2024-12-09T09:26:51.368" v="2363" actId="164"/>
          <ac:spMkLst>
            <pc:docMk/>
            <pc:sldMk cId="818566022" sldId="267"/>
            <ac:spMk id="16" creationId="{36051C40-D248-92E0-2C4A-8163E08E7A95}"/>
          </ac:spMkLst>
        </pc:spChg>
        <pc:spChg chg="add mod">
          <ac:chgData name="Oscar Ansotegui Adarve" userId="e749817f-9b2a-45ad-b401-5f9a3e647f4c" providerId="ADAL" clId="{D9075D73-784A-4DAF-B60A-16E90B290488}" dt="2024-12-09T09:27:01.009" v="2365" actId="164"/>
          <ac:spMkLst>
            <pc:docMk/>
            <pc:sldMk cId="818566022" sldId="267"/>
            <ac:spMk id="17" creationId="{D42BD47C-5830-58C0-914A-932BD9921316}"/>
          </ac:spMkLst>
        </pc:spChg>
        <pc:spChg chg="add mod">
          <ac:chgData name="Oscar Ansotegui Adarve" userId="e749817f-9b2a-45ad-b401-5f9a3e647f4c" providerId="ADAL" clId="{D9075D73-784A-4DAF-B60A-16E90B290488}" dt="2024-12-09T09:31:09.075" v="2448" actId="1038"/>
          <ac:spMkLst>
            <pc:docMk/>
            <pc:sldMk cId="818566022" sldId="267"/>
            <ac:spMk id="31" creationId="{2ED65E9E-AFFA-4EBD-7715-451D218B8F40}"/>
          </ac:spMkLst>
        </pc:spChg>
        <pc:grpChg chg="add mod">
          <ac:chgData name="Oscar Ansotegui Adarve" userId="e749817f-9b2a-45ad-b401-5f9a3e647f4c" providerId="ADAL" clId="{D9075D73-784A-4DAF-B60A-16E90B290488}" dt="2024-12-09T09:31:09.075" v="2448" actId="1038"/>
          <ac:grpSpMkLst>
            <pc:docMk/>
            <pc:sldMk cId="818566022" sldId="267"/>
            <ac:grpSpMk id="19" creationId="{256AE3BE-1334-DC8E-EB74-82FCE738581D}"/>
          </ac:grpSpMkLst>
        </pc:grpChg>
        <pc:grpChg chg="add mod">
          <ac:chgData name="Oscar Ansotegui Adarve" userId="e749817f-9b2a-45ad-b401-5f9a3e647f4c" providerId="ADAL" clId="{D9075D73-784A-4DAF-B60A-16E90B290488}" dt="2024-12-09T09:31:09.075" v="2448" actId="1038"/>
          <ac:grpSpMkLst>
            <pc:docMk/>
            <pc:sldMk cId="818566022" sldId="267"/>
            <ac:grpSpMk id="20" creationId="{8DB3C3F5-1CC6-3E77-60FF-7D1B657D5EAB}"/>
          </ac:grpSpMkLst>
        </pc:grpChg>
        <pc:grpChg chg="add mod">
          <ac:chgData name="Oscar Ansotegui Adarve" userId="e749817f-9b2a-45ad-b401-5f9a3e647f4c" providerId="ADAL" clId="{D9075D73-784A-4DAF-B60A-16E90B290488}" dt="2024-12-09T09:31:09.075" v="2448" actId="1038"/>
          <ac:grpSpMkLst>
            <pc:docMk/>
            <pc:sldMk cId="818566022" sldId="267"/>
            <ac:grpSpMk id="21" creationId="{02C4874D-AA61-5D57-0280-4EE02D8F3D2A}"/>
          </ac:grpSpMkLst>
        </pc:grpChg>
        <pc:grpChg chg="add mod">
          <ac:chgData name="Oscar Ansotegui Adarve" userId="e749817f-9b2a-45ad-b401-5f9a3e647f4c" providerId="ADAL" clId="{D9075D73-784A-4DAF-B60A-16E90B290488}" dt="2024-12-09T09:31:09.075" v="2448" actId="1038"/>
          <ac:grpSpMkLst>
            <pc:docMk/>
            <pc:sldMk cId="818566022" sldId="267"/>
            <ac:grpSpMk id="22" creationId="{642D8ED4-1B05-DAFC-A89A-60764BC13488}"/>
          </ac:grpSpMkLst>
        </pc:grpChg>
        <pc:picChg chg="add mod">
          <ac:chgData name="Oscar Ansotegui Adarve" userId="e749817f-9b2a-45ad-b401-5f9a3e647f4c" providerId="ADAL" clId="{D9075D73-784A-4DAF-B60A-16E90B290488}" dt="2024-12-09T09:31:09.075" v="2448" actId="1038"/>
          <ac:picMkLst>
            <pc:docMk/>
            <pc:sldMk cId="818566022" sldId="267"/>
            <ac:picMk id="5" creationId="{EBCE1B25-8592-EE4F-52BE-3C107F8E6CF4}"/>
          </ac:picMkLst>
        </pc:picChg>
        <pc:picChg chg="add mod">
          <ac:chgData name="Oscar Ansotegui Adarve" userId="e749817f-9b2a-45ad-b401-5f9a3e647f4c" providerId="ADAL" clId="{D9075D73-784A-4DAF-B60A-16E90B290488}" dt="2024-12-09T09:26:25.692" v="2359" actId="164"/>
          <ac:picMkLst>
            <pc:docMk/>
            <pc:sldMk cId="818566022" sldId="267"/>
            <ac:picMk id="7" creationId="{20FFF705-8BCD-BCC8-D193-A6427C4663C8}"/>
          </ac:picMkLst>
        </pc:picChg>
        <pc:picChg chg="add mod">
          <ac:chgData name="Oscar Ansotegui Adarve" userId="e749817f-9b2a-45ad-b401-5f9a3e647f4c" providerId="ADAL" clId="{D9075D73-784A-4DAF-B60A-16E90B290488}" dt="2024-12-09T09:26:41.840" v="2361" actId="164"/>
          <ac:picMkLst>
            <pc:docMk/>
            <pc:sldMk cId="818566022" sldId="267"/>
            <ac:picMk id="9" creationId="{3ACD274D-7ACB-14FA-851A-85D36E17EE10}"/>
          </ac:picMkLst>
        </pc:picChg>
        <pc:picChg chg="add mod modCrop">
          <ac:chgData name="Oscar Ansotegui Adarve" userId="e749817f-9b2a-45ad-b401-5f9a3e647f4c" providerId="ADAL" clId="{D9075D73-784A-4DAF-B60A-16E90B290488}" dt="2024-12-09T09:26:51.368" v="2363" actId="164"/>
          <ac:picMkLst>
            <pc:docMk/>
            <pc:sldMk cId="818566022" sldId="267"/>
            <ac:picMk id="11" creationId="{146C8FA4-CBCF-42D4-2EA7-5A5715DF4DE3}"/>
          </ac:picMkLst>
        </pc:picChg>
        <pc:picChg chg="add mod">
          <ac:chgData name="Oscar Ansotegui Adarve" userId="e749817f-9b2a-45ad-b401-5f9a3e647f4c" providerId="ADAL" clId="{D9075D73-784A-4DAF-B60A-16E90B290488}" dt="2024-12-09T09:27:01.009" v="2365" actId="164"/>
          <ac:picMkLst>
            <pc:docMk/>
            <pc:sldMk cId="818566022" sldId="267"/>
            <ac:picMk id="13" creationId="{AECE214B-2CCF-7273-869D-FA8FE6940858}"/>
          </ac:picMkLst>
        </pc:picChg>
        <pc:picChg chg="add mod">
          <ac:chgData name="Oscar Ansotegui Adarve" userId="e749817f-9b2a-45ad-b401-5f9a3e647f4c" providerId="ADAL" clId="{D9075D73-784A-4DAF-B60A-16E90B290488}" dt="2024-12-09T09:25:44.271" v="2345" actId="571"/>
          <ac:picMkLst>
            <pc:docMk/>
            <pc:sldMk cId="818566022" sldId="267"/>
            <ac:picMk id="18" creationId="{CB0E18FA-8884-90EC-9967-D25445AC58FD}"/>
          </ac:picMkLst>
        </pc:picChg>
        <pc:picChg chg="add mod">
          <ac:chgData name="Oscar Ansotegui Adarve" userId="e749817f-9b2a-45ad-b401-5f9a3e647f4c" providerId="ADAL" clId="{D9075D73-784A-4DAF-B60A-16E90B290488}" dt="2024-12-09T09:31:09.075" v="2448" actId="1038"/>
          <ac:picMkLst>
            <pc:docMk/>
            <pc:sldMk cId="818566022" sldId="267"/>
            <ac:picMk id="24" creationId="{C22E2633-8598-4CAF-8E1C-3949E3DDBBFE}"/>
          </ac:picMkLst>
        </pc:picChg>
        <pc:picChg chg="add mod modCrop">
          <ac:chgData name="Oscar Ansotegui Adarve" userId="e749817f-9b2a-45ad-b401-5f9a3e647f4c" providerId="ADAL" clId="{D9075D73-784A-4DAF-B60A-16E90B290488}" dt="2024-12-09T09:31:09.075" v="2448" actId="1038"/>
          <ac:picMkLst>
            <pc:docMk/>
            <pc:sldMk cId="818566022" sldId="267"/>
            <ac:picMk id="26" creationId="{63D1CE5C-1C80-C000-D51E-F8C6C54955A1}"/>
          </ac:picMkLst>
        </pc:picChg>
        <pc:picChg chg="add mod">
          <ac:chgData name="Oscar Ansotegui Adarve" userId="e749817f-9b2a-45ad-b401-5f9a3e647f4c" providerId="ADAL" clId="{D9075D73-784A-4DAF-B60A-16E90B290488}" dt="2024-12-09T09:31:09.075" v="2448" actId="1038"/>
          <ac:picMkLst>
            <pc:docMk/>
            <pc:sldMk cId="818566022" sldId="267"/>
            <ac:picMk id="28" creationId="{54D1D3A2-B2B6-3CDE-B8FF-19DB52FE965F}"/>
          </ac:picMkLst>
        </pc:picChg>
        <pc:picChg chg="add mod">
          <ac:chgData name="Oscar Ansotegui Adarve" userId="e749817f-9b2a-45ad-b401-5f9a3e647f4c" providerId="ADAL" clId="{D9075D73-784A-4DAF-B60A-16E90B290488}" dt="2024-12-09T09:31:09.075" v="2448" actId="1038"/>
          <ac:picMkLst>
            <pc:docMk/>
            <pc:sldMk cId="818566022" sldId="267"/>
            <ac:picMk id="30" creationId="{5328D510-ECD2-2871-A5CD-0901A3A06CE2}"/>
          </ac:picMkLst>
        </pc:picChg>
      </pc:sldChg>
      <pc:sldChg chg="addSp delSp modSp add mod modNotesTx">
        <pc:chgData name="Oscar Ansotegui Adarve" userId="e749817f-9b2a-45ad-b401-5f9a3e647f4c" providerId="ADAL" clId="{D9075D73-784A-4DAF-B60A-16E90B290488}" dt="2024-12-09T10:12:17.671" v="2754" actId="1076"/>
        <pc:sldMkLst>
          <pc:docMk/>
          <pc:sldMk cId="1293686088" sldId="268"/>
        </pc:sldMkLst>
        <pc:spChg chg="del">
          <ac:chgData name="Oscar Ansotegui Adarve" userId="e749817f-9b2a-45ad-b401-5f9a3e647f4c" providerId="ADAL" clId="{D9075D73-784A-4DAF-B60A-16E90B290488}" dt="2024-12-03T11:23:48.747" v="447" actId="478"/>
          <ac:spMkLst>
            <pc:docMk/>
            <pc:sldMk cId="1293686088" sldId="268"/>
            <ac:spMk id="4" creationId="{C6B2013B-D827-6235-736E-177C858B093E}"/>
          </ac:spMkLst>
        </pc:spChg>
        <pc:spChg chg="add del mod">
          <ac:chgData name="Oscar Ansotegui Adarve" userId="e749817f-9b2a-45ad-b401-5f9a3e647f4c" providerId="ADAL" clId="{D9075D73-784A-4DAF-B60A-16E90B290488}" dt="2024-12-09T10:11:04.833" v="2738" actId="478"/>
          <ac:spMkLst>
            <pc:docMk/>
            <pc:sldMk cId="1293686088" sldId="268"/>
            <ac:spMk id="5" creationId="{DC92373B-A7B8-6023-C74C-389F811D627D}"/>
          </ac:spMkLst>
        </pc:spChg>
        <pc:spChg chg="add mod">
          <ac:chgData name="Oscar Ansotegui Adarve" userId="e749817f-9b2a-45ad-b401-5f9a3e647f4c" providerId="ADAL" clId="{D9075D73-784A-4DAF-B60A-16E90B290488}" dt="2024-12-03T11:23:49.133" v="448"/>
          <ac:spMkLst>
            <pc:docMk/>
            <pc:sldMk cId="1293686088" sldId="268"/>
            <ac:spMk id="6" creationId="{AAED9A9B-B4DD-8AB6-3CCE-2989AC2838F2}"/>
          </ac:spMkLst>
        </pc:spChg>
        <pc:picChg chg="add del mod">
          <ac:chgData name="Oscar Ansotegui Adarve" userId="e749817f-9b2a-45ad-b401-5f9a3e647f4c" providerId="ADAL" clId="{D9075D73-784A-4DAF-B60A-16E90B290488}" dt="2024-12-09T10:12:05.671" v="2749" actId="478"/>
          <ac:picMkLst>
            <pc:docMk/>
            <pc:sldMk cId="1293686088" sldId="268"/>
            <ac:picMk id="4" creationId="{02B7E905-1181-09FC-CE35-CFBEE99106FA}"/>
          </ac:picMkLst>
        </pc:picChg>
        <pc:picChg chg="add del mod">
          <ac:chgData name="Oscar Ansotegui Adarve" userId="e749817f-9b2a-45ad-b401-5f9a3e647f4c" providerId="ADAL" clId="{D9075D73-784A-4DAF-B60A-16E90B290488}" dt="2024-12-09T10:11:57.984" v="2748" actId="478"/>
          <ac:picMkLst>
            <pc:docMk/>
            <pc:sldMk cId="1293686088" sldId="268"/>
            <ac:picMk id="8" creationId="{F166B73B-93B1-D1C3-BCCA-9193B46AC4F0}"/>
          </ac:picMkLst>
        </pc:picChg>
        <pc:picChg chg="add mod">
          <ac:chgData name="Oscar Ansotegui Adarve" userId="e749817f-9b2a-45ad-b401-5f9a3e647f4c" providerId="ADAL" clId="{D9075D73-784A-4DAF-B60A-16E90B290488}" dt="2024-12-09T10:12:17.671" v="2754" actId="1076"/>
          <ac:picMkLst>
            <pc:docMk/>
            <pc:sldMk cId="1293686088" sldId="268"/>
            <ac:picMk id="10" creationId="{9C8D701D-CDDC-4B24-CD74-8037C12F43C2}"/>
          </ac:picMkLst>
        </pc:picChg>
      </pc:sldChg>
      <pc:sldChg chg="addSp delSp modSp add mod modAnim modNotesTx">
        <pc:chgData name="Oscar Ansotegui Adarve" userId="e749817f-9b2a-45ad-b401-5f9a3e647f4c" providerId="ADAL" clId="{D9075D73-784A-4DAF-B60A-16E90B290488}" dt="2024-12-09T09:40:07.622" v="2590"/>
        <pc:sldMkLst>
          <pc:docMk/>
          <pc:sldMk cId="4041552748" sldId="269"/>
        </pc:sldMkLst>
        <pc:spChg chg="mod">
          <ac:chgData name="Oscar Ansotegui Adarve" userId="e749817f-9b2a-45ad-b401-5f9a3e647f4c" providerId="ADAL" clId="{D9075D73-784A-4DAF-B60A-16E90B290488}" dt="2024-12-03T11:25:08.511" v="521" actId="20577"/>
          <ac:spMkLst>
            <pc:docMk/>
            <pc:sldMk cId="4041552748" sldId="269"/>
            <ac:spMk id="4" creationId="{834AD940-B84B-FCC1-75AA-52E46F862F48}"/>
          </ac:spMkLst>
        </pc:spChg>
        <pc:spChg chg="add del mod">
          <ac:chgData name="Oscar Ansotegui Adarve" userId="e749817f-9b2a-45ad-b401-5f9a3e647f4c" providerId="ADAL" clId="{D9075D73-784A-4DAF-B60A-16E90B290488}" dt="2024-12-04T14:39:28.527" v="1302" actId="478"/>
          <ac:spMkLst>
            <pc:docMk/>
            <pc:sldMk cId="4041552748" sldId="269"/>
            <ac:spMk id="5" creationId="{B71DC556-A47B-3929-2D06-193AC5DA78D1}"/>
          </ac:spMkLst>
        </pc:spChg>
        <pc:spChg chg="add mod">
          <ac:chgData name="Oscar Ansotegui Adarve" userId="e749817f-9b2a-45ad-b401-5f9a3e647f4c" providerId="ADAL" clId="{D9075D73-784A-4DAF-B60A-16E90B290488}" dt="2024-12-09T09:37:49.355" v="2507" actId="164"/>
          <ac:spMkLst>
            <pc:docMk/>
            <pc:sldMk cId="4041552748" sldId="269"/>
            <ac:spMk id="10" creationId="{473F2491-34AD-2439-4E79-89E6C759F0AF}"/>
          </ac:spMkLst>
        </pc:spChg>
        <pc:spChg chg="add mod">
          <ac:chgData name="Oscar Ansotegui Adarve" userId="e749817f-9b2a-45ad-b401-5f9a3e647f4c" providerId="ADAL" clId="{D9075D73-784A-4DAF-B60A-16E90B290488}" dt="2024-12-09T09:37:28.577" v="2501" actId="164"/>
          <ac:spMkLst>
            <pc:docMk/>
            <pc:sldMk cId="4041552748" sldId="269"/>
            <ac:spMk id="11" creationId="{81336C25-A652-FD99-0A2A-59AEA8B51244}"/>
          </ac:spMkLst>
        </pc:spChg>
        <pc:spChg chg="add mod">
          <ac:chgData name="Oscar Ansotegui Adarve" userId="e749817f-9b2a-45ad-b401-5f9a3e647f4c" providerId="ADAL" clId="{D9075D73-784A-4DAF-B60A-16E90B290488}" dt="2024-12-09T09:38:09.887" v="2511" actId="164"/>
          <ac:spMkLst>
            <pc:docMk/>
            <pc:sldMk cId="4041552748" sldId="269"/>
            <ac:spMk id="14" creationId="{3CCD4D20-E92F-948F-1E20-171C058F3D5F}"/>
          </ac:spMkLst>
        </pc:spChg>
        <pc:spChg chg="add mod">
          <ac:chgData name="Oscar Ansotegui Adarve" userId="e749817f-9b2a-45ad-b401-5f9a3e647f4c" providerId="ADAL" clId="{D9075D73-784A-4DAF-B60A-16E90B290488}" dt="2024-12-09T09:39:57.126" v="2587" actId="1036"/>
          <ac:spMkLst>
            <pc:docMk/>
            <pc:sldMk cId="4041552748" sldId="269"/>
            <ac:spMk id="19" creationId="{C770D802-2F70-2772-D86B-4B6AB5853E3D}"/>
          </ac:spMkLst>
        </pc:spChg>
        <pc:grpChg chg="add mod">
          <ac:chgData name="Oscar Ansotegui Adarve" userId="e749817f-9b2a-45ad-b401-5f9a3e647f4c" providerId="ADAL" clId="{D9075D73-784A-4DAF-B60A-16E90B290488}" dt="2024-12-09T09:39:54.897" v="2583" actId="1036"/>
          <ac:grpSpMkLst>
            <pc:docMk/>
            <pc:sldMk cId="4041552748" sldId="269"/>
            <ac:grpSpMk id="12" creationId="{7361BBE8-7DB1-0D97-5012-6736754C4C05}"/>
          </ac:grpSpMkLst>
        </pc:grpChg>
        <pc:grpChg chg="add mod">
          <ac:chgData name="Oscar Ansotegui Adarve" userId="e749817f-9b2a-45ad-b401-5f9a3e647f4c" providerId="ADAL" clId="{D9075D73-784A-4DAF-B60A-16E90B290488}" dt="2024-12-09T09:39:54.897" v="2583" actId="1036"/>
          <ac:grpSpMkLst>
            <pc:docMk/>
            <pc:sldMk cId="4041552748" sldId="269"/>
            <ac:grpSpMk id="13" creationId="{96426726-8E3C-1748-4F9E-6462938EA2CC}"/>
          </ac:grpSpMkLst>
        </pc:grpChg>
        <pc:grpChg chg="add mod">
          <ac:chgData name="Oscar Ansotegui Adarve" userId="e749817f-9b2a-45ad-b401-5f9a3e647f4c" providerId="ADAL" clId="{D9075D73-784A-4DAF-B60A-16E90B290488}" dt="2024-12-09T09:39:54.897" v="2583" actId="1036"/>
          <ac:grpSpMkLst>
            <pc:docMk/>
            <pc:sldMk cId="4041552748" sldId="269"/>
            <ac:grpSpMk id="15" creationId="{2BD45405-2071-D9D8-5F28-6747E6E2BFD0}"/>
          </ac:grpSpMkLst>
        </pc:grpChg>
        <pc:picChg chg="add mod">
          <ac:chgData name="Oscar Ansotegui Adarve" userId="e749817f-9b2a-45ad-b401-5f9a3e647f4c" providerId="ADAL" clId="{D9075D73-784A-4DAF-B60A-16E90B290488}" dt="2024-12-09T09:37:49.355" v="2507" actId="164"/>
          <ac:picMkLst>
            <pc:docMk/>
            <pc:sldMk cId="4041552748" sldId="269"/>
            <ac:picMk id="5" creationId="{2CE9DC15-A81B-505C-ED85-05430C6B6E0B}"/>
          </ac:picMkLst>
        </pc:picChg>
        <pc:picChg chg="add mod">
          <ac:chgData name="Oscar Ansotegui Adarve" userId="e749817f-9b2a-45ad-b401-5f9a3e647f4c" providerId="ADAL" clId="{D9075D73-784A-4DAF-B60A-16E90B290488}" dt="2024-12-09T09:37:28.577" v="2501" actId="164"/>
          <ac:picMkLst>
            <pc:docMk/>
            <pc:sldMk cId="4041552748" sldId="269"/>
            <ac:picMk id="7" creationId="{A2EA06CE-1914-AF1B-736D-53AC6AED760E}"/>
          </ac:picMkLst>
        </pc:picChg>
        <pc:picChg chg="add mod">
          <ac:chgData name="Oscar Ansotegui Adarve" userId="e749817f-9b2a-45ad-b401-5f9a3e647f4c" providerId="ADAL" clId="{D9075D73-784A-4DAF-B60A-16E90B290488}" dt="2024-12-09T09:38:09.887" v="2511" actId="164"/>
          <ac:picMkLst>
            <pc:docMk/>
            <pc:sldMk cId="4041552748" sldId="269"/>
            <ac:picMk id="9" creationId="{507BA10F-608B-0DE6-FFD2-A4DCE13F5B47}"/>
          </ac:picMkLst>
        </pc:picChg>
        <pc:picChg chg="add mod">
          <ac:chgData name="Oscar Ansotegui Adarve" userId="e749817f-9b2a-45ad-b401-5f9a3e647f4c" providerId="ADAL" clId="{D9075D73-784A-4DAF-B60A-16E90B290488}" dt="2024-12-09T09:39:09.613" v="2559" actId="1076"/>
          <ac:picMkLst>
            <pc:docMk/>
            <pc:sldMk cId="4041552748" sldId="269"/>
            <ac:picMk id="17" creationId="{A825EBA4-85FA-8C1B-CAC2-C88BC87C3214}"/>
          </ac:picMkLst>
        </pc:picChg>
      </pc:sldChg>
      <pc:sldChg chg="addSp delSp modSp add mod modNotesTx">
        <pc:chgData name="Oscar Ansotegui Adarve" userId="e749817f-9b2a-45ad-b401-5f9a3e647f4c" providerId="ADAL" clId="{D9075D73-784A-4DAF-B60A-16E90B290488}" dt="2024-12-09T10:00:46.402" v="2684" actId="1076"/>
        <pc:sldMkLst>
          <pc:docMk/>
          <pc:sldMk cId="2310992498" sldId="270"/>
        </pc:sldMkLst>
        <pc:spChg chg="add">
          <ac:chgData name="Oscar Ansotegui Adarve" userId="e749817f-9b2a-45ad-b401-5f9a3e647f4c" providerId="ADAL" clId="{D9075D73-784A-4DAF-B60A-16E90B290488}" dt="2024-12-03T11:20:09.154" v="369"/>
          <ac:spMkLst>
            <pc:docMk/>
            <pc:sldMk cId="2310992498" sldId="270"/>
            <ac:spMk id="3" creationId="{6A2EC3E7-C810-678E-8127-0E9B53A7D470}"/>
          </ac:spMkLst>
        </pc:spChg>
        <pc:spChg chg="add del mod">
          <ac:chgData name="Oscar Ansotegui Adarve" userId="e749817f-9b2a-45ad-b401-5f9a3e647f4c" providerId="ADAL" clId="{D9075D73-784A-4DAF-B60A-16E90B290488}" dt="2024-12-09T09:42:12.799" v="2591" actId="478"/>
          <ac:spMkLst>
            <pc:docMk/>
            <pc:sldMk cId="2310992498" sldId="270"/>
            <ac:spMk id="3" creationId="{E38280B7-FB13-0207-0EF3-099EA8CAAE8C}"/>
          </ac:spMkLst>
        </pc:spChg>
        <pc:spChg chg="mod">
          <ac:chgData name="Oscar Ansotegui Adarve" userId="e749817f-9b2a-45ad-b401-5f9a3e647f4c" providerId="ADAL" clId="{D9075D73-784A-4DAF-B60A-16E90B290488}" dt="2024-12-03T11:24:47.660" v="493" actId="20577"/>
          <ac:spMkLst>
            <pc:docMk/>
            <pc:sldMk cId="2310992498" sldId="270"/>
            <ac:spMk id="4" creationId="{18B5461B-EC52-2906-AE63-C0EE3122E6CD}"/>
          </ac:spMkLst>
        </pc:spChg>
        <pc:spChg chg="add">
          <ac:chgData name="Oscar Ansotegui Adarve" userId="e749817f-9b2a-45ad-b401-5f9a3e647f4c" providerId="ADAL" clId="{D9075D73-784A-4DAF-B60A-16E90B290488}" dt="2024-12-03T11:20:09.154" v="369"/>
          <ac:spMkLst>
            <pc:docMk/>
            <pc:sldMk cId="2310992498" sldId="270"/>
            <ac:spMk id="5" creationId="{8EC364C7-4129-3158-F067-CD45CE95CDF5}"/>
          </ac:spMkLst>
        </pc:spChg>
        <pc:spChg chg="add">
          <ac:chgData name="Oscar Ansotegui Adarve" userId="e749817f-9b2a-45ad-b401-5f9a3e647f4c" providerId="ADAL" clId="{D9075D73-784A-4DAF-B60A-16E90B290488}" dt="2024-12-03T11:20:09.154" v="369"/>
          <ac:spMkLst>
            <pc:docMk/>
            <pc:sldMk cId="2310992498" sldId="270"/>
            <ac:spMk id="6" creationId="{F73993C2-2681-707F-C95B-521FE0EDE7BE}"/>
          </ac:spMkLst>
        </pc:spChg>
        <pc:spChg chg="mod">
          <ac:chgData name="Oscar Ansotegui Adarve" userId="e749817f-9b2a-45ad-b401-5f9a3e647f4c" providerId="ADAL" clId="{D9075D73-784A-4DAF-B60A-16E90B290488}" dt="2024-12-04T09:21:14.759" v="771"/>
          <ac:spMkLst>
            <pc:docMk/>
            <pc:sldMk cId="2310992498" sldId="270"/>
            <ac:spMk id="7" creationId="{65775206-4675-C36C-C0E4-AB6F6441438E}"/>
          </ac:spMkLst>
        </pc:spChg>
        <pc:spChg chg="add">
          <ac:chgData name="Oscar Ansotegui Adarve" userId="e749817f-9b2a-45ad-b401-5f9a3e647f4c" providerId="ADAL" clId="{D9075D73-784A-4DAF-B60A-16E90B290488}" dt="2024-12-03T11:20:09.154" v="369"/>
          <ac:spMkLst>
            <pc:docMk/>
            <pc:sldMk cId="2310992498" sldId="270"/>
            <ac:spMk id="7" creationId="{C0C10684-63AD-099D-6658-B65E743458B5}"/>
          </ac:spMkLst>
        </pc:spChg>
        <pc:spChg chg="add">
          <ac:chgData name="Oscar Ansotegui Adarve" userId="e749817f-9b2a-45ad-b401-5f9a3e647f4c" providerId="ADAL" clId="{D9075D73-784A-4DAF-B60A-16E90B290488}" dt="2024-12-03T11:20:09.154" v="369"/>
          <ac:spMkLst>
            <pc:docMk/>
            <pc:sldMk cId="2310992498" sldId="270"/>
            <ac:spMk id="8" creationId="{4FB9762F-E20E-49FB-D372-6BEC32A573CD}"/>
          </ac:spMkLst>
        </pc:spChg>
        <pc:spChg chg="add">
          <ac:chgData name="Oscar Ansotegui Adarve" userId="e749817f-9b2a-45ad-b401-5f9a3e647f4c" providerId="ADAL" clId="{D9075D73-784A-4DAF-B60A-16E90B290488}" dt="2024-12-03T11:20:09.154" v="369"/>
          <ac:spMkLst>
            <pc:docMk/>
            <pc:sldMk cId="2310992498" sldId="270"/>
            <ac:spMk id="9" creationId="{2A29FF80-5F3D-1A51-9FF2-15D34C4BA633}"/>
          </ac:spMkLst>
        </pc:spChg>
        <pc:spChg chg="mod">
          <ac:chgData name="Oscar Ansotegui Adarve" userId="e749817f-9b2a-45ad-b401-5f9a3e647f4c" providerId="ADAL" clId="{D9075D73-784A-4DAF-B60A-16E90B290488}" dt="2024-12-04T09:21:14.759" v="771"/>
          <ac:spMkLst>
            <pc:docMk/>
            <pc:sldMk cId="2310992498" sldId="270"/>
            <ac:spMk id="9" creationId="{9B7DD629-28B4-E732-71DA-C6A38EE88A77}"/>
          </ac:spMkLst>
        </pc:spChg>
        <pc:spChg chg="add">
          <ac:chgData name="Oscar Ansotegui Adarve" userId="e749817f-9b2a-45ad-b401-5f9a3e647f4c" providerId="ADAL" clId="{D9075D73-784A-4DAF-B60A-16E90B290488}" dt="2024-12-03T11:20:09.154" v="369"/>
          <ac:spMkLst>
            <pc:docMk/>
            <pc:sldMk cId="2310992498" sldId="270"/>
            <ac:spMk id="10" creationId="{8CF08E19-720E-974B-EE4A-8E66847C7D3D}"/>
          </ac:spMkLst>
        </pc:spChg>
        <pc:spChg chg="add">
          <ac:chgData name="Oscar Ansotegui Adarve" userId="e749817f-9b2a-45ad-b401-5f9a3e647f4c" providerId="ADAL" clId="{D9075D73-784A-4DAF-B60A-16E90B290488}" dt="2024-12-03T11:20:09.154" v="369"/>
          <ac:spMkLst>
            <pc:docMk/>
            <pc:sldMk cId="2310992498" sldId="270"/>
            <ac:spMk id="11" creationId="{E807F88F-E40D-C907-AB17-326BEF29D847}"/>
          </ac:spMkLst>
        </pc:spChg>
        <pc:spChg chg="add">
          <ac:chgData name="Oscar Ansotegui Adarve" userId="e749817f-9b2a-45ad-b401-5f9a3e647f4c" providerId="ADAL" clId="{D9075D73-784A-4DAF-B60A-16E90B290488}" dt="2024-12-03T11:20:09.154" v="369"/>
          <ac:spMkLst>
            <pc:docMk/>
            <pc:sldMk cId="2310992498" sldId="270"/>
            <ac:spMk id="12" creationId="{1C0D6F18-4D2A-E36F-9506-41FD0646F609}"/>
          </ac:spMkLst>
        </pc:spChg>
        <pc:spChg chg="add">
          <ac:chgData name="Oscar Ansotegui Adarve" userId="e749817f-9b2a-45ad-b401-5f9a3e647f4c" providerId="ADAL" clId="{D9075D73-784A-4DAF-B60A-16E90B290488}" dt="2024-12-03T11:20:09.154" v="369"/>
          <ac:spMkLst>
            <pc:docMk/>
            <pc:sldMk cId="2310992498" sldId="270"/>
            <ac:spMk id="13" creationId="{C825E641-E9E6-CCB1-1D01-126E8E1F73E5}"/>
          </ac:spMkLst>
        </pc:spChg>
        <pc:spChg chg="add">
          <ac:chgData name="Oscar Ansotegui Adarve" userId="e749817f-9b2a-45ad-b401-5f9a3e647f4c" providerId="ADAL" clId="{D9075D73-784A-4DAF-B60A-16E90B290488}" dt="2024-12-03T11:20:09.154" v="369"/>
          <ac:spMkLst>
            <pc:docMk/>
            <pc:sldMk cId="2310992498" sldId="270"/>
            <ac:spMk id="14" creationId="{8B2EF604-8C80-C9F8-2B41-BA24EBB12233}"/>
          </ac:spMkLst>
        </pc:spChg>
        <pc:spChg chg="add">
          <ac:chgData name="Oscar Ansotegui Adarve" userId="e749817f-9b2a-45ad-b401-5f9a3e647f4c" providerId="ADAL" clId="{D9075D73-784A-4DAF-B60A-16E90B290488}" dt="2024-12-03T11:20:09.154" v="369"/>
          <ac:spMkLst>
            <pc:docMk/>
            <pc:sldMk cId="2310992498" sldId="270"/>
            <ac:spMk id="15" creationId="{DF423FD5-A8A0-4C99-A4C7-972A426DB7DE}"/>
          </ac:spMkLst>
        </pc:spChg>
        <pc:spChg chg="add">
          <ac:chgData name="Oscar Ansotegui Adarve" userId="e749817f-9b2a-45ad-b401-5f9a3e647f4c" providerId="ADAL" clId="{D9075D73-784A-4DAF-B60A-16E90B290488}" dt="2024-12-03T11:20:09.154" v="369"/>
          <ac:spMkLst>
            <pc:docMk/>
            <pc:sldMk cId="2310992498" sldId="270"/>
            <ac:spMk id="16" creationId="{C9213905-38B5-14D2-E85A-E71C8DC1B337}"/>
          </ac:spMkLst>
        </pc:spChg>
        <pc:spChg chg="add">
          <ac:chgData name="Oscar Ansotegui Adarve" userId="e749817f-9b2a-45ad-b401-5f9a3e647f4c" providerId="ADAL" clId="{D9075D73-784A-4DAF-B60A-16E90B290488}" dt="2024-12-03T11:20:09.154" v="369"/>
          <ac:spMkLst>
            <pc:docMk/>
            <pc:sldMk cId="2310992498" sldId="270"/>
            <ac:spMk id="17" creationId="{0D3D0F9A-A53D-0D98-E4DC-46D4A1DDD2EA}"/>
          </ac:spMkLst>
        </pc:spChg>
        <pc:spChg chg="add">
          <ac:chgData name="Oscar Ansotegui Adarve" userId="e749817f-9b2a-45ad-b401-5f9a3e647f4c" providerId="ADAL" clId="{D9075D73-784A-4DAF-B60A-16E90B290488}" dt="2024-12-03T11:20:09.154" v="369"/>
          <ac:spMkLst>
            <pc:docMk/>
            <pc:sldMk cId="2310992498" sldId="270"/>
            <ac:spMk id="18" creationId="{48590C1C-1B24-FD10-8CA4-F5AE40C2A6CE}"/>
          </ac:spMkLst>
        </pc:spChg>
        <pc:spChg chg="add del">
          <ac:chgData name="Oscar Ansotegui Adarve" userId="e749817f-9b2a-45ad-b401-5f9a3e647f4c" providerId="ADAL" clId="{D9075D73-784A-4DAF-B60A-16E90B290488}" dt="2024-12-03T11:20:15.035" v="372" actId="478"/>
          <ac:spMkLst>
            <pc:docMk/>
            <pc:sldMk cId="2310992498" sldId="270"/>
            <ac:spMk id="20" creationId="{82C78BF3-21EF-CB48-9C7C-B6686CE92AA9}"/>
          </ac:spMkLst>
        </pc:spChg>
        <pc:spChg chg="add del mod">
          <ac:chgData name="Oscar Ansotegui Adarve" userId="e749817f-9b2a-45ad-b401-5f9a3e647f4c" providerId="ADAL" clId="{D9075D73-784A-4DAF-B60A-16E90B290488}" dt="2024-12-04T14:39:35.586" v="1303" actId="478"/>
          <ac:spMkLst>
            <pc:docMk/>
            <pc:sldMk cId="2310992498" sldId="270"/>
            <ac:spMk id="22" creationId="{352FB452-A006-7E0E-EDF9-753968CF52F8}"/>
          </ac:spMkLst>
        </pc:spChg>
        <pc:grpChg chg="add del mod">
          <ac:chgData name="Oscar Ansotegui Adarve" userId="e749817f-9b2a-45ad-b401-5f9a3e647f4c" providerId="ADAL" clId="{D9075D73-784A-4DAF-B60A-16E90B290488}" dt="2024-12-09T09:42:12.799" v="2591" actId="478"/>
          <ac:grpSpMkLst>
            <pc:docMk/>
            <pc:sldMk cId="2310992498" sldId="270"/>
            <ac:grpSpMk id="5" creationId="{4D255E66-1986-C377-170A-5B711ED6BEF3}"/>
          </ac:grpSpMkLst>
        </pc:grpChg>
        <pc:grpChg chg="mod">
          <ac:chgData name="Oscar Ansotegui Adarve" userId="e749817f-9b2a-45ad-b401-5f9a3e647f4c" providerId="ADAL" clId="{D9075D73-784A-4DAF-B60A-16E90B290488}" dt="2024-12-04T09:21:14.759" v="771"/>
          <ac:grpSpMkLst>
            <pc:docMk/>
            <pc:sldMk cId="2310992498" sldId="270"/>
            <ac:grpSpMk id="6" creationId="{878A116E-3C66-279D-AFCD-89A1C1C79B05}"/>
          </ac:grpSpMkLst>
        </pc:grpChg>
        <pc:picChg chg="mod">
          <ac:chgData name="Oscar Ansotegui Adarve" userId="e749817f-9b2a-45ad-b401-5f9a3e647f4c" providerId="ADAL" clId="{D9075D73-784A-4DAF-B60A-16E90B290488}" dt="2024-12-04T09:21:14.759" v="771"/>
          <ac:picMkLst>
            <pc:docMk/>
            <pc:sldMk cId="2310992498" sldId="270"/>
            <ac:picMk id="8" creationId="{DA779CE1-C467-5B3F-B778-4C544CD9B217}"/>
          </ac:picMkLst>
        </pc:picChg>
        <pc:picChg chg="add del mod">
          <ac:chgData name="Oscar Ansotegui Adarve" userId="e749817f-9b2a-45ad-b401-5f9a3e647f4c" providerId="ADAL" clId="{D9075D73-784A-4DAF-B60A-16E90B290488}" dt="2024-12-09T09:42:12.799" v="2591" actId="478"/>
          <ac:picMkLst>
            <pc:docMk/>
            <pc:sldMk cId="2310992498" sldId="270"/>
            <ac:picMk id="10" creationId="{7CBC8E15-2107-BA37-AC74-05C92A18F9E8}"/>
          </ac:picMkLst>
        </pc:picChg>
        <pc:picChg chg="add mod">
          <ac:chgData name="Oscar Ansotegui Adarve" userId="e749817f-9b2a-45ad-b401-5f9a3e647f4c" providerId="ADAL" clId="{D9075D73-784A-4DAF-B60A-16E90B290488}" dt="2024-12-09T10:00:46.402" v="2684" actId="1076"/>
          <ac:picMkLst>
            <pc:docMk/>
            <pc:sldMk cId="2310992498" sldId="270"/>
            <ac:picMk id="12" creationId="{492B9E8F-655B-F300-C006-FF4086F03B90}"/>
          </ac:picMkLst>
        </pc:picChg>
        <pc:picChg chg="add mod">
          <ac:chgData name="Oscar Ansotegui Adarve" userId="e749817f-9b2a-45ad-b401-5f9a3e647f4c" providerId="ADAL" clId="{D9075D73-784A-4DAF-B60A-16E90B290488}" dt="2024-12-09T10:00:41.974" v="2683" actId="1582"/>
          <ac:picMkLst>
            <pc:docMk/>
            <pc:sldMk cId="2310992498" sldId="270"/>
            <ac:picMk id="14" creationId="{BAE26A75-4307-BB3D-0146-12050E87D246}"/>
          </ac:picMkLst>
        </pc:picChg>
      </pc:sldChg>
      <pc:sldChg chg="addSp delSp modSp add del mod">
        <pc:chgData name="Oscar Ansotegui Adarve" userId="e749817f-9b2a-45ad-b401-5f9a3e647f4c" providerId="ADAL" clId="{D9075D73-784A-4DAF-B60A-16E90B290488}" dt="2024-12-04T14:33:44.346" v="1247" actId="47"/>
        <pc:sldMkLst>
          <pc:docMk/>
          <pc:sldMk cId="3830139377" sldId="271"/>
        </pc:sldMkLst>
        <pc:spChg chg="del">
          <ac:chgData name="Oscar Ansotegui Adarve" userId="e749817f-9b2a-45ad-b401-5f9a3e647f4c" providerId="ADAL" clId="{D9075D73-784A-4DAF-B60A-16E90B290488}" dt="2024-12-04T09:17:54.724" v="757" actId="478"/>
          <ac:spMkLst>
            <pc:docMk/>
            <pc:sldMk cId="3830139377" sldId="271"/>
            <ac:spMk id="5" creationId="{DE3B3BF8-4C10-E172-2945-98537FC44F80}"/>
          </ac:spMkLst>
        </pc:spChg>
        <pc:spChg chg="del mod">
          <ac:chgData name="Oscar Ansotegui Adarve" userId="e749817f-9b2a-45ad-b401-5f9a3e647f4c" providerId="ADAL" clId="{D9075D73-784A-4DAF-B60A-16E90B290488}" dt="2024-12-04T09:17:48.892" v="750" actId="478"/>
          <ac:spMkLst>
            <pc:docMk/>
            <pc:sldMk cId="3830139377" sldId="271"/>
            <ac:spMk id="7" creationId="{F690DAB3-1E1F-D3FC-BC87-3E70EC3D44C7}"/>
          </ac:spMkLst>
        </pc:spChg>
        <pc:spChg chg="mod">
          <ac:chgData name="Oscar Ansotegui Adarve" userId="e749817f-9b2a-45ad-b401-5f9a3e647f4c" providerId="ADAL" clId="{D9075D73-784A-4DAF-B60A-16E90B290488}" dt="2024-12-04T09:17:45.806" v="747" actId="1076"/>
          <ac:spMkLst>
            <pc:docMk/>
            <pc:sldMk cId="3830139377" sldId="271"/>
            <ac:spMk id="8" creationId="{A6E29A61-E6B5-5BD9-A814-4F22AC89EBCB}"/>
          </ac:spMkLst>
        </pc:spChg>
        <pc:spChg chg="del">
          <ac:chgData name="Oscar Ansotegui Adarve" userId="e749817f-9b2a-45ad-b401-5f9a3e647f4c" providerId="ADAL" clId="{D9075D73-784A-4DAF-B60A-16E90B290488}" dt="2024-12-04T09:17:53.620" v="756" actId="478"/>
          <ac:spMkLst>
            <pc:docMk/>
            <pc:sldMk cId="3830139377" sldId="271"/>
            <ac:spMk id="9" creationId="{257F0920-8B07-C4BD-81B6-89B6527221EC}"/>
          </ac:spMkLst>
        </pc:spChg>
        <pc:spChg chg="add mod">
          <ac:chgData name="Oscar Ansotegui Adarve" userId="e749817f-9b2a-45ad-b401-5f9a3e647f4c" providerId="ADAL" clId="{D9075D73-784A-4DAF-B60A-16E90B290488}" dt="2024-12-04T09:18:20.089" v="761" actId="1076"/>
          <ac:spMkLst>
            <pc:docMk/>
            <pc:sldMk cId="3830139377" sldId="271"/>
            <ac:spMk id="15" creationId="{53081E55-0CC2-8E59-ADA9-D42BE841DBCA}"/>
          </ac:spMkLst>
        </pc:spChg>
        <pc:spChg chg="add mod">
          <ac:chgData name="Oscar Ansotegui Adarve" userId="e749817f-9b2a-45ad-b401-5f9a3e647f4c" providerId="ADAL" clId="{D9075D73-784A-4DAF-B60A-16E90B290488}" dt="2024-12-04T09:18:20.089" v="761" actId="1076"/>
          <ac:spMkLst>
            <pc:docMk/>
            <pc:sldMk cId="3830139377" sldId="271"/>
            <ac:spMk id="20" creationId="{12B6ED21-5CF0-196D-D517-F901B395876B}"/>
          </ac:spMkLst>
        </pc:spChg>
        <pc:spChg chg="add mod">
          <ac:chgData name="Oscar Ansotegui Adarve" userId="e749817f-9b2a-45ad-b401-5f9a3e647f4c" providerId="ADAL" clId="{D9075D73-784A-4DAF-B60A-16E90B290488}" dt="2024-12-04T09:18:20.089" v="761" actId="1076"/>
          <ac:spMkLst>
            <pc:docMk/>
            <pc:sldMk cId="3830139377" sldId="271"/>
            <ac:spMk id="21" creationId="{57AE8427-C4C4-FBF9-3772-9A44F26E6FBE}"/>
          </ac:spMkLst>
        </pc:spChg>
        <pc:spChg chg="add mod">
          <ac:chgData name="Oscar Ansotegui Adarve" userId="e749817f-9b2a-45ad-b401-5f9a3e647f4c" providerId="ADAL" clId="{D9075D73-784A-4DAF-B60A-16E90B290488}" dt="2024-12-04T09:18:20.089" v="761" actId="1076"/>
          <ac:spMkLst>
            <pc:docMk/>
            <pc:sldMk cId="3830139377" sldId="271"/>
            <ac:spMk id="24" creationId="{C743FBEB-B79B-36D7-347A-3BA437DD781F}"/>
          </ac:spMkLst>
        </pc:spChg>
        <pc:spChg chg="add mod">
          <ac:chgData name="Oscar Ansotegui Adarve" userId="e749817f-9b2a-45ad-b401-5f9a3e647f4c" providerId="ADAL" clId="{D9075D73-784A-4DAF-B60A-16E90B290488}" dt="2024-12-04T09:18:20.089" v="761" actId="1076"/>
          <ac:spMkLst>
            <pc:docMk/>
            <pc:sldMk cId="3830139377" sldId="271"/>
            <ac:spMk id="25" creationId="{5FD03766-2737-4AE5-82A5-0C35329487F1}"/>
          </ac:spMkLst>
        </pc:spChg>
        <pc:spChg chg="add mod">
          <ac:chgData name="Oscar Ansotegui Adarve" userId="e749817f-9b2a-45ad-b401-5f9a3e647f4c" providerId="ADAL" clId="{D9075D73-784A-4DAF-B60A-16E90B290488}" dt="2024-12-04T09:18:20.089" v="761" actId="1076"/>
          <ac:spMkLst>
            <pc:docMk/>
            <pc:sldMk cId="3830139377" sldId="271"/>
            <ac:spMk id="32" creationId="{C1B99AA7-05C5-BAE9-BD08-67BF42500D22}"/>
          </ac:spMkLst>
        </pc:spChg>
        <pc:spChg chg="add mod">
          <ac:chgData name="Oscar Ansotegui Adarve" userId="e749817f-9b2a-45ad-b401-5f9a3e647f4c" providerId="ADAL" clId="{D9075D73-784A-4DAF-B60A-16E90B290488}" dt="2024-12-04T09:18:20.089" v="761" actId="1076"/>
          <ac:spMkLst>
            <pc:docMk/>
            <pc:sldMk cId="3830139377" sldId="271"/>
            <ac:spMk id="36" creationId="{F9B43F7F-331F-BB89-D1CC-17FF48D2B1AB}"/>
          </ac:spMkLst>
        </pc:spChg>
        <pc:picChg chg="del">
          <ac:chgData name="Oscar Ansotegui Adarve" userId="e749817f-9b2a-45ad-b401-5f9a3e647f4c" providerId="ADAL" clId="{D9075D73-784A-4DAF-B60A-16E90B290488}" dt="2024-12-04T09:17:47.020" v="748" actId="478"/>
          <ac:picMkLst>
            <pc:docMk/>
            <pc:sldMk cId="3830139377" sldId="271"/>
            <ac:picMk id="4" creationId="{666A2D8C-B10D-CCE7-CF1A-824D590BB492}"/>
          </ac:picMkLst>
        </pc:picChg>
        <pc:picChg chg="del">
          <ac:chgData name="Oscar Ansotegui Adarve" userId="e749817f-9b2a-45ad-b401-5f9a3e647f4c" providerId="ADAL" clId="{D9075D73-784A-4DAF-B60A-16E90B290488}" dt="2024-12-04T09:17:49.379" v="751" actId="478"/>
          <ac:picMkLst>
            <pc:docMk/>
            <pc:sldMk cId="3830139377" sldId="271"/>
            <ac:picMk id="6" creationId="{300FCB7E-3F39-45DC-C45C-61C64DDD1A62}"/>
          </ac:picMkLst>
        </pc:picChg>
        <pc:picChg chg="del">
          <ac:chgData name="Oscar Ansotegui Adarve" userId="e749817f-9b2a-45ad-b401-5f9a3e647f4c" providerId="ADAL" clId="{D9075D73-784A-4DAF-B60A-16E90B290488}" dt="2024-12-04T09:17:50.994" v="754" actId="478"/>
          <ac:picMkLst>
            <pc:docMk/>
            <pc:sldMk cId="3830139377" sldId="271"/>
            <ac:picMk id="10" creationId="{725F342A-68B4-B9A4-E4C1-33599BF47A15}"/>
          </ac:picMkLst>
        </pc:picChg>
        <pc:picChg chg="del">
          <ac:chgData name="Oscar Ansotegui Adarve" userId="e749817f-9b2a-45ad-b401-5f9a3e647f4c" providerId="ADAL" clId="{D9075D73-784A-4DAF-B60A-16E90B290488}" dt="2024-12-04T09:17:50.598" v="753" actId="478"/>
          <ac:picMkLst>
            <pc:docMk/>
            <pc:sldMk cId="3830139377" sldId="271"/>
            <ac:picMk id="11" creationId="{AC6F2560-5B02-8955-B9B9-BE18ADEDBE6A}"/>
          </ac:picMkLst>
        </pc:picChg>
        <pc:picChg chg="del">
          <ac:chgData name="Oscar Ansotegui Adarve" userId="e749817f-9b2a-45ad-b401-5f9a3e647f4c" providerId="ADAL" clId="{D9075D73-784A-4DAF-B60A-16E90B290488}" dt="2024-12-04T09:17:51.571" v="755" actId="478"/>
          <ac:picMkLst>
            <pc:docMk/>
            <pc:sldMk cId="3830139377" sldId="271"/>
            <ac:picMk id="12" creationId="{B29F6D2D-166E-C23C-EC55-A91668E4C9BC}"/>
          </ac:picMkLst>
        </pc:picChg>
        <pc:picChg chg="add del">
          <ac:chgData name="Oscar Ansotegui Adarve" userId="e749817f-9b2a-45ad-b401-5f9a3e647f4c" providerId="ADAL" clId="{D9075D73-784A-4DAF-B60A-16E90B290488}" dt="2024-12-04T09:18:06.022" v="759" actId="478"/>
          <ac:picMkLst>
            <pc:docMk/>
            <pc:sldMk cId="3830139377" sldId="271"/>
            <ac:picMk id="13" creationId="{DB732CEB-9692-DB5E-1C75-2C11FFBDCC50}"/>
          </ac:picMkLst>
        </pc:picChg>
        <pc:picChg chg="del">
          <ac:chgData name="Oscar Ansotegui Adarve" userId="e749817f-9b2a-45ad-b401-5f9a3e647f4c" providerId="ADAL" clId="{D9075D73-784A-4DAF-B60A-16E90B290488}" dt="2024-12-04T09:17:50.156" v="752" actId="478"/>
          <ac:picMkLst>
            <pc:docMk/>
            <pc:sldMk cId="3830139377" sldId="271"/>
            <ac:picMk id="14" creationId="{CA69C7A8-70D1-6802-458F-C4F9EE7CB90B}"/>
          </ac:picMkLst>
        </pc:picChg>
        <pc:picChg chg="add mod">
          <ac:chgData name="Oscar Ansotegui Adarve" userId="e749817f-9b2a-45ad-b401-5f9a3e647f4c" providerId="ADAL" clId="{D9075D73-784A-4DAF-B60A-16E90B290488}" dt="2024-12-04T09:18:20.089" v="761" actId="1076"/>
          <ac:picMkLst>
            <pc:docMk/>
            <pc:sldMk cId="3830139377" sldId="271"/>
            <ac:picMk id="16" creationId="{9A193D85-CB10-954F-7097-E16E5D204406}"/>
          </ac:picMkLst>
        </pc:picChg>
        <pc:picChg chg="add mod">
          <ac:chgData name="Oscar Ansotegui Adarve" userId="e749817f-9b2a-45ad-b401-5f9a3e647f4c" providerId="ADAL" clId="{D9075D73-784A-4DAF-B60A-16E90B290488}" dt="2024-12-04T09:18:20.089" v="761" actId="1076"/>
          <ac:picMkLst>
            <pc:docMk/>
            <pc:sldMk cId="3830139377" sldId="271"/>
            <ac:picMk id="17" creationId="{527471E3-A145-40DB-B257-895F216B7308}"/>
          </ac:picMkLst>
        </pc:picChg>
        <pc:picChg chg="add mod">
          <ac:chgData name="Oscar Ansotegui Adarve" userId="e749817f-9b2a-45ad-b401-5f9a3e647f4c" providerId="ADAL" clId="{D9075D73-784A-4DAF-B60A-16E90B290488}" dt="2024-12-04T09:18:20.089" v="761" actId="1076"/>
          <ac:picMkLst>
            <pc:docMk/>
            <pc:sldMk cId="3830139377" sldId="271"/>
            <ac:picMk id="18" creationId="{D59503DA-D0A6-0014-A6EB-F4AF7887FEBA}"/>
          </ac:picMkLst>
        </pc:picChg>
        <pc:picChg chg="add mod">
          <ac:chgData name="Oscar Ansotegui Adarve" userId="e749817f-9b2a-45ad-b401-5f9a3e647f4c" providerId="ADAL" clId="{D9075D73-784A-4DAF-B60A-16E90B290488}" dt="2024-12-04T09:18:20.089" v="761" actId="1076"/>
          <ac:picMkLst>
            <pc:docMk/>
            <pc:sldMk cId="3830139377" sldId="271"/>
            <ac:picMk id="19" creationId="{9C16AB72-FDC0-D367-5C48-8011C7F69D3E}"/>
          </ac:picMkLst>
        </pc:picChg>
        <pc:picChg chg="add mod">
          <ac:chgData name="Oscar Ansotegui Adarve" userId="e749817f-9b2a-45ad-b401-5f9a3e647f4c" providerId="ADAL" clId="{D9075D73-784A-4DAF-B60A-16E90B290488}" dt="2024-12-04T09:18:20.089" v="761" actId="1076"/>
          <ac:picMkLst>
            <pc:docMk/>
            <pc:sldMk cId="3830139377" sldId="271"/>
            <ac:picMk id="22" creationId="{3553B23C-22A9-6354-0666-2C5D16B5CD61}"/>
          </ac:picMkLst>
        </pc:picChg>
        <pc:picChg chg="add mod">
          <ac:chgData name="Oscar Ansotegui Adarve" userId="e749817f-9b2a-45ad-b401-5f9a3e647f4c" providerId="ADAL" clId="{D9075D73-784A-4DAF-B60A-16E90B290488}" dt="2024-12-04T09:18:20.089" v="761" actId="1076"/>
          <ac:picMkLst>
            <pc:docMk/>
            <pc:sldMk cId="3830139377" sldId="271"/>
            <ac:picMk id="23" creationId="{0E70F1FC-7FFF-0A3B-3AAF-1A63EC343932}"/>
          </ac:picMkLst>
        </pc:picChg>
        <pc:picChg chg="add mod">
          <ac:chgData name="Oscar Ansotegui Adarve" userId="e749817f-9b2a-45ad-b401-5f9a3e647f4c" providerId="ADAL" clId="{D9075D73-784A-4DAF-B60A-16E90B290488}" dt="2024-12-04T09:18:20.089" v="761" actId="1076"/>
          <ac:picMkLst>
            <pc:docMk/>
            <pc:sldMk cId="3830139377" sldId="271"/>
            <ac:picMk id="26" creationId="{25EFB388-F976-38EE-7088-0B943A9C6BF1}"/>
          </ac:picMkLst>
        </pc:picChg>
        <pc:picChg chg="add mod">
          <ac:chgData name="Oscar Ansotegui Adarve" userId="e749817f-9b2a-45ad-b401-5f9a3e647f4c" providerId="ADAL" clId="{D9075D73-784A-4DAF-B60A-16E90B290488}" dt="2024-12-04T09:18:20.089" v="761" actId="1076"/>
          <ac:picMkLst>
            <pc:docMk/>
            <pc:sldMk cId="3830139377" sldId="271"/>
            <ac:picMk id="27" creationId="{F934DF91-6C01-493E-0435-C5F9B9A32ADB}"/>
          </ac:picMkLst>
        </pc:picChg>
        <pc:picChg chg="add mod">
          <ac:chgData name="Oscar Ansotegui Adarve" userId="e749817f-9b2a-45ad-b401-5f9a3e647f4c" providerId="ADAL" clId="{D9075D73-784A-4DAF-B60A-16E90B290488}" dt="2024-12-04T09:18:20.089" v="761" actId="1076"/>
          <ac:picMkLst>
            <pc:docMk/>
            <pc:sldMk cId="3830139377" sldId="271"/>
            <ac:picMk id="33" creationId="{C551534D-930F-C055-585E-961D4DD8B414}"/>
          </ac:picMkLst>
        </pc:picChg>
        <pc:picChg chg="add mod">
          <ac:chgData name="Oscar Ansotegui Adarve" userId="e749817f-9b2a-45ad-b401-5f9a3e647f4c" providerId="ADAL" clId="{D9075D73-784A-4DAF-B60A-16E90B290488}" dt="2024-12-04T09:18:20.089" v="761" actId="1076"/>
          <ac:picMkLst>
            <pc:docMk/>
            <pc:sldMk cId="3830139377" sldId="271"/>
            <ac:picMk id="34" creationId="{E345F62F-3CDE-E27F-0666-1CDBAB21A37A}"/>
          </ac:picMkLst>
        </pc:picChg>
        <pc:picChg chg="add mod">
          <ac:chgData name="Oscar Ansotegui Adarve" userId="e749817f-9b2a-45ad-b401-5f9a3e647f4c" providerId="ADAL" clId="{D9075D73-784A-4DAF-B60A-16E90B290488}" dt="2024-12-04T09:18:20.089" v="761" actId="1076"/>
          <ac:picMkLst>
            <pc:docMk/>
            <pc:sldMk cId="3830139377" sldId="271"/>
            <ac:picMk id="37" creationId="{B3016843-D6F0-6949-D814-07B9BED3F452}"/>
          </ac:picMkLst>
        </pc:picChg>
        <pc:cxnChg chg="add mod">
          <ac:chgData name="Oscar Ansotegui Adarve" userId="e749817f-9b2a-45ad-b401-5f9a3e647f4c" providerId="ADAL" clId="{D9075D73-784A-4DAF-B60A-16E90B290488}" dt="2024-12-04T09:18:20.089" v="761" actId="1076"/>
          <ac:cxnSpMkLst>
            <pc:docMk/>
            <pc:sldMk cId="3830139377" sldId="271"/>
            <ac:cxnSpMk id="28" creationId="{90FFBE2A-73BE-281C-9F09-5B6905CBF5FC}"/>
          </ac:cxnSpMkLst>
        </pc:cxnChg>
        <pc:cxnChg chg="add mod">
          <ac:chgData name="Oscar Ansotegui Adarve" userId="e749817f-9b2a-45ad-b401-5f9a3e647f4c" providerId="ADAL" clId="{D9075D73-784A-4DAF-B60A-16E90B290488}" dt="2024-12-04T09:18:20.089" v="761" actId="1076"/>
          <ac:cxnSpMkLst>
            <pc:docMk/>
            <pc:sldMk cId="3830139377" sldId="271"/>
            <ac:cxnSpMk id="29" creationId="{62E6D273-18A9-F61F-DA25-54B2D816F6A7}"/>
          </ac:cxnSpMkLst>
        </pc:cxnChg>
        <pc:cxnChg chg="add mod">
          <ac:chgData name="Oscar Ansotegui Adarve" userId="e749817f-9b2a-45ad-b401-5f9a3e647f4c" providerId="ADAL" clId="{D9075D73-784A-4DAF-B60A-16E90B290488}" dt="2024-12-04T09:18:20.089" v="761" actId="1076"/>
          <ac:cxnSpMkLst>
            <pc:docMk/>
            <pc:sldMk cId="3830139377" sldId="271"/>
            <ac:cxnSpMk id="30" creationId="{8C7363A5-F401-1E9F-2194-FBD08B844E92}"/>
          </ac:cxnSpMkLst>
        </pc:cxnChg>
        <pc:cxnChg chg="add mod">
          <ac:chgData name="Oscar Ansotegui Adarve" userId="e749817f-9b2a-45ad-b401-5f9a3e647f4c" providerId="ADAL" clId="{D9075D73-784A-4DAF-B60A-16E90B290488}" dt="2024-12-04T09:18:20.089" v="761" actId="1076"/>
          <ac:cxnSpMkLst>
            <pc:docMk/>
            <pc:sldMk cId="3830139377" sldId="271"/>
            <ac:cxnSpMk id="31" creationId="{B44419FA-E6BC-4FBC-3038-90C1A8815A9A}"/>
          </ac:cxnSpMkLst>
        </pc:cxnChg>
        <pc:cxnChg chg="add mod">
          <ac:chgData name="Oscar Ansotegui Adarve" userId="e749817f-9b2a-45ad-b401-5f9a3e647f4c" providerId="ADAL" clId="{D9075D73-784A-4DAF-B60A-16E90B290488}" dt="2024-12-04T09:18:20.089" v="761" actId="1076"/>
          <ac:cxnSpMkLst>
            <pc:docMk/>
            <pc:sldMk cId="3830139377" sldId="271"/>
            <ac:cxnSpMk id="35" creationId="{CE53BEB7-978D-D41F-86D6-D21F4FE93C83}"/>
          </ac:cxnSpMkLst>
        </pc:cxnChg>
      </pc:sldChg>
      <pc:sldChg chg="delSp modSp add del mod">
        <pc:chgData name="Oscar Ansotegui Adarve" userId="e749817f-9b2a-45ad-b401-5f9a3e647f4c" providerId="ADAL" clId="{D9075D73-784A-4DAF-B60A-16E90B290488}" dt="2024-12-04T14:33:49.574" v="1248" actId="47"/>
        <pc:sldMkLst>
          <pc:docMk/>
          <pc:sldMk cId="2975801387" sldId="272"/>
        </pc:sldMkLst>
        <pc:spChg chg="mod">
          <ac:chgData name="Oscar Ansotegui Adarve" userId="e749817f-9b2a-45ad-b401-5f9a3e647f4c" providerId="ADAL" clId="{D9075D73-784A-4DAF-B60A-16E90B290488}" dt="2024-12-04T09:19:51.360" v="767" actId="1076"/>
          <ac:spMkLst>
            <pc:docMk/>
            <pc:sldMk cId="2975801387" sldId="272"/>
            <ac:spMk id="5" creationId="{E757F0CB-5B63-7A10-3A1B-62C7D1574A32}"/>
          </ac:spMkLst>
        </pc:spChg>
        <pc:spChg chg="del">
          <ac:chgData name="Oscar Ansotegui Adarve" userId="e749817f-9b2a-45ad-b401-5f9a3e647f4c" providerId="ADAL" clId="{D9075D73-784A-4DAF-B60A-16E90B290488}" dt="2024-12-04T09:19:47.134" v="766" actId="478"/>
          <ac:spMkLst>
            <pc:docMk/>
            <pc:sldMk cId="2975801387" sldId="272"/>
            <ac:spMk id="7" creationId="{774679DB-72B5-DB29-DB6D-29B12A2E5349}"/>
          </ac:spMkLst>
        </pc:spChg>
        <pc:spChg chg="mod">
          <ac:chgData name="Oscar Ansotegui Adarve" userId="e749817f-9b2a-45ad-b401-5f9a3e647f4c" providerId="ADAL" clId="{D9075D73-784A-4DAF-B60A-16E90B290488}" dt="2024-12-04T09:19:51.360" v="767" actId="1076"/>
          <ac:spMkLst>
            <pc:docMk/>
            <pc:sldMk cId="2975801387" sldId="272"/>
            <ac:spMk id="9" creationId="{B6A7884F-599E-F274-52AC-CEFAF9E83C7A}"/>
          </ac:spMkLst>
        </pc:spChg>
        <pc:picChg chg="del">
          <ac:chgData name="Oscar Ansotegui Adarve" userId="e749817f-9b2a-45ad-b401-5f9a3e647f4c" providerId="ADAL" clId="{D9075D73-784A-4DAF-B60A-16E90B290488}" dt="2024-12-04T09:19:41.807" v="765" actId="478"/>
          <ac:picMkLst>
            <pc:docMk/>
            <pc:sldMk cId="2975801387" sldId="272"/>
            <ac:picMk id="4" creationId="{28C2B138-EB00-D239-3C40-A58345565BE8}"/>
          </ac:picMkLst>
        </pc:picChg>
        <pc:picChg chg="mod">
          <ac:chgData name="Oscar Ansotegui Adarve" userId="e749817f-9b2a-45ad-b401-5f9a3e647f4c" providerId="ADAL" clId="{D9075D73-784A-4DAF-B60A-16E90B290488}" dt="2024-12-04T09:19:51.360" v="767" actId="1076"/>
          <ac:picMkLst>
            <pc:docMk/>
            <pc:sldMk cId="2975801387" sldId="272"/>
            <ac:picMk id="6" creationId="{04E1B33C-FE86-B57F-C703-8D2F2056A730}"/>
          </ac:picMkLst>
        </pc:picChg>
        <pc:picChg chg="mod">
          <ac:chgData name="Oscar Ansotegui Adarve" userId="e749817f-9b2a-45ad-b401-5f9a3e647f4c" providerId="ADAL" clId="{D9075D73-784A-4DAF-B60A-16E90B290488}" dt="2024-12-04T09:19:51.360" v="767" actId="1076"/>
          <ac:picMkLst>
            <pc:docMk/>
            <pc:sldMk cId="2975801387" sldId="272"/>
            <ac:picMk id="10" creationId="{75952361-443C-89B7-D9CD-6926B18660E4}"/>
          </ac:picMkLst>
        </pc:picChg>
        <pc:picChg chg="mod">
          <ac:chgData name="Oscar Ansotegui Adarve" userId="e749817f-9b2a-45ad-b401-5f9a3e647f4c" providerId="ADAL" clId="{D9075D73-784A-4DAF-B60A-16E90B290488}" dt="2024-12-04T09:19:51.360" v="767" actId="1076"/>
          <ac:picMkLst>
            <pc:docMk/>
            <pc:sldMk cId="2975801387" sldId="272"/>
            <ac:picMk id="11" creationId="{0830087B-29FD-244D-0F48-2471F65DA4B0}"/>
          </ac:picMkLst>
        </pc:picChg>
        <pc:picChg chg="mod">
          <ac:chgData name="Oscar Ansotegui Adarve" userId="e749817f-9b2a-45ad-b401-5f9a3e647f4c" providerId="ADAL" clId="{D9075D73-784A-4DAF-B60A-16E90B290488}" dt="2024-12-04T09:19:51.360" v="767" actId="1076"/>
          <ac:picMkLst>
            <pc:docMk/>
            <pc:sldMk cId="2975801387" sldId="272"/>
            <ac:picMk id="12" creationId="{8FD9681C-5AA4-7B4B-26F0-FFF2AC77D8DC}"/>
          </ac:picMkLst>
        </pc:picChg>
        <pc:picChg chg="mod">
          <ac:chgData name="Oscar Ansotegui Adarve" userId="e749817f-9b2a-45ad-b401-5f9a3e647f4c" providerId="ADAL" clId="{D9075D73-784A-4DAF-B60A-16E90B290488}" dt="2024-12-04T09:19:51.360" v="767" actId="1076"/>
          <ac:picMkLst>
            <pc:docMk/>
            <pc:sldMk cId="2975801387" sldId="272"/>
            <ac:picMk id="14" creationId="{71B3DBFA-A345-44E1-B97A-83C52F349D17}"/>
          </ac:picMkLst>
        </pc:picChg>
      </pc:sldChg>
      <pc:sldChg chg="add del">
        <pc:chgData name="Oscar Ansotegui Adarve" userId="e749817f-9b2a-45ad-b401-5f9a3e647f4c" providerId="ADAL" clId="{D9075D73-784A-4DAF-B60A-16E90B290488}" dt="2024-12-04T09:19:29.480" v="763" actId="47"/>
        <pc:sldMkLst>
          <pc:docMk/>
          <pc:sldMk cId="3382293563" sldId="272"/>
        </pc:sldMkLst>
      </pc:sldChg>
      <pc:sldChg chg="delSp modSp add del mod modNotesTx">
        <pc:chgData name="Oscar Ansotegui Adarve" userId="e749817f-9b2a-45ad-b401-5f9a3e647f4c" providerId="ADAL" clId="{D9075D73-784A-4DAF-B60A-16E90B290488}" dt="2024-12-09T10:04:46.161" v="2710" actId="47"/>
        <pc:sldMkLst>
          <pc:docMk/>
          <pc:sldMk cId="472909739" sldId="273"/>
        </pc:sldMkLst>
        <pc:spChg chg="del">
          <ac:chgData name="Oscar Ansotegui Adarve" userId="e749817f-9b2a-45ad-b401-5f9a3e647f4c" providerId="ADAL" clId="{D9075D73-784A-4DAF-B60A-16E90B290488}" dt="2024-12-04T13:17:52.530" v="793" actId="478"/>
          <ac:spMkLst>
            <pc:docMk/>
            <pc:sldMk cId="472909739" sldId="273"/>
            <ac:spMk id="5" creationId="{8BE4333B-D67B-143A-85EC-4AF6EAC30D40}"/>
          </ac:spMkLst>
        </pc:spChg>
        <pc:picChg chg="del mod">
          <ac:chgData name="Oscar Ansotegui Adarve" userId="e749817f-9b2a-45ad-b401-5f9a3e647f4c" providerId="ADAL" clId="{D9075D73-784A-4DAF-B60A-16E90B290488}" dt="2024-12-09T10:04:44.604" v="2709" actId="21"/>
          <ac:picMkLst>
            <pc:docMk/>
            <pc:sldMk cId="472909739" sldId="273"/>
            <ac:picMk id="6" creationId="{CAF2575C-008F-709D-C5B3-235518F6CB07}"/>
          </ac:picMkLst>
        </pc:picChg>
      </pc:sldChg>
      <pc:sldChg chg="addSp delSp modSp add mod modAnim modNotesTx">
        <pc:chgData name="Oscar Ansotegui Adarve" userId="e749817f-9b2a-45ad-b401-5f9a3e647f4c" providerId="ADAL" clId="{D9075D73-784A-4DAF-B60A-16E90B290488}" dt="2024-12-09T09:07:20.625" v="2041" actId="1076"/>
        <pc:sldMkLst>
          <pc:docMk/>
          <pc:sldMk cId="2409720245" sldId="274"/>
        </pc:sldMkLst>
        <pc:spChg chg="add mod">
          <ac:chgData name="Oscar Ansotegui Adarve" userId="e749817f-9b2a-45ad-b401-5f9a3e647f4c" providerId="ADAL" clId="{D9075D73-784A-4DAF-B60A-16E90B290488}" dt="2024-12-09T09:07:20.625" v="2041" actId="1076"/>
          <ac:spMkLst>
            <pc:docMk/>
            <pc:sldMk cId="2409720245" sldId="274"/>
            <ac:spMk id="3" creationId="{F6F835CB-336F-0D38-C103-0B31B840F929}"/>
          </ac:spMkLst>
        </pc:spChg>
        <pc:spChg chg="mod">
          <ac:chgData name="Oscar Ansotegui Adarve" userId="e749817f-9b2a-45ad-b401-5f9a3e647f4c" providerId="ADAL" clId="{D9075D73-784A-4DAF-B60A-16E90B290488}" dt="2024-12-09T08:49:00.375" v="1823" actId="164"/>
          <ac:spMkLst>
            <pc:docMk/>
            <pc:sldMk cId="2409720245" sldId="274"/>
            <ac:spMk id="5" creationId="{9BC7FC43-ABF9-638E-452E-0D6A4BD6616E}"/>
          </ac:spMkLst>
        </pc:spChg>
        <pc:spChg chg="add mod">
          <ac:chgData name="Oscar Ansotegui Adarve" userId="e749817f-9b2a-45ad-b401-5f9a3e647f4c" providerId="ADAL" clId="{D9075D73-784A-4DAF-B60A-16E90B290488}" dt="2024-12-09T09:01:24.066" v="2010" actId="1076"/>
          <ac:spMkLst>
            <pc:docMk/>
            <pc:sldMk cId="2409720245" sldId="274"/>
            <ac:spMk id="7" creationId="{D4988F83-94D8-7BA1-ED43-03F39487B713}"/>
          </ac:spMkLst>
        </pc:spChg>
        <pc:spChg chg="add mod">
          <ac:chgData name="Oscar Ansotegui Adarve" userId="e749817f-9b2a-45ad-b401-5f9a3e647f4c" providerId="ADAL" clId="{D9075D73-784A-4DAF-B60A-16E90B290488}" dt="2024-12-09T08:53:23.310" v="1905" actId="1076"/>
          <ac:spMkLst>
            <pc:docMk/>
            <pc:sldMk cId="2409720245" sldId="274"/>
            <ac:spMk id="17" creationId="{5CB8C93D-D14A-CB0D-7AE3-362948F9D58F}"/>
          </ac:spMkLst>
        </pc:spChg>
        <pc:spChg chg="add mod">
          <ac:chgData name="Oscar Ansotegui Adarve" userId="e749817f-9b2a-45ad-b401-5f9a3e647f4c" providerId="ADAL" clId="{D9075D73-784A-4DAF-B60A-16E90B290488}" dt="2024-12-09T08:54:42.213" v="1946" actId="1076"/>
          <ac:spMkLst>
            <pc:docMk/>
            <pc:sldMk cId="2409720245" sldId="274"/>
            <ac:spMk id="18" creationId="{34B2AB6A-3F95-115F-12AA-5488E1F4B62A}"/>
          </ac:spMkLst>
        </pc:spChg>
        <pc:spChg chg="add mod">
          <ac:chgData name="Oscar Ansotegui Adarve" userId="e749817f-9b2a-45ad-b401-5f9a3e647f4c" providerId="ADAL" clId="{D9075D73-784A-4DAF-B60A-16E90B290488}" dt="2024-12-09T08:55:36.418" v="1957" actId="1076"/>
          <ac:spMkLst>
            <pc:docMk/>
            <pc:sldMk cId="2409720245" sldId="274"/>
            <ac:spMk id="19" creationId="{2D1FE681-2B3E-4150-9A4A-BBF2F3720311}"/>
          </ac:spMkLst>
        </pc:spChg>
        <pc:spChg chg="add mod">
          <ac:chgData name="Oscar Ansotegui Adarve" userId="e749817f-9b2a-45ad-b401-5f9a3e647f4c" providerId="ADAL" clId="{D9075D73-784A-4DAF-B60A-16E90B290488}" dt="2024-12-09T08:55:19.842" v="1954" actId="1076"/>
          <ac:spMkLst>
            <pc:docMk/>
            <pc:sldMk cId="2409720245" sldId="274"/>
            <ac:spMk id="20" creationId="{EF8EDE57-E053-94F5-865C-66502214F44A}"/>
          </ac:spMkLst>
        </pc:spChg>
        <pc:spChg chg="add mod">
          <ac:chgData name="Oscar Ansotegui Adarve" userId="e749817f-9b2a-45ad-b401-5f9a3e647f4c" providerId="ADAL" clId="{D9075D73-784A-4DAF-B60A-16E90B290488}" dt="2024-12-09T08:54:57.982" v="1949"/>
          <ac:spMkLst>
            <pc:docMk/>
            <pc:sldMk cId="2409720245" sldId="274"/>
            <ac:spMk id="25" creationId="{67A029BD-2C6A-28D1-BB46-AB6A19DF848B}"/>
          </ac:spMkLst>
        </pc:spChg>
        <pc:spChg chg="add mod">
          <ac:chgData name="Oscar Ansotegui Adarve" userId="e749817f-9b2a-45ad-b401-5f9a3e647f4c" providerId="ADAL" clId="{D9075D73-784A-4DAF-B60A-16E90B290488}" dt="2024-12-09T08:57:03.132" v="1964" actId="1076"/>
          <ac:spMkLst>
            <pc:docMk/>
            <pc:sldMk cId="2409720245" sldId="274"/>
            <ac:spMk id="28" creationId="{4480FF61-8D4F-320E-41C4-E8E0DB7F211B}"/>
          </ac:spMkLst>
        </pc:spChg>
        <pc:spChg chg="add mod">
          <ac:chgData name="Oscar Ansotegui Adarve" userId="e749817f-9b2a-45ad-b401-5f9a3e647f4c" providerId="ADAL" clId="{D9075D73-784A-4DAF-B60A-16E90B290488}" dt="2024-12-09T08:57:47.215" v="1974" actId="1076"/>
          <ac:spMkLst>
            <pc:docMk/>
            <pc:sldMk cId="2409720245" sldId="274"/>
            <ac:spMk id="32" creationId="{72EAC7B5-B74E-8325-F78B-F84209E8B8EB}"/>
          </ac:spMkLst>
        </pc:spChg>
        <pc:spChg chg="add mod">
          <ac:chgData name="Oscar Ansotegui Adarve" userId="e749817f-9b2a-45ad-b401-5f9a3e647f4c" providerId="ADAL" clId="{D9075D73-784A-4DAF-B60A-16E90B290488}" dt="2024-12-09T08:59:23.686" v="2000" actId="1037"/>
          <ac:spMkLst>
            <pc:docMk/>
            <pc:sldMk cId="2409720245" sldId="274"/>
            <ac:spMk id="33" creationId="{5D617B84-17AC-1E96-A6B5-60E7614F9C33}"/>
          </ac:spMkLst>
        </pc:spChg>
        <pc:grpChg chg="add mod">
          <ac:chgData name="Oscar Ansotegui Adarve" userId="e749817f-9b2a-45ad-b401-5f9a3e647f4c" providerId="ADAL" clId="{D9075D73-784A-4DAF-B60A-16E90B290488}" dt="2024-12-09T09:01:44.176" v="2033" actId="1035"/>
          <ac:grpSpMkLst>
            <pc:docMk/>
            <pc:sldMk cId="2409720245" sldId="274"/>
            <ac:grpSpMk id="9" creationId="{5EE2026B-AC3C-0E4D-C10A-EE0FBE485C80}"/>
          </ac:grpSpMkLst>
        </pc:grpChg>
        <pc:picChg chg="mod">
          <ac:chgData name="Oscar Ansotegui Adarve" userId="e749817f-9b2a-45ad-b401-5f9a3e647f4c" providerId="ADAL" clId="{D9075D73-784A-4DAF-B60A-16E90B290488}" dt="2024-12-09T09:01:44.176" v="2033" actId="1035"/>
          <ac:picMkLst>
            <pc:docMk/>
            <pc:sldMk cId="2409720245" sldId="274"/>
            <ac:picMk id="6" creationId="{F96F87CC-59ED-3CD2-2006-60CB5567E126}"/>
          </ac:picMkLst>
        </pc:picChg>
        <pc:picChg chg="del mod">
          <ac:chgData name="Oscar Ansotegui Adarve" userId="e749817f-9b2a-45ad-b401-5f9a3e647f4c" providerId="ADAL" clId="{D9075D73-784A-4DAF-B60A-16E90B290488}" dt="2024-12-09T08:42:15.619" v="1655" actId="478"/>
          <ac:picMkLst>
            <pc:docMk/>
            <pc:sldMk cId="2409720245" sldId="274"/>
            <ac:picMk id="8" creationId="{9AC93865-B934-41EA-100C-37047743D2D4}"/>
          </ac:picMkLst>
        </pc:picChg>
        <pc:picChg chg="del mod">
          <ac:chgData name="Oscar Ansotegui Adarve" userId="e749817f-9b2a-45ad-b401-5f9a3e647f4c" providerId="ADAL" clId="{D9075D73-784A-4DAF-B60A-16E90B290488}" dt="2024-12-09T08:42:18.033" v="1656" actId="478"/>
          <ac:picMkLst>
            <pc:docMk/>
            <pc:sldMk cId="2409720245" sldId="274"/>
            <ac:picMk id="10" creationId="{04D9C0A3-23C9-85F0-C821-D35A093585E3}"/>
          </ac:picMkLst>
        </pc:picChg>
        <pc:picChg chg="add mod">
          <ac:chgData name="Oscar Ansotegui Adarve" userId="e749817f-9b2a-45ad-b401-5f9a3e647f4c" providerId="ADAL" clId="{D9075D73-784A-4DAF-B60A-16E90B290488}" dt="2024-12-09T08:55:36.418" v="1957" actId="1076"/>
          <ac:picMkLst>
            <pc:docMk/>
            <pc:sldMk cId="2409720245" sldId="274"/>
            <ac:picMk id="12" creationId="{FDC4FBC2-9416-3E3F-24C6-6CA9AE6A9652}"/>
          </ac:picMkLst>
        </pc:picChg>
        <pc:picChg chg="add mod">
          <ac:chgData name="Oscar Ansotegui Adarve" userId="e749817f-9b2a-45ad-b401-5f9a3e647f4c" providerId="ADAL" clId="{D9075D73-784A-4DAF-B60A-16E90B290488}" dt="2024-12-09T08:55:19.842" v="1954" actId="1076"/>
          <ac:picMkLst>
            <pc:docMk/>
            <pc:sldMk cId="2409720245" sldId="274"/>
            <ac:picMk id="14" creationId="{D444FF5B-2F73-7057-F7C5-C9D1BAD1D27B}"/>
          </ac:picMkLst>
        </pc:picChg>
        <pc:picChg chg="add mod">
          <ac:chgData name="Oscar Ansotegui Adarve" userId="e749817f-9b2a-45ad-b401-5f9a3e647f4c" providerId="ADAL" clId="{D9075D73-784A-4DAF-B60A-16E90B290488}" dt="2024-12-09T08:53:23.310" v="1905" actId="1076"/>
          <ac:picMkLst>
            <pc:docMk/>
            <pc:sldMk cId="2409720245" sldId="274"/>
            <ac:picMk id="16" creationId="{94DE6A0A-C5CD-C171-76CB-B324DDCC7657}"/>
          </ac:picMkLst>
        </pc:picChg>
        <pc:picChg chg="add mod">
          <ac:chgData name="Oscar Ansotegui Adarve" userId="e749817f-9b2a-45ad-b401-5f9a3e647f4c" providerId="ADAL" clId="{D9075D73-784A-4DAF-B60A-16E90B290488}" dt="2024-12-09T08:54:49.906" v="1948" actId="1076"/>
          <ac:picMkLst>
            <pc:docMk/>
            <pc:sldMk cId="2409720245" sldId="274"/>
            <ac:picMk id="24" creationId="{8104D892-DE8B-0B68-AE5F-5FAED688149A}"/>
          </ac:picMkLst>
        </pc:picChg>
        <pc:picChg chg="add mod ord">
          <ac:chgData name="Oscar Ansotegui Adarve" userId="e749817f-9b2a-45ad-b401-5f9a3e647f4c" providerId="ADAL" clId="{D9075D73-784A-4DAF-B60A-16E90B290488}" dt="2024-12-09T08:57:55.096" v="1976" actId="166"/>
          <ac:picMkLst>
            <pc:docMk/>
            <pc:sldMk cId="2409720245" sldId="274"/>
            <ac:picMk id="26" creationId="{BC8FBC30-CF57-A8CA-348F-D9B0F6EFDE8C}"/>
          </ac:picMkLst>
        </pc:picChg>
        <pc:picChg chg="add mod">
          <ac:chgData name="Oscar Ansotegui Adarve" userId="e749817f-9b2a-45ad-b401-5f9a3e647f4c" providerId="ADAL" clId="{D9075D73-784A-4DAF-B60A-16E90B290488}" dt="2024-12-09T08:55:26.198" v="1956" actId="1076"/>
          <ac:picMkLst>
            <pc:docMk/>
            <pc:sldMk cId="2409720245" sldId="274"/>
            <ac:picMk id="27" creationId="{8A8EDF2E-ACE2-DC2B-3239-4A8DCFECA573}"/>
          </ac:picMkLst>
        </pc:picChg>
        <pc:picChg chg="add del mod">
          <ac:chgData name="Oscar Ansotegui Adarve" userId="e749817f-9b2a-45ad-b401-5f9a3e647f4c" providerId="ADAL" clId="{D9075D73-784A-4DAF-B60A-16E90B290488}" dt="2024-12-09T08:56:59.176" v="1963" actId="478"/>
          <ac:picMkLst>
            <pc:docMk/>
            <pc:sldMk cId="2409720245" sldId="274"/>
            <ac:picMk id="30" creationId="{C25BC109-C551-9FCB-3B6D-BBE03A87694B}"/>
          </ac:picMkLst>
        </pc:picChg>
        <pc:picChg chg="add mod ord">
          <ac:chgData name="Oscar Ansotegui Adarve" userId="e749817f-9b2a-45ad-b401-5f9a3e647f4c" providerId="ADAL" clId="{D9075D73-784A-4DAF-B60A-16E90B290488}" dt="2024-12-09T08:57:51.668" v="1975" actId="166"/>
          <ac:picMkLst>
            <pc:docMk/>
            <pc:sldMk cId="2409720245" sldId="274"/>
            <ac:picMk id="31" creationId="{0FA42EF0-6BA3-6FC9-58E5-FA209EC4193D}"/>
          </ac:picMkLst>
        </pc:picChg>
        <pc:picChg chg="add mod">
          <ac:chgData name="Oscar Ansotegui Adarve" userId="e749817f-9b2a-45ad-b401-5f9a3e647f4c" providerId="ADAL" clId="{D9075D73-784A-4DAF-B60A-16E90B290488}" dt="2024-12-09T08:59:06.357" v="1995" actId="1076"/>
          <ac:picMkLst>
            <pc:docMk/>
            <pc:sldMk cId="2409720245" sldId="274"/>
            <ac:picMk id="35" creationId="{69845CAC-4DCC-C2FE-EFC2-C546C3A2FFC3}"/>
          </ac:picMkLst>
        </pc:picChg>
        <pc:picChg chg="add mod">
          <ac:chgData name="Oscar Ansotegui Adarve" userId="e749817f-9b2a-45ad-b401-5f9a3e647f4c" providerId="ADAL" clId="{D9075D73-784A-4DAF-B60A-16E90B290488}" dt="2024-12-09T08:59:19.834" v="1998" actId="1076"/>
          <ac:picMkLst>
            <pc:docMk/>
            <pc:sldMk cId="2409720245" sldId="274"/>
            <ac:picMk id="36" creationId="{CEB34258-5CF3-0301-5A06-2EECED4BC628}"/>
          </ac:picMkLst>
        </pc:picChg>
        <pc:picChg chg="del">
          <ac:chgData name="Oscar Ansotegui Adarve" userId="e749817f-9b2a-45ad-b401-5f9a3e647f4c" providerId="ADAL" clId="{D9075D73-784A-4DAF-B60A-16E90B290488}" dt="2024-12-09T08:39:59.216" v="1641" actId="478"/>
          <ac:picMkLst>
            <pc:docMk/>
            <pc:sldMk cId="2409720245" sldId="274"/>
            <ac:picMk id="1026" creationId="{A0612105-C77F-8093-0ACE-62191F68C8CD}"/>
          </ac:picMkLst>
        </pc:picChg>
        <pc:cxnChg chg="add del mod">
          <ac:chgData name="Oscar Ansotegui Adarve" userId="e749817f-9b2a-45ad-b401-5f9a3e647f4c" providerId="ADAL" clId="{D9075D73-784A-4DAF-B60A-16E90B290488}" dt="2024-12-09T08:54:17.509" v="1939" actId="478"/>
          <ac:cxnSpMkLst>
            <pc:docMk/>
            <pc:sldMk cId="2409720245" sldId="274"/>
            <ac:cxnSpMk id="22" creationId="{E108F83E-AA32-9DCF-3302-BE881F9C283A}"/>
          </ac:cxnSpMkLst>
        </pc:cxnChg>
      </pc:sldChg>
      <pc:sldChg chg="delSp add del mod modNotesTx">
        <pc:chgData name="Oscar Ansotegui Adarve" userId="e749817f-9b2a-45ad-b401-5f9a3e647f4c" providerId="ADAL" clId="{D9075D73-784A-4DAF-B60A-16E90B290488}" dt="2024-12-04T13:21:45.796" v="886" actId="47"/>
        <pc:sldMkLst>
          <pc:docMk/>
          <pc:sldMk cId="2857604539" sldId="274"/>
        </pc:sldMkLst>
        <pc:spChg chg="del">
          <ac:chgData name="Oscar Ansotegui Adarve" userId="e749817f-9b2a-45ad-b401-5f9a3e647f4c" providerId="ADAL" clId="{D9075D73-784A-4DAF-B60A-16E90B290488}" dt="2024-12-04T13:21:38.518" v="885" actId="478"/>
          <ac:spMkLst>
            <pc:docMk/>
            <pc:sldMk cId="2857604539" sldId="274"/>
            <ac:spMk id="6" creationId="{427FE61F-F877-5CB9-F136-360AC87A16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CFD81-8F6B-404B-9696-D40ACE2D52F6}" type="datetimeFigureOut">
              <a:rPr lang="es-ES" smtClean="0"/>
              <a:t>09/12/2024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4DBB-B19F-48FD-8DAF-3DA38ED8DE2E}" type="slidenum">
              <a:rPr lang="es-ES" smtClean="0"/>
              <a:t>‹Nº›</a:t>
            </a:fld>
            <a:endParaRPr lang="es-ES"/>
          </a:p>
        </p:txBody>
      </p:sp>
    </p:spTree>
    <p:extLst>
      <p:ext uri="{BB962C8B-B14F-4D97-AF65-F5344CB8AC3E}">
        <p14:creationId xmlns:p14="http://schemas.microsoft.com/office/powerpoint/2010/main" val="377621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Good morning, everyone. </a:t>
            </a:r>
          </a:p>
          <a:p>
            <a:endParaRPr lang="en-US" dirty="0"/>
          </a:p>
          <a:p>
            <a:r>
              <a:rPr lang="en-US" dirty="0"/>
              <a:t>We all know the ROBINSON project and the concept of the EMS. </a:t>
            </a:r>
          </a:p>
          <a:p>
            <a:endParaRPr lang="en-US" dirty="0"/>
          </a:p>
          <a:p>
            <a:r>
              <a:rPr lang="en-US" dirty="0"/>
              <a:t>But if there’s someone here who isn’t directly involved, you’re more than welcome, and let me sum it up for you in one sentence:</a:t>
            </a:r>
            <a:br>
              <a:rPr lang="en-US" dirty="0"/>
            </a:br>
            <a:r>
              <a:rPr lang="en-US" dirty="0"/>
              <a:t>ROBINSON is about creating flexible, secure, and efficient energy systems for industrialized islands, powered by renewable energy, innovative storage, and cutting-edge digital solutions like the EMS.</a:t>
            </a:r>
          </a:p>
          <a:p>
            <a:endParaRPr lang="en-US" dirty="0"/>
          </a:p>
          <a:p>
            <a:r>
              <a:rPr lang="en-US" dirty="0"/>
              <a:t>Now, the key question: How do we ensure that the data feeding this system is secure, reliable, and traceable?“</a:t>
            </a:r>
            <a:br>
              <a:rPr lang="en-US" dirty="0"/>
            </a:br>
            <a:br>
              <a:rPr lang="en-US" dirty="0"/>
            </a:br>
            <a:r>
              <a:rPr lang="en-US" b="1" dirty="0"/>
              <a:t>FUNDITEC’s Contribution:</a:t>
            </a:r>
            <a:br>
              <a:rPr lang="en-US" dirty="0"/>
            </a:br>
            <a:r>
              <a:rPr lang="en-US" dirty="0"/>
              <a:t>At FUNDITEC, our mission has been to strengthen the foundations of the EMS by ensuring that the data it processes is not only secure but also transparent and trustworthy. Through innovative approaches and advanced technologies, we’ve focused on providing a robust framework for data traceability and cybersecurity that aligns with ROBINSON’s ambitious goals.</a:t>
            </a:r>
          </a:p>
          <a:p>
            <a:endParaRPr lang="en-US" dirty="0"/>
          </a:p>
          <a:p>
            <a:r>
              <a:rPr lang="en-US" b="1" dirty="0"/>
              <a:t>Transition:</a:t>
            </a:r>
            <a:br>
              <a:rPr lang="en-US" dirty="0"/>
            </a:br>
            <a:r>
              <a:rPr lang="en-US" dirty="0"/>
              <a:t>These efforts are critical to ensuring that ROBINSON’s EMS remains resilient against threats while delivering transparent and reliable energy management. Let’s dive deeper into how cybersecurity and blockchain play a key role in achieving this.</a:t>
            </a:r>
          </a:p>
          <a:p>
            <a:endParaRPr lang="en-U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2</a:t>
            </a:fld>
            <a:endParaRPr lang="es-ES"/>
          </a:p>
        </p:txBody>
      </p:sp>
    </p:spTree>
    <p:extLst>
      <p:ext uri="{BB962C8B-B14F-4D97-AF65-F5344CB8AC3E}">
        <p14:creationId xmlns:p14="http://schemas.microsoft.com/office/powerpoint/2010/main" val="238841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Opening Statement:</a:t>
            </a:r>
            <a:br>
              <a:rPr lang="en-US" dirty="0"/>
            </a:br>
            <a:r>
              <a:rPr lang="en-US" dirty="0"/>
              <a:t>"While blockchain is already transforming ROBINSON’s EMS, its potential extends far beyond this project. The same principles of transparency, immutability, and decentralized validation can revolutionize other industries and applications. ROBINSON is just the beginning.“ And with more complex Smart Contracts the possibilities are unlimited.</a:t>
            </a:r>
          </a:p>
          <a:p>
            <a:endParaRPr lang="en-US" b="1" dirty="0"/>
          </a:p>
          <a:p>
            <a:r>
              <a:rPr lang="en-US" b="1" dirty="0"/>
              <a:t>Broader Applications of Blockchain:</a:t>
            </a:r>
          </a:p>
          <a:p>
            <a:endParaRPr lang="en-US" dirty="0"/>
          </a:p>
          <a:p>
            <a:pPr>
              <a:buFont typeface="+mj-lt"/>
              <a:buAutoNum type="arabicPeriod"/>
            </a:pPr>
            <a:r>
              <a:rPr lang="en-US" b="1" dirty="0"/>
              <a:t>Peer-to-Peer Energy Trading in Smart Cities:</a:t>
            </a:r>
            <a:endParaRPr lang="en-US" dirty="0"/>
          </a:p>
          <a:p>
            <a:pPr marL="742950" lvl="1" indent="-285750">
              <a:buFont typeface="+mj-lt"/>
              <a:buAutoNum type="arabicPeriod"/>
            </a:pPr>
            <a:r>
              <a:rPr lang="en-US" dirty="0"/>
              <a:t>"Imagine a future where individuals and businesses can trade excess solar or wind energy directly with their neighbors, bypassing intermediaries. Blockchain ensures these transactions are secure, transparent, and automated through smart contracts.“</a:t>
            </a:r>
          </a:p>
          <a:p>
            <a:pPr marL="742950" lvl="1" indent="-285750">
              <a:buFont typeface="+mj-lt"/>
              <a:buAutoNum type="arabicPeriod"/>
            </a:pPr>
            <a:endParaRPr lang="en-US" dirty="0"/>
          </a:p>
          <a:p>
            <a:pPr>
              <a:buFont typeface="+mj-lt"/>
              <a:buAutoNum type="arabicPeriod"/>
            </a:pPr>
            <a:r>
              <a:rPr lang="en-US" b="1" dirty="0"/>
              <a:t>Tracking Carbon Credits to Ensure Sustainability:</a:t>
            </a:r>
            <a:endParaRPr lang="en-US" dirty="0"/>
          </a:p>
          <a:p>
            <a:pPr marL="742950" lvl="1" indent="-285750">
              <a:buFont typeface="+mj-lt"/>
              <a:buAutoNum type="arabicPeriod"/>
            </a:pPr>
            <a:r>
              <a:rPr lang="en-US" dirty="0"/>
              <a:t>"Blockchain can provide a tamper-proof record of carbon credits, helping organizations and governments track emissions and meet sustainability targets. This level of transparency builds trust and accountability.“</a:t>
            </a:r>
          </a:p>
          <a:p>
            <a:pPr marL="742950" lvl="1" indent="-285750">
              <a:buFont typeface="+mj-lt"/>
              <a:buAutoNum type="arabicPeriod"/>
            </a:pPr>
            <a:endParaRPr lang="en-US" dirty="0"/>
          </a:p>
          <a:p>
            <a:pPr>
              <a:buFont typeface="+mj-lt"/>
              <a:buAutoNum type="arabicPeriod"/>
            </a:pPr>
            <a:r>
              <a:rPr lang="en-US" b="1" dirty="0"/>
              <a:t>Managing Supply Chains for Renewable Energy Infrastructure:</a:t>
            </a:r>
            <a:endParaRPr lang="en-US" dirty="0"/>
          </a:p>
          <a:p>
            <a:pPr marL="742950" lvl="1" indent="-285750">
              <a:buFont typeface="+mj-lt"/>
              <a:buAutoNum type="arabicPeriod"/>
            </a:pPr>
            <a:r>
              <a:rPr lang="en-US" dirty="0"/>
              <a:t>"From manufacturing solar panels to deploying wind turbines, blockchain can track every step of the supply chain, ensuring authenticity, reducing fraud, and improving efficiency."</a:t>
            </a:r>
          </a:p>
          <a:p>
            <a:endParaRPr lang="en-US" b="1" dirty="0"/>
          </a:p>
          <a:p>
            <a:r>
              <a:rPr lang="en-US" b="1" dirty="0"/>
              <a:t>Key Message:</a:t>
            </a:r>
            <a:br>
              <a:rPr lang="en-US" dirty="0"/>
            </a:br>
            <a:r>
              <a:rPr lang="en-US" dirty="0"/>
              <a:t>"By addressing challenges like transparency and trust, blockchain has the potential to redefine how industries operate, from energy to sustainability and beyond."</a:t>
            </a:r>
          </a:p>
          <a:p>
            <a:endParaRPr lang="en-US" b="1" dirty="0"/>
          </a:p>
          <a:p>
            <a:r>
              <a:rPr lang="en-US" b="1" dirty="0"/>
              <a:t>Transition:</a:t>
            </a:r>
            <a:br>
              <a:rPr lang="en-US" dirty="0"/>
            </a:br>
            <a:r>
              <a:rPr lang="en-US" dirty="0"/>
              <a:t>"ROBINSON demonstrates what’s possible when blockchain and energy systems converge. The lessons learned here are paving the way for a more secure, sustainable, and interconnected future."</a:t>
            </a:r>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11</a:t>
            </a:fld>
            <a:endParaRPr lang="es-ES"/>
          </a:p>
        </p:txBody>
      </p:sp>
    </p:spTree>
    <p:extLst>
      <p:ext uri="{BB962C8B-B14F-4D97-AF65-F5344CB8AC3E}">
        <p14:creationId xmlns:p14="http://schemas.microsoft.com/office/powerpoint/2010/main" val="361518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Opening Statement:</a:t>
            </a:r>
            <a:br>
              <a:rPr lang="en-US" dirty="0"/>
            </a:br>
            <a:r>
              <a:rPr lang="en-US" dirty="0"/>
              <a:t>"ROBINSON has been a groundbreaking project, not just in energy management but in showcasing how advanced technologies like blockchain and cybersecurity can transform complex systems. Let’s reflect on the key lessons we’ve learned and what they mean for the future.“</a:t>
            </a:r>
          </a:p>
          <a:p>
            <a:endParaRPr lang="en-US" dirty="0"/>
          </a:p>
          <a:p>
            <a:r>
              <a:rPr lang="en-US" b="1" dirty="0"/>
              <a:t>Lessons Learned:</a:t>
            </a:r>
            <a:endParaRPr lang="en-US" dirty="0"/>
          </a:p>
          <a:p>
            <a:pPr>
              <a:buFont typeface="+mj-lt"/>
              <a:buAutoNum type="arabicPeriod"/>
            </a:pPr>
            <a:r>
              <a:rPr lang="en-US" b="1" dirty="0"/>
              <a:t>Cybersecurity is Non-Negotiable:</a:t>
            </a:r>
            <a:endParaRPr lang="en-US" dirty="0"/>
          </a:p>
          <a:p>
            <a:pPr marL="742950" lvl="1" indent="-285750">
              <a:buFont typeface="+mj-lt"/>
              <a:buAutoNum type="arabicPeriod"/>
            </a:pPr>
            <a:r>
              <a:rPr lang="en-US" dirty="0"/>
              <a:t>"Protecting critical systems like the EMS requires proactive methodologies like P.A.S.T.A. By identifying and mitigating threats before they occur, we’ve ensured the reliability of ROBINSON’s data flow."</a:t>
            </a:r>
          </a:p>
          <a:p>
            <a:pPr>
              <a:buFont typeface="+mj-lt"/>
              <a:buAutoNum type="arabicPeriod"/>
            </a:pPr>
            <a:r>
              <a:rPr lang="en-US" b="1" dirty="0"/>
              <a:t>Blockchain Enhances Trust and Transparency:</a:t>
            </a:r>
            <a:endParaRPr lang="en-US" dirty="0"/>
          </a:p>
          <a:p>
            <a:pPr marL="742950" lvl="1" indent="-285750">
              <a:buFont typeface="+mj-lt"/>
              <a:buAutoNum type="arabicPeriod"/>
            </a:pPr>
            <a:r>
              <a:rPr lang="en-US" dirty="0"/>
              <a:t>"By integrating blockchain, we’ve created an immutable and auditable system, enabling stakeholders to verify energy data independently and fostering greater trust."</a:t>
            </a:r>
          </a:p>
          <a:p>
            <a:pPr>
              <a:buFont typeface="+mj-lt"/>
              <a:buAutoNum type="arabicPeriod"/>
            </a:pPr>
            <a:r>
              <a:rPr lang="en-US" b="1" dirty="0"/>
              <a:t>Scalability and Interoperability are Key:</a:t>
            </a:r>
            <a:endParaRPr lang="en-US" dirty="0"/>
          </a:p>
          <a:p>
            <a:pPr marL="742950" lvl="1" indent="-285750">
              <a:buFont typeface="+mj-lt"/>
              <a:buAutoNum type="arabicPeriod"/>
            </a:pPr>
            <a:r>
              <a:rPr lang="en-US" dirty="0"/>
              <a:t>"The use of Cosmos SDK has shown how modular, scalable, and interoperable systems can adapt to future needs, enabling seamless integration with other technologies or blockchain networks."</a:t>
            </a:r>
          </a:p>
          <a:p>
            <a:pPr>
              <a:buFont typeface="+mj-lt"/>
              <a:buAutoNum type="arabicPeriod"/>
            </a:pPr>
            <a:r>
              <a:rPr lang="en-US" b="1" dirty="0"/>
              <a:t>Data Privacy and Integrity Can Coexist:</a:t>
            </a:r>
            <a:endParaRPr lang="en-US" dirty="0"/>
          </a:p>
          <a:p>
            <a:pPr marL="742950" lvl="1" indent="-285750">
              <a:buFont typeface="+mj-lt"/>
              <a:buAutoNum type="arabicPeriod"/>
            </a:pPr>
            <a:r>
              <a:rPr lang="en-US" dirty="0"/>
              <a:t>"Our approach to keeping the original EMS data intact while leveraging blockchain for traceability ensures compliance with privacy standards without compromising security."</a:t>
            </a:r>
          </a:p>
          <a:p>
            <a:endParaRPr lang="en-US" b="1"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12</a:t>
            </a:fld>
            <a:endParaRPr lang="es-ES"/>
          </a:p>
        </p:txBody>
      </p:sp>
    </p:spTree>
    <p:extLst>
      <p:ext uri="{BB962C8B-B14F-4D97-AF65-F5344CB8AC3E}">
        <p14:creationId xmlns:p14="http://schemas.microsoft.com/office/powerpoint/2010/main" val="353160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Conclusion:</a:t>
            </a:r>
            <a:br>
              <a:rPr lang="en-US" dirty="0"/>
            </a:br>
            <a:r>
              <a:rPr lang="en-US" dirty="0"/>
              <a:t>"ROBINSON is more than a project—it’s a blueprint for the future of secure and sustainable energy systems. The combination of innovative technologies and robust design principles has not only addressed current challenges but also set the stage for broader applications across industries."</a:t>
            </a:r>
          </a:p>
          <a:p>
            <a:endParaRPr lang="en-US" b="1" dirty="0"/>
          </a:p>
          <a:p>
            <a:r>
              <a:rPr lang="en-US" b="1" dirty="0"/>
              <a:t>Final Thought:</a:t>
            </a:r>
            <a:br>
              <a:rPr lang="en-US" dirty="0"/>
            </a:br>
            <a:r>
              <a:rPr lang="en-US" dirty="0"/>
              <a:t>"As we look ahead, the lessons learned here remind us of the importance of collaboration, innovation, and adaptability. Together, we can continue to lead the way in building smarter, safer, and more transparent systems."</a:t>
            </a:r>
          </a:p>
          <a:p>
            <a:endParaRPr lang="en-US" b="1" dirty="0"/>
          </a:p>
          <a:p>
            <a:r>
              <a:rPr lang="en-US" b="1" dirty="0"/>
              <a:t>Closing Message:</a:t>
            </a:r>
            <a:br>
              <a:rPr lang="en-US" dirty="0"/>
            </a:br>
            <a:r>
              <a:rPr lang="en-US" dirty="0"/>
              <a:t>"Thank you for being part of this journey. ROBINSON may be the beginning, but the future is ours to shape."</a:t>
            </a:r>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13</a:t>
            </a:fld>
            <a:endParaRPr lang="es-ES"/>
          </a:p>
        </p:txBody>
      </p:sp>
    </p:spTree>
    <p:extLst>
      <p:ext uri="{BB962C8B-B14F-4D97-AF65-F5344CB8AC3E}">
        <p14:creationId xmlns:p14="http://schemas.microsoft.com/office/powerpoint/2010/main" val="270124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None/>
            </a:pPr>
            <a:r>
              <a:rPr lang="en-US" b="1" dirty="0"/>
              <a:t>Opening Statement:</a:t>
            </a:r>
            <a:br>
              <a:rPr lang="en-US" dirty="0"/>
            </a:br>
            <a:r>
              <a:rPr lang="en-US" dirty="0"/>
              <a:t>"In ROBINSON, the Energy Management System, or EMS, is the beating heart of operations. It collects, processes, and optimizes energy data in real time, enabling efficient energy management across the system."</a:t>
            </a:r>
          </a:p>
          <a:p>
            <a:pPr>
              <a:buFont typeface="Arial" panose="020B0604020202020204" pitchFamily="34" charset="0"/>
              <a:buNone/>
            </a:pPr>
            <a:endParaRPr lang="en-US" b="1" dirty="0"/>
          </a:p>
          <a:p>
            <a:pPr>
              <a:buFont typeface="Arial" panose="020B0604020202020204" pitchFamily="34" charset="0"/>
              <a:buNone/>
            </a:pPr>
            <a:r>
              <a:rPr lang="en-US" b="1" dirty="0"/>
              <a:t>Key Problem:</a:t>
            </a:r>
            <a:br>
              <a:rPr lang="en-US" dirty="0"/>
            </a:br>
            <a:r>
              <a:rPr lang="en-US" dirty="0"/>
              <a:t>"However, this constant flow of data also introduces vulnerabilities, and our team couldn’t ignore the critical questions this raised:</a:t>
            </a:r>
          </a:p>
          <a:p>
            <a:pPr marL="742950" lvl="1" indent="-285750">
              <a:buFont typeface="Arial" panose="020B0604020202020204" pitchFamily="34" charset="0"/>
              <a:buChar char="•"/>
            </a:pPr>
            <a:r>
              <a:rPr lang="en-US" dirty="0"/>
              <a:t>What happens if the data is intercepted or manipulated during transmission?</a:t>
            </a:r>
          </a:p>
          <a:p>
            <a:pPr marL="742950" lvl="1" indent="-285750">
              <a:buFont typeface="Arial" panose="020B0604020202020204" pitchFamily="34" charset="0"/>
              <a:buChar char="•"/>
            </a:pPr>
            <a:r>
              <a:rPr lang="en-US" dirty="0"/>
              <a:t>What if unauthorized users gain access to critical systems or modify logs?"</a:t>
            </a:r>
          </a:p>
          <a:p>
            <a:pPr>
              <a:buFont typeface="Arial" panose="020B0604020202020204" pitchFamily="34" charset="0"/>
              <a:buNone/>
            </a:pPr>
            <a:endParaRPr lang="en-US" b="1" dirty="0"/>
          </a:p>
          <a:p>
            <a:pPr>
              <a:buFont typeface="Arial" panose="020B0604020202020204" pitchFamily="34" charset="0"/>
              <a:buNone/>
            </a:pPr>
            <a:r>
              <a:rPr lang="en-US" b="1" dirty="0"/>
              <a:t>Transition to Solution:</a:t>
            </a:r>
            <a:br>
              <a:rPr lang="en-US" dirty="0"/>
            </a:br>
            <a:r>
              <a:rPr lang="en-US" dirty="0"/>
              <a:t>"These are not just hypothetical risks—they represent real threats to the integrity of the EMS and the trust it provides. To address them, we implemented a tailored cybersecurity strategy based on the P.A.S.T.A methodology: a proactive, structured approach to identifying and mitigating potential attack scenarios."</a:t>
            </a:r>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3</a:t>
            </a:fld>
            <a:endParaRPr lang="es-ES"/>
          </a:p>
        </p:txBody>
      </p:sp>
    </p:spTree>
    <p:extLst>
      <p:ext uri="{BB962C8B-B14F-4D97-AF65-F5344CB8AC3E}">
        <p14:creationId xmlns:p14="http://schemas.microsoft.com/office/powerpoint/2010/main" val="280463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Opening Statement:</a:t>
            </a:r>
            <a:br>
              <a:rPr lang="en-US" dirty="0"/>
            </a:br>
            <a:r>
              <a:rPr lang="en-US" dirty="0"/>
              <a:t>"To address the vulnerabilities, we identified in the EMS, we turned to the P.A.S.T.A methodology—an advanced, risk-centric framework for analyzing and mitigating cybersecurity threats."</a:t>
            </a:r>
          </a:p>
          <a:p>
            <a:endParaRPr lang="en-US" b="1" dirty="0"/>
          </a:p>
          <a:p>
            <a:r>
              <a:rPr lang="en-US" b="1" dirty="0"/>
              <a:t>Purpose of P.A.S.T.A:</a:t>
            </a:r>
            <a:br>
              <a:rPr lang="en-US" dirty="0"/>
            </a:br>
            <a:r>
              <a:rPr lang="en-US" dirty="0"/>
              <a:t>"P.A.S.T.A is designed to help teams identify potential attack scenarios, evaluate their impact, and develop tailored solutions. In ROBINSON, it allowed us to model real-world threats to the EMS, from tampering with energy data to unauthorized access to critical systems."</a:t>
            </a:r>
          </a:p>
          <a:p>
            <a:endParaRPr lang="en-US" b="1" dirty="0"/>
          </a:p>
          <a:p>
            <a:r>
              <a:rPr lang="en-US" b="1" dirty="0"/>
              <a:t>Connecting to Blockchain:</a:t>
            </a:r>
            <a:br>
              <a:rPr lang="en-US" dirty="0"/>
            </a:br>
            <a:r>
              <a:rPr lang="en-US" dirty="0"/>
              <a:t>"Through P.A.S.T.A, we determined that one of the most effective ways to mitigate key risks was to integrate </a:t>
            </a:r>
            <a:r>
              <a:rPr lang="en-US" b="1" dirty="0"/>
              <a:t>blockchain technology</a:t>
            </a:r>
            <a:r>
              <a:rPr lang="en-US" dirty="0"/>
              <a:t> into the EMS. Why? Because blockchain provides:</a:t>
            </a:r>
          </a:p>
          <a:p>
            <a:pPr>
              <a:buFont typeface="Arial" panose="020B0604020202020204" pitchFamily="34" charset="0"/>
              <a:buChar char="•"/>
            </a:pPr>
            <a:r>
              <a:rPr lang="en-US" b="1" dirty="0"/>
              <a:t>Immutability:</a:t>
            </a:r>
            <a:r>
              <a:rPr lang="en-US" dirty="0"/>
              <a:t> Data, once recorded, cannot be altered.</a:t>
            </a:r>
          </a:p>
          <a:p>
            <a:pPr>
              <a:buFont typeface="Arial" panose="020B0604020202020204" pitchFamily="34" charset="0"/>
              <a:buChar char="•"/>
            </a:pPr>
            <a:r>
              <a:rPr lang="en-US" b="1" dirty="0"/>
              <a:t>Transparency:</a:t>
            </a:r>
            <a:r>
              <a:rPr lang="en-US" dirty="0"/>
              <a:t> All stakeholders can verify the integrity of energy data independently.</a:t>
            </a:r>
          </a:p>
          <a:p>
            <a:pPr>
              <a:buFont typeface="Arial" panose="020B0604020202020204" pitchFamily="34" charset="0"/>
              <a:buChar char="•"/>
            </a:pPr>
            <a:r>
              <a:rPr lang="en-US" b="1" dirty="0"/>
              <a:t>Access Control:</a:t>
            </a:r>
            <a:r>
              <a:rPr lang="en-US" dirty="0"/>
              <a:t> Blockchain's cryptographic mechanisms ensure only authorized users can interact with sensitive data."</a:t>
            </a:r>
          </a:p>
          <a:p>
            <a:endParaRPr lang="en-US" b="1" dirty="0"/>
          </a:p>
          <a:p>
            <a:r>
              <a:rPr lang="en-US" b="1" dirty="0"/>
              <a:t>Transition to Blockchain:</a:t>
            </a:r>
            <a:br>
              <a:rPr lang="en-US" dirty="0"/>
            </a:br>
            <a:r>
              <a:rPr lang="en-US" dirty="0"/>
              <a:t>"By combining the proactive risk assessment of P.A.S.T.A with the inherent security and traceability of blockchain, we’ve built a system that not only defends against threats but also enhances trust and collaboration among all stakeholders. Let’s take a closer look at how blockchain is used in ROBINSON."</a:t>
            </a:r>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4</a:t>
            </a:fld>
            <a:endParaRPr lang="es-ES"/>
          </a:p>
        </p:txBody>
      </p:sp>
    </p:spTree>
    <p:extLst>
      <p:ext uri="{BB962C8B-B14F-4D97-AF65-F5344CB8AC3E}">
        <p14:creationId xmlns:p14="http://schemas.microsoft.com/office/powerpoint/2010/main" val="315711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Opening Statement:</a:t>
            </a:r>
            <a:br>
              <a:rPr lang="en-US" dirty="0"/>
            </a:br>
            <a:r>
              <a:rPr lang="en-US" dirty="0"/>
              <a:t>"Before we dive into how blockchain strengthens the EMS in ROBINSON, let’s take a step back and talk about the fundamental building blocks of its security: cryptography and public-key encryption. These are the tools that make it possible to protect and validate data within the system."</a:t>
            </a:r>
          </a:p>
          <a:p>
            <a:endParaRPr lang="en-US" b="1" dirty="0"/>
          </a:p>
          <a:p>
            <a:r>
              <a:rPr lang="en-US" b="1" dirty="0"/>
              <a:t>Cryptography: The Backbone of Security</a:t>
            </a:r>
            <a:br>
              <a:rPr lang="en-US" dirty="0"/>
            </a:br>
            <a:r>
              <a:rPr lang="en-US" dirty="0"/>
              <a:t>"At its core, cryptography ensures that data remains secure, authentic, and untampered with. In ROBINSON, it’s used to:</a:t>
            </a:r>
          </a:p>
          <a:p>
            <a:pPr>
              <a:buFont typeface="Arial" panose="020B0604020202020204" pitchFamily="34" charset="0"/>
              <a:buChar char="•"/>
            </a:pPr>
            <a:r>
              <a:rPr lang="en-US" dirty="0"/>
              <a:t>Create unique digital fingerprints of data using </a:t>
            </a:r>
            <a:r>
              <a:rPr lang="en-US" b="1" dirty="0"/>
              <a:t>hash functions</a:t>
            </a:r>
            <a:r>
              <a:rPr lang="en-US" dirty="0"/>
              <a:t>, ensuring integrity.</a:t>
            </a:r>
          </a:p>
          <a:p>
            <a:pPr>
              <a:buFont typeface="Arial" panose="020B0604020202020204" pitchFamily="34" charset="0"/>
              <a:buChar char="•"/>
            </a:pPr>
            <a:r>
              <a:rPr lang="en-US" dirty="0"/>
              <a:t>Protect sensitive information during transmission with encryption.“</a:t>
            </a:r>
          </a:p>
          <a:p>
            <a:pPr>
              <a:buFont typeface="Arial" panose="020B0604020202020204" pitchFamily="34" charset="0"/>
              <a:buChar char="•"/>
            </a:pPr>
            <a:endParaRPr lang="en-US" dirty="0"/>
          </a:p>
          <a:p>
            <a:r>
              <a:rPr lang="en-US" b="1" dirty="0"/>
              <a:t>Public-Key Encryption:</a:t>
            </a:r>
            <a:br>
              <a:rPr lang="en-US" dirty="0"/>
            </a:br>
            <a:r>
              <a:rPr lang="en-US" dirty="0"/>
              <a:t>"One of the most powerful cryptographic tools we use is </a:t>
            </a:r>
            <a:r>
              <a:rPr lang="en-US" b="1" dirty="0"/>
              <a:t>public-key encryption</a:t>
            </a:r>
            <a:r>
              <a:rPr lang="en-US" dirty="0"/>
              <a:t>. Here’s how it works:</a:t>
            </a:r>
          </a:p>
          <a:p>
            <a:pPr>
              <a:buFont typeface="Arial" panose="020B0604020202020204" pitchFamily="34" charset="0"/>
              <a:buChar char="•"/>
            </a:pPr>
            <a:r>
              <a:rPr lang="en-US" b="1" dirty="0"/>
              <a:t>The public key</a:t>
            </a:r>
            <a:r>
              <a:rPr lang="en-US" dirty="0"/>
              <a:t> is like an open mailbox—anyone can encrypt data and send it in.</a:t>
            </a:r>
          </a:p>
          <a:p>
            <a:pPr>
              <a:buFont typeface="Arial" panose="020B0604020202020204" pitchFamily="34" charset="0"/>
              <a:buChar char="•"/>
            </a:pPr>
            <a:r>
              <a:rPr lang="en-US" b="1" dirty="0"/>
              <a:t>The private key</a:t>
            </a:r>
            <a:r>
              <a:rPr lang="en-US" dirty="0"/>
              <a:t> is the only key that can unlock and decrypt that data, ensuring that only authorized recipients can access it."</a:t>
            </a:r>
          </a:p>
          <a:p>
            <a:endParaRPr lang="en-US" b="1" dirty="0"/>
          </a:p>
          <a:p>
            <a:r>
              <a:rPr lang="en-US" b="1" dirty="0"/>
              <a:t>Example:</a:t>
            </a:r>
            <a:br>
              <a:rPr lang="en-US" dirty="0"/>
            </a:br>
            <a:r>
              <a:rPr lang="en-US" dirty="0"/>
              <a:t>"Imagine the EMS logs a piece of energy data, like 'Hydrogen Storage: 80%.' It’s encrypted using a public key, and only the private key—held by authorized stakeholders—can decrypt and access it. This guarantees both confidentiality and authenticity."</a:t>
            </a:r>
          </a:p>
          <a:p>
            <a:pPr>
              <a:buFont typeface="Arial" panose="020B0604020202020204" pitchFamily="34" charset="0"/>
              <a:buNone/>
            </a:pPr>
            <a:endParaRPr lang="en-US" dirty="0"/>
          </a:p>
          <a:p>
            <a:endParaRPr lang="en-US" b="1" dirty="0"/>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5</a:t>
            </a:fld>
            <a:endParaRPr lang="es-ES"/>
          </a:p>
        </p:txBody>
      </p:sp>
    </p:spTree>
    <p:extLst>
      <p:ext uri="{BB962C8B-B14F-4D97-AF65-F5344CB8AC3E}">
        <p14:creationId xmlns:p14="http://schemas.microsoft.com/office/powerpoint/2010/main" val="128385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6731-72C8-189E-B80A-6D71B73A1D7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48FB761-7C0B-AFC7-AB02-861EBF8BBC3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77707D7-04D3-8DE3-435C-7E79E60AD7B1}"/>
              </a:ext>
            </a:extLst>
          </p:cNvPr>
          <p:cNvSpPr>
            <a:spLocks noGrp="1"/>
          </p:cNvSpPr>
          <p:nvPr>
            <p:ph type="body" idx="1"/>
          </p:nvPr>
        </p:nvSpPr>
        <p:spPr/>
        <p:txBody>
          <a:bodyPr/>
          <a:lstStyle/>
          <a:p>
            <a:r>
              <a:rPr lang="en-US" b="1" dirty="0"/>
              <a:t>Explain Hashing:</a:t>
            </a:r>
            <a:br>
              <a:rPr lang="en-US" dirty="0"/>
            </a:br>
            <a:r>
              <a:rPr lang="en-US" dirty="0"/>
              <a:t>"Hashing is the process of converting data into a fixed-length digital fingerprint. No matter how large or small the input is, the output—a hash—will always have the same length. Let’s break this down using the diagram on the slide."</a:t>
            </a:r>
          </a:p>
          <a:p>
            <a:pPr>
              <a:buFont typeface="+mj-lt"/>
              <a:buAutoNum type="arabicPeriod"/>
            </a:pPr>
            <a:r>
              <a:rPr lang="en-US" b="1" dirty="0"/>
              <a:t>Input Data:</a:t>
            </a:r>
            <a:endParaRPr lang="en-US" dirty="0"/>
          </a:p>
          <a:p>
            <a:pPr marL="742950" lvl="1" indent="-285750">
              <a:buFont typeface="+mj-lt"/>
              <a:buAutoNum type="arabicPeriod"/>
            </a:pPr>
            <a:r>
              <a:rPr lang="en-US" dirty="0"/>
              <a:t>"On the left, we have different types of data—files, logs, or even simple text strings. This is the input to the hashing process."</a:t>
            </a:r>
          </a:p>
          <a:p>
            <a:pPr marL="742950" lvl="1" indent="-285750">
              <a:buFont typeface="+mj-lt"/>
              <a:buAutoNum type="arabicPeriod"/>
            </a:pPr>
            <a:r>
              <a:rPr lang="en-US" i="1" dirty="0"/>
              <a:t>Example:</a:t>
            </a:r>
            <a:r>
              <a:rPr lang="en-US" dirty="0"/>
              <a:t> “Hydrogen Storage: 80%.”</a:t>
            </a:r>
          </a:p>
          <a:p>
            <a:pPr>
              <a:buFont typeface="+mj-lt"/>
              <a:buAutoNum type="arabicPeriod"/>
            </a:pPr>
            <a:r>
              <a:rPr lang="en-US" b="1" dirty="0"/>
              <a:t>Hashing Process:</a:t>
            </a:r>
            <a:endParaRPr lang="en-US" dirty="0"/>
          </a:p>
          <a:p>
            <a:pPr marL="742950" lvl="1" indent="-285750">
              <a:buFont typeface="+mj-lt"/>
              <a:buAutoNum type="arabicPeriod"/>
            </a:pPr>
            <a:r>
              <a:rPr lang="en-US" dirty="0"/>
              <a:t>"The data is passed through a cryptographic hashing algorithm like SHA-3. This algorithm processes the input and generates a unique hash value."</a:t>
            </a:r>
          </a:p>
          <a:p>
            <a:pPr marL="742950" lvl="1" indent="-285750">
              <a:buFont typeface="+mj-lt"/>
              <a:buAutoNum type="arabicPeriod"/>
            </a:pPr>
            <a:r>
              <a:rPr lang="en-US" dirty="0"/>
              <a:t>"Hashing is </a:t>
            </a:r>
            <a:r>
              <a:rPr lang="en-US" b="1" dirty="0"/>
              <a:t>unidirectional</a:t>
            </a:r>
            <a:r>
              <a:rPr lang="en-US" dirty="0"/>
              <a:t>, meaning you cannot reverse-engineer the original data from the hash. This makes it ideal for verifying data integrity without revealing sensitive information."</a:t>
            </a:r>
          </a:p>
          <a:p>
            <a:pPr>
              <a:buFont typeface="+mj-lt"/>
              <a:buAutoNum type="arabicPeriod"/>
            </a:pPr>
            <a:r>
              <a:rPr lang="en-US" b="1" dirty="0"/>
              <a:t>Output: Digital Fingerprint:</a:t>
            </a:r>
            <a:endParaRPr lang="en-US" dirty="0"/>
          </a:p>
          <a:p>
            <a:pPr marL="742950" lvl="1" indent="-285750">
              <a:buFont typeface="+mj-lt"/>
              <a:buAutoNum type="arabicPeriod"/>
            </a:pPr>
            <a:r>
              <a:rPr lang="en-US" dirty="0"/>
              <a:t>"The result is a fixed-length string, or hash, which serves as a digital fingerprint of the input data."</a:t>
            </a:r>
          </a:p>
          <a:p>
            <a:pPr marL="742950" lvl="1" indent="-285750">
              <a:buFont typeface="+mj-lt"/>
              <a:buAutoNum type="arabicPeriod"/>
            </a:pPr>
            <a:r>
              <a:rPr lang="en-US" i="1" dirty="0"/>
              <a:t>Example Output:</a:t>
            </a:r>
            <a:r>
              <a:rPr lang="en-US" dirty="0"/>
              <a:t> ABCD1234</a:t>
            </a:r>
          </a:p>
          <a:p>
            <a:pPr marL="742950" lvl="1" indent="-285750">
              <a:buFont typeface="+mj-lt"/>
              <a:buAutoNum type="arabicPeriod"/>
            </a:pPr>
            <a:r>
              <a:rPr lang="en-US" dirty="0"/>
              <a:t>"If even a single character in the input changes, the hash will look completely different, making it highly sensitive to modifications.“</a:t>
            </a:r>
          </a:p>
          <a:p>
            <a:pPr marL="457200" lvl="1" indent="0">
              <a:buFont typeface="+mj-lt"/>
              <a:buNone/>
            </a:pPr>
            <a:endParaRPr lang="en-US" dirty="0"/>
          </a:p>
          <a:p>
            <a:r>
              <a:rPr lang="en-US" dirty="0"/>
              <a:t>Let’s see this in action. I’ll show you how hashing works using a simple online demo.</a:t>
            </a:r>
          </a:p>
          <a:p>
            <a:endParaRPr lang="en-US" b="1" dirty="0"/>
          </a:p>
          <a:p>
            <a:endParaRPr lang="en-US" b="1" dirty="0"/>
          </a:p>
          <a:p>
            <a:endParaRPr lang="en-US" b="1" dirty="0"/>
          </a:p>
          <a:p>
            <a:r>
              <a:rPr lang="en-US" b="1" dirty="0"/>
              <a:t>Transition to Blockchain:</a:t>
            </a:r>
            <a:br>
              <a:rPr lang="en-US" dirty="0"/>
            </a:br>
            <a:r>
              <a:rPr lang="en-US" dirty="0"/>
              <a:t>"These cryptographic principles are the foundation of blockchain technology. They ensure that every block in the chain is secure, verified, and tamper-proof. Now, let’s see how blockchain leverages these mechanisms to enhance the EMS in ROBINSON."</a:t>
            </a:r>
          </a:p>
          <a:p>
            <a:endParaRPr lang="es-ES" dirty="0"/>
          </a:p>
        </p:txBody>
      </p:sp>
      <p:sp>
        <p:nvSpPr>
          <p:cNvPr id="4" name="Marcador de número de diapositiva 3">
            <a:extLst>
              <a:ext uri="{FF2B5EF4-FFF2-40B4-BE49-F238E27FC236}">
                <a16:creationId xmlns:a16="http://schemas.microsoft.com/office/drawing/2014/main" id="{7C7CD05B-BB77-01A5-1400-1DE2016643F6}"/>
              </a:ext>
            </a:extLst>
          </p:cNvPr>
          <p:cNvSpPr>
            <a:spLocks noGrp="1"/>
          </p:cNvSpPr>
          <p:nvPr>
            <p:ph type="sldNum" sz="quarter" idx="5"/>
          </p:nvPr>
        </p:nvSpPr>
        <p:spPr/>
        <p:txBody>
          <a:bodyPr/>
          <a:lstStyle/>
          <a:p>
            <a:fld id="{B7BB4DBB-B19F-48FD-8DAF-3DA38ED8DE2E}" type="slidenum">
              <a:rPr lang="es-ES" smtClean="0"/>
              <a:t>6</a:t>
            </a:fld>
            <a:endParaRPr lang="es-ES"/>
          </a:p>
        </p:txBody>
      </p:sp>
    </p:spTree>
    <p:extLst>
      <p:ext uri="{BB962C8B-B14F-4D97-AF65-F5344CB8AC3E}">
        <p14:creationId xmlns:p14="http://schemas.microsoft.com/office/powerpoint/2010/main" val="283724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Opening Statement:</a:t>
            </a:r>
            <a:br>
              <a:rPr lang="en-US" dirty="0"/>
            </a:br>
            <a:r>
              <a:rPr lang="en-US" dirty="0"/>
              <a:t>"Now that we’ve covered hashing and cryptography, let’s take a closer look at </a:t>
            </a:r>
            <a:r>
              <a:rPr lang="en-US" b="1" dirty="0"/>
              <a:t>blockchain</a:t>
            </a:r>
            <a:r>
              <a:rPr lang="en-US" dirty="0"/>
              <a:t>, the technology that secures and verifies data in ROBINSON’s EMS. This diagram provides a clear overview of how blockchain works."</a:t>
            </a:r>
          </a:p>
          <a:p>
            <a:endParaRPr lang="en-US" b="1" dirty="0"/>
          </a:p>
          <a:p>
            <a:r>
              <a:rPr lang="en-US" b="1" dirty="0"/>
              <a:t>Explanation of the Diagram:</a:t>
            </a:r>
          </a:p>
          <a:p>
            <a:endParaRPr lang="en-US" dirty="0"/>
          </a:p>
          <a:p>
            <a:pPr>
              <a:buFont typeface="+mj-lt"/>
              <a:buAutoNum type="arabicPeriod"/>
            </a:pPr>
            <a:r>
              <a:rPr lang="en-US" b="1" dirty="0"/>
              <a:t>The Concept of Blockchain (Top Section):</a:t>
            </a:r>
            <a:endParaRPr lang="en-US" dirty="0"/>
          </a:p>
          <a:p>
            <a:pPr marL="742950" lvl="1" indent="-285750">
              <a:buFont typeface="+mj-lt"/>
              <a:buAutoNum type="arabicPeriod"/>
            </a:pPr>
            <a:r>
              <a:rPr lang="en-US" dirty="0"/>
              <a:t>"At the top, we see the blockchain itself, which is essentially a chain of blocks. Each block contains data, a unique hash, and the hash of the previous block.</a:t>
            </a:r>
          </a:p>
          <a:p>
            <a:pPr marL="742950" lvl="1" indent="-285750">
              <a:buFont typeface="+mj-lt"/>
              <a:buAutoNum type="arabicPeriod"/>
            </a:pPr>
            <a:endParaRPr lang="en-US" dirty="0"/>
          </a:p>
          <a:p>
            <a:pPr marL="1143000" lvl="2" indent="-228600">
              <a:buFont typeface="+mj-lt"/>
              <a:buAutoNum type="arabicPeriod"/>
            </a:pPr>
            <a:r>
              <a:rPr lang="en-US" dirty="0"/>
              <a:t>For example, Block 2 references the hash of Block 1. This linking ensures that if any block is tampered with, the chain is broken, immediately signaling an issue.“</a:t>
            </a:r>
          </a:p>
          <a:p>
            <a:pPr marL="1143000" lvl="2" indent="-228600">
              <a:buFont typeface="+mj-lt"/>
              <a:buAutoNum type="arabicPeriod"/>
            </a:pPr>
            <a:endParaRPr lang="en-US" dirty="0"/>
          </a:p>
          <a:p>
            <a:pPr marL="742950" lvl="1" indent="-285750">
              <a:buFont typeface="+mj-lt"/>
              <a:buAutoNum type="arabicPeriod"/>
            </a:pPr>
            <a:r>
              <a:rPr lang="en-US" dirty="0"/>
              <a:t>"This creates an immutable ledger, where data cannot be altered without detection.“</a:t>
            </a:r>
          </a:p>
          <a:p>
            <a:pPr marL="742950" lvl="1" indent="-285750">
              <a:buFont typeface="+mj-lt"/>
              <a:buAutoNum type="arabicPeriod"/>
            </a:pPr>
            <a:endParaRPr lang="en-US" dirty="0"/>
          </a:p>
          <a:p>
            <a:pPr>
              <a:buFont typeface="+mj-lt"/>
              <a:buAutoNum type="arabicPeriod"/>
            </a:pPr>
            <a:r>
              <a:rPr lang="en-US" b="1" dirty="0"/>
              <a:t>How Transactions Are Processed (Bottom Left):</a:t>
            </a:r>
          </a:p>
          <a:p>
            <a:pPr>
              <a:buFont typeface="+mj-lt"/>
              <a:buAutoNum type="arabicPeriod"/>
            </a:pPr>
            <a:endParaRPr lang="en-US" dirty="0"/>
          </a:p>
          <a:p>
            <a:pPr marL="742950" lvl="1" indent="-285750">
              <a:buFont typeface="+mj-lt"/>
              <a:buAutoNum type="arabicPeriod"/>
            </a:pPr>
            <a:r>
              <a:rPr lang="en-US" dirty="0"/>
              <a:t>"A new transaction is initiated using a </a:t>
            </a:r>
            <a:r>
              <a:rPr lang="en-US" b="1" dirty="0"/>
              <a:t>private key</a:t>
            </a:r>
            <a:r>
              <a:rPr lang="en-US" dirty="0"/>
              <a:t>, which acts as a digital signature. This ensures the transaction is authenticated and originated from a legitimate user.“</a:t>
            </a:r>
          </a:p>
          <a:p>
            <a:pPr marL="742950" lvl="1" indent="-285750">
              <a:buFont typeface="+mj-lt"/>
              <a:buAutoNum type="arabicPeriod"/>
            </a:pPr>
            <a:endParaRPr lang="en-US" dirty="0"/>
          </a:p>
          <a:p>
            <a:pPr marL="742950" lvl="1" indent="-285750">
              <a:buFont typeface="+mj-lt"/>
              <a:buAutoNum type="arabicPeriod"/>
            </a:pPr>
            <a:r>
              <a:rPr lang="en-US" dirty="0"/>
              <a:t>"The transaction can represent a variety of data types:</a:t>
            </a:r>
          </a:p>
          <a:p>
            <a:pPr marL="1143000" lvl="2" indent="-228600">
              <a:buFont typeface="+mj-lt"/>
              <a:buAutoNum type="arabicPeriod"/>
            </a:pPr>
            <a:r>
              <a:rPr lang="en-US" b="1" dirty="0"/>
              <a:t>Tokens</a:t>
            </a:r>
            <a:r>
              <a:rPr lang="en-US" dirty="0"/>
              <a:t>: Like cryptocurrencies.</a:t>
            </a:r>
          </a:p>
          <a:p>
            <a:pPr marL="1143000" lvl="2" indent="-228600">
              <a:buFont typeface="+mj-lt"/>
              <a:buAutoNum type="arabicPeriod"/>
            </a:pPr>
            <a:r>
              <a:rPr lang="en-US" b="1" dirty="0"/>
              <a:t>Smart Contracts</a:t>
            </a:r>
            <a:r>
              <a:rPr lang="en-US" dirty="0"/>
              <a:t>: Self-executing contracts with pre-set conditions.</a:t>
            </a:r>
          </a:p>
          <a:p>
            <a:pPr marL="1143000" lvl="2" indent="-228600">
              <a:buFont typeface="+mj-lt"/>
              <a:buAutoNum type="arabicPeriod"/>
            </a:pPr>
            <a:r>
              <a:rPr lang="en-US" b="1" dirty="0"/>
              <a:t>Other Data</a:t>
            </a:r>
            <a:r>
              <a:rPr lang="en-US" dirty="0"/>
              <a:t>: In ROBINSON, this is energy data from the EMS.“</a:t>
            </a:r>
          </a:p>
          <a:p>
            <a:pPr marL="1143000" lvl="2" indent="-228600">
              <a:buFont typeface="+mj-lt"/>
              <a:buAutoNum type="arabicPeriod"/>
            </a:pPr>
            <a:endParaRPr lang="en-US" dirty="0"/>
          </a:p>
          <a:p>
            <a:pPr>
              <a:buFont typeface="+mj-lt"/>
              <a:buAutoNum type="arabicPeriod"/>
            </a:pPr>
            <a:r>
              <a:rPr lang="en-US" b="1" dirty="0"/>
              <a:t>The Decentralized Network (Bottom Right):</a:t>
            </a:r>
          </a:p>
          <a:p>
            <a:pPr>
              <a:buFont typeface="+mj-lt"/>
              <a:buAutoNum type="arabicPeriod"/>
            </a:pPr>
            <a:endParaRPr lang="en-US" dirty="0"/>
          </a:p>
          <a:p>
            <a:pPr marL="742950" lvl="1" indent="-285750">
              <a:buFont typeface="+mj-lt"/>
              <a:buAutoNum type="arabicPeriod"/>
            </a:pPr>
            <a:r>
              <a:rPr lang="en-US" dirty="0"/>
              <a:t>"The transaction is broadcast to a decentralized network of nodes, each with a copy of the ledger.</a:t>
            </a:r>
          </a:p>
          <a:p>
            <a:pPr marL="742950" lvl="1" indent="-285750">
              <a:buFont typeface="+mj-lt"/>
              <a:buAutoNum type="arabicPeriod"/>
            </a:pPr>
            <a:endParaRPr lang="en-US" dirty="0"/>
          </a:p>
          <a:p>
            <a:pPr marL="1143000" lvl="2" indent="-228600">
              <a:buFont typeface="+mj-lt"/>
              <a:buAutoNum type="arabicPeriod"/>
            </a:pPr>
            <a:r>
              <a:rPr lang="en-US" dirty="0"/>
              <a:t>Each node uses a </a:t>
            </a:r>
            <a:r>
              <a:rPr lang="en-US" b="1" dirty="0"/>
              <a:t>public key</a:t>
            </a:r>
            <a:r>
              <a:rPr lang="en-US" dirty="0"/>
              <a:t> to verify the transaction and validate its authenticity.</a:t>
            </a:r>
          </a:p>
          <a:p>
            <a:pPr marL="1143000" lvl="2" indent="-228600">
              <a:buFont typeface="+mj-lt"/>
              <a:buAutoNum type="arabicPeriod"/>
            </a:pPr>
            <a:r>
              <a:rPr lang="en-US" dirty="0"/>
              <a:t>This ensures that no single entity controls the ledger, making it resistant to tampering or failure.“</a:t>
            </a:r>
          </a:p>
          <a:p>
            <a:pPr marL="1143000" lvl="2" indent="-228600">
              <a:buFont typeface="+mj-lt"/>
              <a:buAutoNum type="arabicPeriod"/>
            </a:pPr>
            <a:endParaRPr lang="en-US" dirty="0"/>
          </a:p>
          <a:p>
            <a:pPr>
              <a:buFont typeface="+mj-lt"/>
              <a:buAutoNum type="arabicPeriod"/>
            </a:pPr>
            <a:r>
              <a:rPr lang="en-US" b="1" dirty="0"/>
              <a:t>Consensus and Ledger Updates (Right Side):</a:t>
            </a:r>
          </a:p>
          <a:p>
            <a:pPr>
              <a:buFont typeface="+mj-lt"/>
              <a:buAutoNum type="arabicPeriod"/>
            </a:pPr>
            <a:endParaRPr lang="en-US" dirty="0"/>
          </a:p>
          <a:p>
            <a:pPr marL="742950" lvl="1" indent="-285750">
              <a:buFont typeface="+mj-lt"/>
              <a:buAutoNum type="arabicPeriod"/>
            </a:pPr>
            <a:r>
              <a:rPr lang="en-US" dirty="0"/>
              <a:t>"The nodes work together to reach a consensus on the transaction’s validity. Once verified, the new data is added as a block to the chain.</a:t>
            </a:r>
          </a:p>
          <a:p>
            <a:pPr marL="742950" lvl="1" indent="-285750">
              <a:buFont typeface="+mj-lt"/>
              <a:buAutoNum type="arabicPeriod"/>
            </a:pPr>
            <a:endParaRPr lang="en-US" dirty="0"/>
          </a:p>
          <a:p>
            <a:pPr marL="1143000" lvl="2" indent="-228600">
              <a:buFont typeface="+mj-lt"/>
              <a:buAutoNum type="arabicPeriod"/>
            </a:pPr>
            <a:r>
              <a:rPr lang="en-US" dirty="0"/>
              <a:t>This process updates the copy of the ledger on all nodes, ensuring every participant has the latest and most accurate data."</a:t>
            </a:r>
          </a:p>
          <a:p>
            <a:endParaRPr lang="en-US" b="1" dirty="0"/>
          </a:p>
          <a:p>
            <a:r>
              <a:rPr lang="en-US" b="1" dirty="0"/>
              <a:t>Key Takeaways:</a:t>
            </a:r>
            <a:endParaRPr lang="en-US" dirty="0"/>
          </a:p>
          <a:p>
            <a:pPr>
              <a:buFont typeface="Arial" panose="020B0604020202020204" pitchFamily="34" charset="0"/>
              <a:buChar char="•"/>
            </a:pPr>
            <a:r>
              <a:rPr lang="en-US" dirty="0"/>
              <a:t>"Blockchain is:</a:t>
            </a:r>
          </a:p>
          <a:p>
            <a:pPr marL="742950" lvl="1" indent="-285750">
              <a:buFont typeface="Arial" panose="020B0604020202020204" pitchFamily="34" charset="0"/>
              <a:buChar char="•"/>
            </a:pPr>
            <a:r>
              <a:rPr lang="en-US" b="1" dirty="0"/>
              <a:t>Decentralized</a:t>
            </a:r>
            <a:r>
              <a:rPr lang="en-US" dirty="0"/>
              <a:t>, meaning no single point of failure.</a:t>
            </a:r>
          </a:p>
          <a:p>
            <a:pPr marL="742950" lvl="1" indent="-285750">
              <a:buFont typeface="Arial" panose="020B0604020202020204" pitchFamily="34" charset="0"/>
              <a:buChar char="•"/>
            </a:pPr>
            <a:r>
              <a:rPr lang="en-US" b="1" dirty="0"/>
              <a:t>Immutable</a:t>
            </a:r>
            <a:r>
              <a:rPr lang="en-US" dirty="0"/>
              <a:t>, ensuring data integrity.</a:t>
            </a:r>
          </a:p>
          <a:p>
            <a:pPr marL="742950" lvl="1" indent="-285750">
              <a:buFont typeface="Arial" panose="020B0604020202020204" pitchFamily="34" charset="0"/>
              <a:buChar char="•"/>
            </a:pPr>
            <a:r>
              <a:rPr lang="en-US" b="1" dirty="0"/>
              <a:t>Transparent</a:t>
            </a:r>
            <a:r>
              <a:rPr lang="en-US" dirty="0"/>
              <a:t>, as all transactions are verifiable by the network.“</a:t>
            </a:r>
          </a:p>
          <a:p>
            <a:pPr marL="742950" lvl="1" indent="-285750">
              <a:buFont typeface="Arial" panose="020B0604020202020204" pitchFamily="34" charset="0"/>
              <a:buChar char="•"/>
            </a:pPr>
            <a:endParaRPr lang="en-US" dirty="0"/>
          </a:p>
          <a:p>
            <a:pPr>
              <a:buFont typeface="Arial" panose="020B0604020202020204" pitchFamily="34" charset="0"/>
              <a:buNone/>
            </a:pPr>
            <a:r>
              <a:rPr lang="en-US" b="1" dirty="0"/>
              <a:t>Transition:</a:t>
            </a:r>
            <a:br>
              <a:rPr lang="en-US" dirty="0"/>
            </a:br>
            <a:r>
              <a:rPr lang="en-US" dirty="0"/>
              <a:t>"Now let’s see how ROBINSON uses blockchain to secure EMS data and provide transparency to stakeholders."</a:t>
            </a:r>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7</a:t>
            </a:fld>
            <a:endParaRPr lang="es-ES"/>
          </a:p>
        </p:txBody>
      </p:sp>
    </p:spTree>
    <p:extLst>
      <p:ext uri="{BB962C8B-B14F-4D97-AF65-F5344CB8AC3E}">
        <p14:creationId xmlns:p14="http://schemas.microsoft.com/office/powerpoint/2010/main" val="4497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Opening Statement:</a:t>
            </a:r>
            <a:br>
              <a:rPr lang="en-US" dirty="0"/>
            </a:br>
            <a:r>
              <a:rPr lang="en-US" dirty="0"/>
              <a:t>"In ROBINSON, we carefully evaluated different blockchain options to meet the specific needs of the EMS. This diagram illustrates the architecture and the decisions we made to ensure scalability, security, and efficiency."</a:t>
            </a:r>
          </a:p>
          <a:p>
            <a:endParaRPr lang="en-US" b="1" dirty="0"/>
          </a:p>
          <a:p>
            <a:endParaRPr lang="en-US" b="1" dirty="0"/>
          </a:p>
          <a:p>
            <a:r>
              <a:rPr lang="en-US" b="1" dirty="0"/>
              <a:t>Explaining the Diagram:</a:t>
            </a:r>
          </a:p>
          <a:p>
            <a:endParaRPr lang="en-US" dirty="0"/>
          </a:p>
          <a:p>
            <a:pPr>
              <a:buFont typeface="+mj-lt"/>
              <a:buAutoNum type="arabicPeriod"/>
            </a:pPr>
            <a:r>
              <a:rPr lang="en-US" b="1" dirty="0"/>
              <a:t>Public vs. Private Blockchain:</a:t>
            </a:r>
          </a:p>
          <a:p>
            <a:pPr>
              <a:buFont typeface="+mj-lt"/>
              <a:buAutoNum type="arabicPeriod"/>
            </a:pPr>
            <a:endParaRPr lang="en-US" dirty="0"/>
          </a:p>
          <a:p>
            <a:pPr marL="742950" lvl="1" indent="-285750">
              <a:buFont typeface="+mj-lt"/>
              <a:buAutoNum type="arabicPeriod"/>
            </a:pPr>
            <a:r>
              <a:rPr lang="en-US" dirty="0"/>
              <a:t>"The first decision was choosing between a public and a private blockchain.</a:t>
            </a:r>
          </a:p>
          <a:p>
            <a:pPr marL="742950" lvl="1" indent="-285750">
              <a:buFont typeface="+mj-lt"/>
              <a:buAutoNum type="arabicPeriod"/>
            </a:pPr>
            <a:endParaRPr lang="en-US" dirty="0"/>
          </a:p>
          <a:p>
            <a:pPr marL="1143000" lvl="2" indent="-228600">
              <a:buFont typeface="+mj-lt"/>
              <a:buAutoNum type="arabicPeriod"/>
            </a:pPr>
            <a:r>
              <a:rPr lang="en-US" b="1" dirty="0"/>
              <a:t>Public Blockchains</a:t>
            </a:r>
            <a:r>
              <a:rPr lang="en-US" dirty="0"/>
              <a:t>: These are open to anyone but come with higher energy costs, slower transaction speeds, and limited control over participants.</a:t>
            </a:r>
          </a:p>
          <a:p>
            <a:pPr marL="1143000" lvl="2" indent="-228600">
              <a:buFont typeface="+mj-lt"/>
              <a:buAutoNum type="arabicPeriod"/>
            </a:pPr>
            <a:r>
              <a:rPr lang="en-US" b="1" dirty="0"/>
              <a:t>Private Blockchains</a:t>
            </a:r>
            <a:r>
              <a:rPr lang="en-US" dirty="0"/>
              <a:t>: These are more controlled, faster, and energy-efficient but lack the decentralized openness of public networks.</a:t>
            </a:r>
          </a:p>
          <a:p>
            <a:pPr marL="1143000" lvl="2" indent="-228600">
              <a:buFont typeface="+mj-lt"/>
              <a:buAutoNum type="arabicPeriod"/>
            </a:pPr>
            <a:endParaRPr lang="en-US" dirty="0"/>
          </a:p>
          <a:p>
            <a:pPr marL="742950" lvl="1" indent="-285750">
              <a:buFont typeface="+mj-lt"/>
              <a:buAutoNum type="arabicPeriod"/>
            </a:pPr>
            <a:r>
              <a:rPr lang="en-US" b="1" dirty="0"/>
              <a:t>Our Choice:</a:t>
            </a:r>
            <a:r>
              <a:rPr lang="en-US" dirty="0"/>
              <a:t> A </a:t>
            </a:r>
            <a:r>
              <a:rPr lang="en-US" b="1" dirty="0"/>
              <a:t>permissioned consortium blockchain</a:t>
            </a:r>
            <a:r>
              <a:rPr lang="en-US" dirty="0"/>
              <a:t> that balances decentralization with control. This ensures only trusted participants, like consortium members, can interact with the system while maintaining efficiency.“</a:t>
            </a:r>
          </a:p>
          <a:p>
            <a:pPr marL="742950" lvl="1" indent="-285750">
              <a:buFont typeface="+mj-lt"/>
              <a:buAutoNum type="arabicPeriod"/>
            </a:pPr>
            <a:endParaRPr lang="en-US" dirty="0"/>
          </a:p>
          <a:p>
            <a:pPr>
              <a:buFont typeface="+mj-lt"/>
              <a:buAutoNum type="arabicPeriod"/>
            </a:pPr>
            <a:r>
              <a:rPr lang="en-US" b="1" dirty="0"/>
              <a:t>Distributed Ledger Technology (DLT):</a:t>
            </a:r>
          </a:p>
          <a:p>
            <a:pPr>
              <a:buFont typeface="+mj-lt"/>
              <a:buAutoNum type="arabicPeriod"/>
            </a:pPr>
            <a:endParaRPr lang="en-US" dirty="0"/>
          </a:p>
          <a:p>
            <a:pPr marL="742950" lvl="1" indent="-285750">
              <a:buFont typeface="+mj-lt"/>
              <a:buAutoNum type="arabicPeriod"/>
            </a:pPr>
            <a:r>
              <a:rPr lang="en-US" dirty="0"/>
              <a:t>"At the core of our blockchain, we use </a:t>
            </a:r>
            <a:r>
              <a:rPr lang="en-US" b="1" dirty="0"/>
              <a:t>Cosmos SDK</a:t>
            </a:r>
            <a:r>
              <a:rPr lang="en-US" dirty="0"/>
              <a:t> for its modular and scalable design. Cosmos enables:</a:t>
            </a:r>
          </a:p>
          <a:p>
            <a:pPr marL="1143000" lvl="2" indent="-228600">
              <a:buFont typeface="+mj-lt"/>
              <a:buAutoNum type="arabicPeriod"/>
            </a:pPr>
            <a:r>
              <a:rPr lang="en-US" dirty="0"/>
              <a:t>Interoperability with other blockchains through the Internet of Blockchains.</a:t>
            </a:r>
          </a:p>
          <a:p>
            <a:pPr marL="1143000" lvl="2" indent="-228600">
              <a:buFont typeface="+mj-lt"/>
              <a:buAutoNum type="arabicPeriod"/>
            </a:pPr>
            <a:r>
              <a:rPr lang="en-US" dirty="0"/>
              <a:t>High throughput, critical for managing the EMS's real-time data.</a:t>
            </a:r>
          </a:p>
          <a:p>
            <a:pPr marL="1143000" lvl="2" indent="-228600">
              <a:buFont typeface="+mj-lt"/>
              <a:buAutoNum type="arabicPeriod"/>
            </a:pPr>
            <a:r>
              <a:rPr lang="en-US" dirty="0"/>
              <a:t>Customizable modules tailored to ROBINSON’s specific needs.“</a:t>
            </a:r>
          </a:p>
          <a:p>
            <a:pPr marL="1143000" lvl="2" indent="-228600">
              <a:buFont typeface="+mj-lt"/>
              <a:buAutoNum type="arabicPeriod"/>
            </a:pPr>
            <a:endParaRPr lang="en-US" dirty="0"/>
          </a:p>
          <a:p>
            <a:pPr>
              <a:buFont typeface="+mj-lt"/>
              <a:buAutoNum type="arabicPeriod"/>
            </a:pPr>
            <a:r>
              <a:rPr lang="en-US" b="1" dirty="0"/>
              <a:t>Smart Contracts:</a:t>
            </a:r>
          </a:p>
          <a:p>
            <a:pPr>
              <a:buFont typeface="+mj-lt"/>
              <a:buAutoNum type="arabicPeriod"/>
            </a:pPr>
            <a:endParaRPr lang="en-US" dirty="0"/>
          </a:p>
          <a:p>
            <a:pPr marL="742950" lvl="1" indent="-285750">
              <a:buFont typeface="+mj-lt"/>
              <a:buAutoNum type="arabicPeriod"/>
            </a:pPr>
            <a:r>
              <a:rPr lang="en-US" dirty="0"/>
              <a:t>"Smart contracts, seen on the left, allow us to automate processes like validating data integrity or enforcing business rules. These contracts execute automatically when predefined conditions are met, ensuring transparency and efficiency.“</a:t>
            </a:r>
          </a:p>
          <a:p>
            <a:pPr marL="742950" lvl="1" indent="-285750">
              <a:buFont typeface="+mj-lt"/>
              <a:buAutoNum type="arabicPeriod"/>
            </a:pPr>
            <a:endParaRPr lang="en-US" dirty="0"/>
          </a:p>
          <a:p>
            <a:pPr>
              <a:buFont typeface="+mj-lt"/>
              <a:buAutoNum type="arabicPeriod"/>
            </a:pPr>
            <a:r>
              <a:rPr lang="en-US" b="1" dirty="0"/>
              <a:t>Cloud and Storage Integration:</a:t>
            </a:r>
          </a:p>
          <a:p>
            <a:pPr>
              <a:buFont typeface="+mj-lt"/>
              <a:buAutoNum type="arabicPeriod"/>
            </a:pPr>
            <a:endParaRPr lang="en-US" dirty="0"/>
          </a:p>
          <a:p>
            <a:pPr marL="742950" lvl="1" indent="-285750">
              <a:buFont typeface="+mj-lt"/>
              <a:buAutoNum type="arabicPeriod"/>
            </a:pPr>
            <a:r>
              <a:rPr lang="en-US" dirty="0"/>
              <a:t>"The blockchain is hosted on </a:t>
            </a:r>
            <a:r>
              <a:rPr lang="en-US" b="1" dirty="0"/>
              <a:t>Amazon EC2</a:t>
            </a:r>
            <a:r>
              <a:rPr lang="en-US" dirty="0"/>
              <a:t> for cloud-based storage and scalability. This ensures that the infrastructure can handle the increasing data flow as the EMS scales.“</a:t>
            </a:r>
          </a:p>
          <a:p>
            <a:pPr marL="742950" lvl="1" indent="-285750">
              <a:buFont typeface="+mj-lt"/>
              <a:buAutoNum type="arabicPeriod"/>
            </a:pPr>
            <a:endParaRPr lang="en-US" dirty="0"/>
          </a:p>
          <a:p>
            <a:pPr>
              <a:buFont typeface="+mj-lt"/>
              <a:buAutoNum type="arabicPeriod"/>
            </a:pPr>
            <a:r>
              <a:rPr lang="en-US" b="1" dirty="0"/>
              <a:t>API and Data Flow:</a:t>
            </a:r>
          </a:p>
          <a:p>
            <a:pPr>
              <a:buFont typeface="+mj-lt"/>
              <a:buAutoNum type="arabicPeriod"/>
            </a:pPr>
            <a:endParaRPr lang="en-US" dirty="0"/>
          </a:p>
          <a:p>
            <a:pPr marL="742950" lvl="1" indent="-285750">
              <a:buFont typeface="+mj-lt"/>
              <a:buAutoNum type="arabicPeriod"/>
            </a:pPr>
            <a:r>
              <a:rPr lang="en-US" dirty="0"/>
              <a:t>"Data from the EMS interacts with the blockchain using </a:t>
            </a:r>
            <a:r>
              <a:rPr lang="en-US" b="1" dirty="0"/>
              <a:t>JSON-RPC over HTTP</a:t>
            </a:r>
            <a:r>
              <a:rPr lang="en-US" dirty="0"/>
              <a:t>, ensuring secure and efficient communication between the layers.“</a:t>
            </a:r>
          </a:p>
          <a:p>
            <a:pPr marL="742950" lvl="1" indent="-285750">
              <a:buFont typeface="+mj-lt"/>
              <a:buAutoNum type="arabicPeriod"/>
            </a:pPr>
            <a:endParaRPr lang="en-US" dirty="0"/>
          </a:p>
          <a:p>
            <a:endParaRPr lang="en-US" b="1" dirty="0"/>
          </a:p>
          <a:p>
            <a:r>
              <a:rPr lang="en-US" b="1" dirty="0"/>
              <a:t>Key Takeaways:</a:t>
            </a:r>
          </a:p>
          <a:p>
            <a:endParaRPr lang="en-US" dirty="0"/>
          </a:p>
          <a:p>
            <a:pPr>
              <a:buFont typeface="Arial" panose="020B0604020202020204" pitchFamily="34" charset="0"/>
              <a:buChar char="•"/>
            </a:pPr>
            <a:r>
              <a:rPr lang="en-US" dirty="0"/>
              <a:t>"By using a permissioned consortium blockchain with Cosmos SDK, we’ve achieved:</a:t>
            </a:r>
          </a:p>
          <a:p>
            <a:pPr marL="742950" lvl="1" indent="-285750">
              <a:buFont typeface="Arial" panose="020B0604020202020204" pitchFamily="34" charset="0"/>
              <a:buChar char="•"/>
            </a:pPr>
            <a:r>
              <a:rPr lang="en-US" dirty="0"/>
              <a:t>Scalability to handle the growing EMS data.</a:t>
            </a:r>
          </a:p>
          <a:p>
            <a:pPr marL="742950" lvl="1" indent="-285750">
              <a:buFont typeface="Arial" panose="020B0604020202020204" pitchFamily="34" charset="0"/>
              <a:buChar char="•"/>
            </a:pPr>
            <a:r>
              <a:rPr lang="en-US" dirty="0"/>
              <a:t>Security through a controlled network of trusted participants.</a:t>
            </a:r>
          </a:p>
          <a:p>
            <a:pPr marL="742950" lvl="1" indent="-285750">
              <a:buFont typeface="Arial" panose="020B0604020202020204" pitchFamily="34" charset="0"/>
              <a:buChar char="•"/>
            </a:pPr>
            <a:r>
              <a:rPr lang="en-US" dirty="0"/>
              <a:t>Interoperability for future expansions into other systems or blockchains."</a:t>
            </a:r>
          </a:p>
          <a:p>
            <a:r>
              <a:rPr lang="en-US" b="1" dirty="0"/>
              <a:t>Transition:</a:t>
            </a:r>
            <a:br>
              <a:rPr lang="en-US" dirty="0"/>
            </a:br>
            <a:r>
              <a:rPr lang="en-US" dirty="0"/>
              <a:t>"Now let’s dive into how this architecture strengthens ROBINSON’s EMS and ensures secure, auditable energy data."</a:t>
            </a:r>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8</a:t>
            </a:fld>
            <a:endParaRPr lang="es-ES"/>
          </a:p>
        </p:txBody>
      </p:sp>
    </p:spTree>
    <p:extLst>
      <p:ext uri="{BB962C8B-B14F-4D97-AF65-F5344CB8AC3E}">
        <p14:creationId xmlns:p14="http://schemas.microsoft.com/office/powerpoint/2010/main" val="241038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Opening Statement:</a:t>
            </a:r>
            <a:br>
              <a:rPr lang="en-US" dirty="0"/>
            </a:br>
            <a:r>
              <a:rPr lang="en-US" dirty="0"/>
              <a:t>"Now that we’ve explored the blockchain architecture, let’s look at how this technology is applied within ROBINSON’s EMS to enhance security, transparency, and efficiency. It’s important to note that our approach integrates blockchain without altering the original energy data, ensuring the system remains fully aligned with the project’s requirements."</a:t>
            </a:r>
          </a:p>
          <a:p>
            <a:endParaRPr lang="en-US" b="1" dirty="0"/>
          </a:p>
          <a:p>
            <a:endParaRPr lang="en-US" b="1" dirty="0"/>
          </a:p>
          <a:p>
            <a:r>
              <a:rPr lang="en-US" b="1" dirty="0"/>
              <a:t>Explaining the Flow of Data in ROBINSON’s EMS:</a:t>
            </a:r>
          </a:p>
          <a:p>
            <a:endParaRPr lang="en-US" dirty="0"/>
          </a:p>
          <a:p>
            <a:pPr>
              <a:buFont typeface="+mj-lt"/>
              <a:buAutoNum type="arabicPeriod"/>
            </a:pPr>
            <a:r>
              <a:rPr lang="en-US" b="1" dirty="0"/>
              <a:t>Data Collection:</a:t>
            </a:r>
            <a:endParaRPr lang="en-US" dirty="0"/>
          </a:p>
          <a:p>
            <a:pPr marL="742950" lvl="1" indent="-285750">
              <a:buFont typeface="+mj-lt"/>
              <a:buAutoNum type="arabicPeriod"/>
            </a:pPr>
            <a:r>
              <a:rPr lang="en-US" dirty="0"/>
              <a:t>"Sensors within the EMS collect real-time energy data, such as hydrogen storage levels, solar energy output, or consumption rates.“</a:t>
            </a:r>
          </a:p>
          <a:p>
            <a:pPr marL="742950" lvl="1" indent="-285750">
              <a:buFont typeface="+mj-lt"/>
              <a:buAutoNum type="arabicPeriod"/>
            </a:pPr>
            <a:endParaRPr lang="en-US" dirty="0"/>
          </a:p>
          <a:p>
            <a:pPr>
              <a:buFont typeface="+mj-lt"/>
              <a:buAutoNum type="arabicPeriod"/>
            </a:pPr>
            <a:r>
              <a:rPr lang="en-US" b="1" dirty="0"/>
              <a:t>Hashing and Storing in Blockchain:</a:t>
            </a:r>
            <a:endParaRPr lang="en-US" dirty="0"/>
          </a:p>
          <a:p>
            <a:pPr marL="742950" lvl="1" indent="-285750">
              <a:buFont typeface="+mj-lt"/>
              <a:buAutoNum type="arabicPeriod"/>
            </a:pPr>
            <a:r>
              <a:rPr lang="en-US" dirty="0"/>
              <a:t>"The collected data is hashed, creating a unique digital fingerprint that represents the data without storing the original data on the blockchain. This ensures:</a:t>
            </a:r>
          </a:p>
          <a:p>
            <a:pPr marL="1143000" lvl="2" indent="-228600">
              <a:buFont typeface="+mj-lt"/>
              <a:buAutoNum type="arabicPeriod"/>
            </a:pPr>
            <a:r>
              <a:rPr lang="en-US" b="1" dirty="0"/>
              <a:t>Data Integrity:</a:t>
            </a:r>
            <a:r>
              <a:rPr lang="en-US" dirty="0"/>
              <a:t> Any tampering with the original data would invalidate the hash.</a:t>
            </a:r>
          </a:p>
          <a:p>
            <a:pPr marL="1143000" lvl="2" indent="-228600">
              <a:buFont typeface="+mj-lt"/>
              <a:buAutoNum type="arabicPeriod"/>
            </a:pPr>
            <a:r>
              <a:rPr lang="en-US" b="1" dirty="0"/>
              <a:t>Privacy Compliance:</a:t>
            </a:r>
            <a:r>
              <a:rPr lang="en-US" dirty="0"/>
              <a:t> The blockchain contains only the hash, not the raw energy data, maintaining compliance with data protection regulations.“</a:t>
            </a:r>
          </a:p>
          <a:p>
            <a:pPr marL="1143000" lvl="2" indent="-228600">
              <a:buFont typeface="+mj-lt"/>
              <a:buAutoNum type="arabicPeriod"/>
            </a:pPr>
            <a:endParaRPr lang="en-US" dirty="0"/>
          </a:p>
          <a:p>
            <a:pPr>
              <a:buFont typeface="+mj-lt"/>
              <a:buAutoNum type="arabicPeriod"/>
            </a:pPr>
            <a:r>
              <a:rPr lang="en-US" b="1" dirty="0"/>
              <a:t>Validation by Blockchain:</a:t>
            </a:r>
            <a:endParaRPr lang="en-US" dirty="0"/>
          </a:p>
          <a:p>
            <a:pPr marL="742950" lvl="1" indent="-285750">
              <a:buFont typeface="+mj-lt"/>
              <a:buAutoNum type="arabicPeriod"/>
            </a:pPr>
            <a:r>
              <a:rPr lang="en-US" dirty="0"/>
              <a:t>"Once hashed, the data is added to the blockchain, where it’s validated by the network of nodes. This ensures the data is secure and tamper-proof.“</a:t>
            </a:r>
          </a:p>
          <a:p>
            <a:pPr marL="742950" lvl="1" indent="-285750">
              <a:buFont typeface="+mj-lt"/>
              <a:buAutoNum type="arabicPeriod"/>
            </a:pPr>
            <a:endParaRPr lang="en-US" dirty="0"/>
          </a:p>
          <a:p>
            <a:pPr>
              <a:buFont typeface="+mj-lt"/>
              <a:buAutoNum type="arabicPeriod"/>
            </a:pPr>
            <a:r>
              <a:rPr lang="en-US" b="1" dirty="0"/>
              <a:t>Auditable by Stakeholders:</a:t>
            </a:r>
            <a:endParaRPr lang="en-US" dirty="0"/>
          </a:p>
          <a:p>
            <a:pPr marL="742950" lvl="1" indent="-285750">
              <a:buFont typeface="+mj-lt"/>
              <a:buAutoNum type="arabicPeriod"/>
            </a:pPr>
            <a:r>
              <a:rPr lang="en-US" dirty="0"/>
              <a:t>"Authorized stakeholders, such as project partners or regulators, can access the blockchain to verify the integrity and authenticity of the data. This process is seamless and does not alter the original data stored within the EMS.“</a:t>
            </a:r>
          </a:p>
          <a:p>
            <a:pPr marL="742950" lvl="1" indent="-285750">
              <a:buFont typeface="+mj-lt"/>
              <a:buAutoNum type="arabicPeriod"/>
            </a:pPr>
            <a:endParaRPr lang="en-US" dirty="0"/>
          </a:p>
          <a:p>
            <a:endParaRPr lang="en-US" b="1" dirty="0"/>
          </a:p>
          <a:p>
            <a:r>
              <a:rPr lang="en-US" b="1" dirty="0"/>
              <a:t>Highlighting the Importance of Keeping the Original Data Intact:</a:t>
            </a:r>
            <a:endParaRPr lang="en-US" dirty="0"/>
          </a:p>
          <a:p>
            <a:pPr>
              <a:buFont typeface="Arial" panose="020B0604020202020204" pitchFamily="34" charset="0"/>
              <a:buChar char="•"/>
            </a:pPr>
            <a:r>
              <a:rPr lang="en-US" dirty="0"/>
              <a:t>"A key element of this design is that the original data remains unaltered in the EMS. The blockchain acts as a secondary layer of security and traceability, complementing the existing data architecture without introducing redundancies or conflicts.“</a:t>
            </a:r>
          </a:p>
          <a:p>
            <a:endParaRPr lang="en-US" b="1" dirty="0"/>
          </a:p>
          <a:p>
            <a:r>
              <a:rPr lang="en-US" b="1" dirty="0"/>
              <a:t>Key Benefits of Blockchain in ROBINSON:</a:t>
            </a:r>
            <a:endParaRPr lang="en-US" dirty="0"/>
          </a:p>
          <a:p>
            <a:pPr>
              <a:buFont typeface="Arial" panose="020B0604020202020204" pitchFamily="34" charset="0"/>
              <a:buChar char="•"/>
            </a:pPr>
            <a:r>
              <a:rPr lang="en-US" dirty="0"/>
              <a:t>"Here’s what this approach delivers:</a:t>
            </a:r>
          </a:p>
          <a:p>
            <a:pPr marL="742950" lvl="1" indent="-285750">
              <a:buFont typeface="Arial" panose="020B0604020202020204" pitchFamily="34" charset="0"/>
              <a:buChar char="•"/>
            </a:pPr>
            <a:r>
              <a:rPr lang="en-US" b="1" dirty="0"/>
              <a:t>Immutability:</a:t>
            </a:r>
            <a:r>
              <a:rPr lang="en-US" dirty="0"/>
              <a:t> The blockchain ensures data cannot be tampered with once stored.</a:t>
            </a:r>
          </a:p>
          <a:p>
            <a:pPr marL="742950" lvl="1" indent="-285750">
              <a:buFont typeface="Arial" panose="020B0604020202020204" pitchFamily="34" charset="0"/>
              <a:buChar char="•"/>
            </a:pPr>
            <a:r>
              <a:rPr lang="en-US" b="1" dirty="0"/>
              <a:t>Transparency:</a:t>
            </a:r>
            <a:r>
              <a:rPr lang="en-US" dirty="0"/>
              <a:t> Stakeholders can audit data directly, building trust and accountability.</a:t>
            </a:r>
          </a:p>
          <a:p>
            <a:pPr marL="742950" lvl="1" indent="-285750">
              <a:buFont typeface="Arial" panose="020B0604020202020204" pitchFamily="34" charset="0"/>
              <a:buChar char="•"/>
            </a:pPr>
            <a:r>
              <a:rPr lang="en-US" b="1" dirty="0"/>
              <a:t>Security:</a:t>
            </a:r>
            <a:r>
              <a:rPr lang="en-US" dirty="0"/>
              <a:t> Sensitive energy data is protected by cryptographic hashing and decentralized validation."</a:t>
            </a:r>
          </a:p>
          <a:p>
            <a:endParaRPr lang="en-US" b="1" dirty="0"/>
          </a:p>
          <a:p>
            <a:endParaRPr lang="en-US" b="1" dirty="0"/>
          </a:p>
          <a:p>
            <a:r>
              <a:rPr lang="en-US" b="1" dirty="0"/>
              <a:t>Transition:</a:t>
            </a:r>
            <a:br>
              <a:rPr lang="en-US" dirty="0"/>
            </a:br>
            <a:r>
              <a:rPr lang="en-US" dirty="0"/>
              <a:t>"With this integration, blockchain adds an extra layer of security and reliability to ROBINSON’s EMS. Now, let’s explore how this system is monitored and audited in real-time."</a:t>
            </a:r>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9</a:t>
            </a:fld>
            <a:endParaRPr lang="es-ES"/>
          </a:p>
        </p:txBody>
      </p:sp>
    </p:spTree>
    <p:extLst>
      <p:ext uri="{BB962C8B-B14F-4D97-AF65-F5344CB8AC3E}">
        <p14:creationId xmlns:p14="http://schemas.microsoft.com/office/powerpoint/2010/main" val="240011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None/>
            </a:pPr>
            <a:r>
              <a:rPr lang="en-US" dirty="0"/>
              <a:t>Let’s take a look at the frontend we’ve developed:</a:t>
            </a:r>
          </a:p>
          <a:p>
            <a:pPr marL="171450" indent="-171450">
              <a:buFont typeface="Arial" panose="020B0604020202020204" pitchFamily="34" charset="0"/>
              <a:buChar char="•"/>
            </a:pPr>
            <a:r>
              <a:rPr lang="en-US" dirty="0"/>
              <a:t>Here, you can see real-time energy data logged and validated on the blockchain.</a:t>
            </a:r>
          </a:p>
          <a:p>
            <a:pPr marL="171450" indent="-171450">
              <a:buFont typeface="Arial" panose="020B0604020202020204" pitchFamily="34" charset="0"/>
              <a:buChar char="•"/>
            </a:pPr>
            <a:r>
              <a:rPr lang="en-US" dirty="0"/>
              <a:t>If tampering is attempted, the blockchain flags it immediately as the hash won’t match.</a:t>
            </a:r>
          </a:p>
          <a:p>
            <a:pPr marL="171450" indent="-171450">
              <a:buFont typeface="Arial" panose="020B0604020202020204" pitchFamily="34" charset="0"/>
              <a:buChar char="•"/>
            </a:pPr>
            <a:r>
              <a:rPr lang="en-US" dirty="0"/>
              <a:t>This ensures complete transparency and trust for all stakeholders involved</a:t>
            </a:r>
          </a:p>
          <a:p>
            <a:pPr marL="171450" indent="-171450">
              <a:buFont typeface="Arial" panose="020B0604020202020204" pitchFamily="34" charset="0"/>
              <a:buChar char="•"/>
            </a:pPr>
            <a:endParaRPr lang="en-US" dirty="0"/>
          </a:p>
          <a:p>
            <a:pPr>
              <a:buFont typeface="+mj-lt"/>
              <a:buNone/>
            </a:pPr>
            <a:r>
              <a:rPr lang="en-US" dirty="0"/>
              <a:t>Our work in ROBINSON has provided insights that go beyond the project itself:</a:t>
            </a:r>
          </a:p>
          <a:p>
            <a:pPr marL="228600" indent="-228600">
              <a:buFont typeface="+mj-lt"/>
              <a:buAutoNum type="arabicPeriod"/>
            </a:pPr>
            <a:r>
              <a:rPr lang="en-US" b="1" dirty="0"/>
              <a:t>Scalable Solutions</a:t>
            </a:r>
            <a:r>
              <a:rPr lang="en-US" dirty="0"/>
              <a:t>: The blockchain and cybersecurity framework can be applied to other energy systems, such as smart grids and industrial parks</a:t>
            </a:r>
          </a:p>
          <a:p>
            <a:pPr marL="228600" indent="-228600">
              <a:buFont typeface="+mj-lt"/>
              <a:buAutoNum type="arabicPeriod"/>
            </a:pPr>
            <a:r>
              <a:rPr lang="en-US" b="1" dirty="0"/>
              <a:t>Proactive Threat Management</a:t>
            </a:r>
            <a:r>
              <a:rPr lang="en-US" dirty="0"/>
              <a:t>: Using methodologies like P.A.S.T.A ensures vulnerabilities are addressed before they become real threats.</a:t>
            </a:r>
          </a:p>
          <a:p>
            <a:pPr marL="228600" indent="-228600">
              <a:buFont typeface="+mj-lt"/>
              <a:buAutoNum type="arabicPeriod"/>
            </a:pPr>
            <a:r>
              <a:rPr lang="en-US" b="1" dirty="0"/>
              <a:t>Stakeholder Trust</a:t>
            </a:r>
            <a:r>
              <a:rPr lang="en-US" dirty="0"/>
              <a:t>: Transparent data builds confidence, whether it’s for policymakers, investors, or local communities</a:t>
            </a:r>
          </a:p>
          <a:p>
            <a:endParaRPr lang="es-ES" dirty="0"/>
          </a:p>
        </p:txBody>
      </p:sp>
      <p:sp>
        <p:nvSpPr>
          <p:cNvPr id="4" name="Marcador de número de diapositiva 3"/>
          <p:cNvSpPr>
            <a:spLocks noGrp="1"/>
          </p:cNvSpPr>
          <p:nvPr>
            <p:ph type="sldNum" sz="quarter" idx="5"/>
          </p:nvPr>
        </p:nvSpPr>
        <p:spPr/>
        <p:txBody>
          <a:bodyPr/>
          <a:lstStyle/>
          <a:p>
            <a:fld id="{B7BB4DBB-B19F-48FD-8DAF-3DA38ED8DE2E}" type="slidenum">
              <a:rPr lang="es-ES" smtClean="0"/>
              <a:t>10</a:t>
            </a:fld>
            <a:endParaRPr lang="es-ES"/>
          </a:p>
        </p:txBody>
      </p:sp>
    </p:spTree>
    <p:extLst>
      <p:ext uri="{BB962C8B-B14F-4D97-AF65-F5344CB8AC3E}">
        <p14:creationId xmlns:p14="http://schemas.microsoft.com/office/powerpoint/2010/main" val="3919131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mailto:info@robinson-h2020.eu" TargetMode="External"/><Relationship Id="rId5" Type="http://schemas.openxmlformats.org/officeDocument/2006/relationships/image" Target="../media/image4.jp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E3DBB2E-2237-EF4C-9DFC-48F4A05E86BA}"/>
              </a:ext>
            </a:extLst>
          </p:cNvPr>
          <p:cNvPicPr>
            <a:picLocks noChangeAspect="1"/>
          </p:cNvPicPr>
          <p:nvPr userDrawn="1"/>
        </p:nvPicPr>
        <p:blipFill>
          <a:blip r:embed="rId2"/>
          <a:stretch>
            <a:fillRect/>
          </a:stretch>
        </p:blipFill>
        <p:spPr>
          <a:xfrm>
            <a:off x="0" y="40358"/>
            <a:ext cx="12192000" cy="6567424"/>
          </a:xfrm>
          <a:prstGeom prst="rect">
            <a:avLst/>
          </a:prstGeom>
        </p:spPr>
      </p:pic>
      <p:sp>
        <p:nvSpPr>
          <p:cNvPr id="9" name="Document 17">
            <a:extLst>
              <a:ext uri="{FF2B5EF4-FFF2-40B4-BE49-F238E27FC236}">
                <a16:creationId xmlns:a16="http://schemas.microsoft.com/office/drawing/2014/main" id="{A6A8FEDD-CDEA-6C40-A076-4BE03A859DB6}"/>
              </a:ext>
            </a:extLst>
          </p:cNvPr>
          <p:cNvSpPr/>
          <p:nvPr userDrawn="1"/>
        </p:nvSpPr>
        <p:spPr>
          <a:xfrm rot="16200000" flipV="1">
            <a:off x="6654385" y="1254417"/>
            <a:ext cx="6792032" cy="428319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4"/>
              <a:gd name="connsiteX1" fmla="*/ 21600 w 21600"/>
              <a:gd name="connsiteY1" fmla="*/ 0 h 20634"/>
              <a:gd name="connsiteX2" fmla="*/ 20359 w 21600"/>
              <a:gd name="connsiteY2" fmla="*/ 3628 h 20634"/>
              <a:gd name="connsiteX3" fmla="*/ 0 w 21600"/>
              <a:gd name="connsiteY3" fmla="*/ 20172 h 20634"/>
              <a:gd name="connsiteX4" fmla="*/ 0 w 21600"/>
              <a:gd name="connsiteY4" fmla="*/ 0 h 20634"/>
              <a:gd name="connsiteX0" fmla="*/ 0 w 21600"/>
              <a:gd name="connsiteY0" fmla="*/ 0 h 20634"/>
              <a:gd name="connsiteX1" fmla="*/ 21600 w 21600"/>
              <a:gd name="connsiteY1" fmla="*/ 0 h 20634"/>
              <a:gd name="connsiteX2" fmla="*/ 20359 w 21600"/>
              <a:gd name="connsiteY2" fmla="*/ 3628 h 20634"/>
              <a:gd name="connsiteX3" fmla="*/ 0 w 21600"/>
              <a:gd name="connsiteY3" fmla="*/ 20172 h 20634"/>
              <a:gd name="connsiteX4" fmla="*/ 0 w 21600"/>
              <a:gd name="connsiteY4" fmla="*/ 0 h 20634"/>
              <a:gd name="connsiteX0" fmla="*/ 0 w 21600"/>
              <a:gd name="connsiteY0" fmla="*/ 0 h 20640"/>
              <a:gd name="connsiteX1" fmla="*/ 21600 w 21600"/>
              <a:gd name="connsiteY1" fmla="*/ 0 h 20640"/>
              <a:gd name="connsiteX2" fmla="*/ 20359 w 21600"/>
              <a:gd name="connsiteY2" fmla="*/ 3628 h 20640"/>
              <a:gd name="connsiteX3" fmla="*/ 0 w 21600"/>
              <a:gd name="connsiteY3" fmla="*/ 20172 h 20640"/>
              <a:gd name="connsiteX4" fmla="*/ 0 w 21600"/>
              <a:gd name="connsiteY4" fmla="*/ 0 h 20640"/>
              <a:gd name="connsiteX0" fmla="*/ 0 w 21621"/>
              <a:gd name="connsiteY0" fmla="*/ 0 h 20576"/>
              <a:gd name="connsiteX1" fmla="*/ 21600 w 21621"/>
              <a:gd name="connsiteY1" fmla="*/ 0 h 20576"/>
              <a:gd name="connsiteX2" fmla="*/ 21600 w 21621"/>
              <a:gd name="connsiteY2" fmla="*/ 42 h 20576"/>
              <a:gd name="connsiteX3" fmla="*/ 0 w 21621"/>
              <a:gd name="connsiteY3" fmla="*/ 20172 h 20576"/>
              <a:gd name="connsiteX4" fmla="*/ 0 w 21621"/>
              <a:gd name="connsiteY4" fmla="*/ 0 h 20576"/>
              <a:gd name="connsiteX0" fmla="*/ 0 w 21621"/>
              <a:gd name="connsiteY0" fmla="*/ 0 h 20658"/>
              <a:gd name="connsiteX1" fmla="*/ 21600 w 21621"/>
              <a:gd name="connsiteY1" fmla="*/ 0 h 20658"/>
              <a:gd name="connsiteX2" fmla="*/ 21600 w 21621"/>
              <a:gd name="connsiteY2" fmla="*/ 42 h 20658"/>
              <a:gd name="connsiteX3" fmla="*/ 0 w 21621"/>
              <a:gd name="connsiteY3" fmla="*/ 20172 h 20658"/>
              <a:gd name="connsiteX4" fmla="*/ 0 w 21621"/>
              <a:gd name="connsiteY4" fmla="*/ 0 h 20658"/>
              <a:gd name="connsiteX0" fmla="*/ 0 w 21621"/>
              <a:gd name="connsiteY0" fmla="*/ 0 h 21039"/>
              <a:gd name="connsiteX1" fmla="*/ 21600 w 21621"/>
              <a:gd name="connsiteY1" fmla="*/ 0 h 21039"/>
              <a:gd name="connsiteX2" fmla="*/ 21600 w 21621"/>
              <a:gd name="connsiteY2" fmla="*/ 42 h 21039"/>
              <a:gd name="connsiteX3" fmla="*/ 0 w 21621"/>
              <a:gd name="connsiteY3" fmla="*/ 20172 h 21039"/>
              <a:gd name="connsiteX4" fmla="*/ 0 w 21621"/>
              <a:gd name="connsiteY4" fmla="*/ 0 h 21039"/>
              <a:gd name="connsiteX0" fmla="*/ 0 w 21621"/>
              <a:gd name="connsiteY0" fmla="*/ 0 h 23290"/>
              <a:gd name="connsiteX1" fmla="*/ 21600 w 21621"/>
              <a:gd name="connsiteY1" fmla="*/ 0 h 23290"/>
              <a:gd name="connsiteX2" fmla="*/ 21600 w 21621"/>
              <a:gd name="connsiteY2" fmla="*/ 42 h 23290"/>
              <a:gd name="connsiteX3" fmla="*/ 0 w 21621"/>
              <a:gd name="connsiteY3" fmla="*/ 20172 h 23290"/>
              <a:gd name="connsiteX4" fmla="*/ 0 w 21621"/>
              <a:gd name="connsiteY4" fmla="*/ 0 h 2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 h="23290">
                <a:moveTo>
                  <a:pt x="0" y="0"/>
                </a:moveTo>
                <a:lnTo>
                  <a:pt x="21600" y="0"/>
                </a:lnTo>
                <a:cubicBezTo>
                  <a:pt x="21600" y="5774"/>
                  <a:pt x="21648" y="55"/>
                  <a:pt x="21600" y="42"/>
                </a:cubicBezTo>
                <a:cubicBezTo>
                  <a:pt x="7221" y="15203"/>
                  <a:pt x="10227" y="29872"/>
                  <a:pt x="0" y="20172"/>
                </a:cubicBezTo>
                <a:lnTo>
                  <a:pt x="0" y="0"/>
                </a:lnTo>
                <a:close/>
              </a:path>
            </a:pathLst>
          </a:cu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961D8D2-58B8-2C41-8125-BF3D450DA2D9}"/>
              </a:ext>
            </a:extLst>
          </p:cNvPr>
          <p:cNvPicPr>
            <a:picLocks noChangeAspect="1"/>
          </p:cNvPicPr>
          <p:nvPr userDrawn="1"/>
        </p:nvPicPr>
        <p:blipFill>
          <a:blip r:embed="rId3"/>
          <a:stretch>
            <a:fillRect/>
          </a:stretch>
        </p:blipFill>
        <p:spPr>
          <a:xfrm>
            <a:off x="379306" y="40358"/>
            <a:ext cx="2663638" cy="1470266"/>
          </a:xfrm>
          <a:prstGeom prst="rect">
            <a:avLst/>
          </a:prstGeom>
          <a:solidFill>
            <a:schemeClr val="bg1"/>
          </a:solidFill>
        </p:spPr>
      </p:pic>
      <p:pic>
        <p:nvPicPr>
          <p:cNvPr id="3" name="Image 2">
            <a:extLst>
              <a:ext uri="{FF2B5EF4-FFF2-40B4-BE49-F238E27FC236}">
                <a16:creationId xmlns:a16="http://schemas.microsoft.com/office/drawing/2014/main" id="{9CAD0CDC-9023-5D44-9FD5-388BF83997D9}"/>
              </a:ext>
            </a:extLst>
          </p:cNvPr>
          <p:cNvPicPr>
            <a:picLocks noChangeAspect="1"/>
          </p:cNvPicPr>
          <p:nvPr userDrawn="1"/>
        </p:nvPicPr>
        <p:blipFill>
          <a:blip r:embed="rId4"/>
          <a:stretch>
            <a:fillRect/>
          </a:stretch>
        </p:blipFill>
        <p:spPr>
          <a:xfrm>
            <a:off x="0" y="5441618"/>
            <a:ext cx="12192000" cy="1423141"/>
          </a:xfrm>
          <a:prstGeom prst="rect">
            <a:avLst/>
          </a:prstGeom>
        </p:spPr>
      </p:pic>
      <p:pic>
        <p:nvPicPr>
          <p:cNvPr id="13" name="Picture 4" descr="A picture containing flower, sunflower&#10;&#10;Description automatically generated">
            <a:extLst>
              <a:ext uri="{FF2B5EF4-FFF2-40B4-BE49-F238E27FC236}">
                <a16:creationId xmlns:a16="http://schemas.microsoft.com/office/drawing/2014/main" id="{CA54CC8E-5C81-8148-82B4-FD8A2D6A68F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2017" y="6148251"/>
            <a:ext cx="865867" cy="577489"/>
          </a:xfrm>
          <a:prstGeom prst="rect">
            <a:avLst/>
          </a:prstGeom>
        </p:spPr>
      </p:pic>
      <p:sp>
        <p:nvSpPr>
          <p:cNvPr id="14" name="ZoneTexte 13">
            <a:extLst>
              <a:ext uri="{FF2B5EF4-FFF2-40B4-BE49-F238E27FC236}">
                <a16:creationId xmlns:a16="http://schemas.microsoft.com/office/drawing/2014/main" id="{6B699505-D1D0-0341-93DA-BCEB1E2A44E3}"/>
              </a:ext>
            </a:extLst>
          </p:cNvPr>
          <p:cNvSpPr txBox="1"/>
          <p:nvPr userDrawn="1"/>
        </p:nvSpPr>
        <p:spPr>
          <a:xfrm>
            <a:off x="1101044" y="6324049"/>
            <a:ext cx="9375067" cy="276999"/>
          </a:xfrm>
          <a:prstGeom prst="rect">
            <a:avLst/>
          </a:prstGeom>
          <a:noFill/>
        </p:spPr>
        <p:txBody>
          <a:bodyPr wrap="none" rtlCol="0">
            <a:spAutoFit/>
          </a:bodyPr>
          <a:lstStyle/>
          <a:p>
            <a:r>
              <a:rPr lang="en-US" sz="1200" dirty="0">
                <a:solidFill>
                  <a:srgbClr val="10339A"/>
                </a:solidFill>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programme under grant agreement No 957752</a:t>
            </a:r>
            <a:endParaRPr lang="fr-FR" sz="1200" dirty="0">
              <a:solidFill>
                <a:srgbClr val="10339A"/>
              </a:solidFill>
            </a:endParaRPr>
          </a:p>
        </p:txBody>
      </p:sp>
    </p:spTree>
    <p:extLst>
      <p:ext uri="{BB962C8B-B14F-4D97-AF65-F5344CB8AC3E}">
        <p14:creationId xmlns:p14="http://schemas.microsoft.com/office/powerpoint/2010/main" val="163712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CEFFE83-5D3B-E54E-941B-B4CABD6A2570}"/>
              </a:ext>
            </a:extLst>
          </p:cNvPr>
          <p:cNvPicPr>
            <a:picLocks noChangeAspect="1"/>
          </p:cNvPicPr>
          <p:nvPr userDrawn="1"/>
        </p:nvPicPr>
        <p:blipFill rotWithShape="1">
          <a:blip r:embed="rId2"/>
          <a:srcRect l="3894" t="76054" r="31912" b="5905"/>
          <a:stretch/>
        </p:blipFill>
        <p:spPr>
          <a:xfrm>
            <a:off x="1962615" y="673023"/>
            <a:ext cx="3914078" cy="301435"/>
          </a:xfrm>
          <a:prstGeom prst="rect">
            <a:avLst/>
          </a:prstGeom>
        </p:spPr>
      </p:pic>
      <p:sp>
        <p:nvSpPr>
          <p:cNvPr id="8" name="Bande perforée 5">
            <a:extLst>
              <a:ext uri="{FF2B5EF4-FFF2-40B4-BE49-F238E27FC236}">
                <a16:creationId xmlns:a16="http://schemas.microsoft.com/office/drawing/2014/main" id="{9A2E8A61-0CAA-124F-9280-BC56D8483E51}"/>
              </a:ext>
            </a:extLst>
          </p:cNvPr>
          <p:cNvSpPr/>
          <p:nvPr userDrawn="1"/>
        </p:nvSpPr>
        <p:spPr>
          <a:xfrm>
            <a:off x="-18818" y="0"/>
            <a:ext cx="2074447" cy="5554937"/>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1947"/>
              <a:gd name="connsiteY0" fmla="*/ 760 h 10000"/>
              <a:gd name="connsiteX1" fmla="*/ 4447 w 11947"/>
              <a:gd name="connsiteY1" fmla="*/ 2000 h 10000"/>
              <a:gd name="connsiteX2" fmla="*/ 6947 w 11947"/>
              <a:gd name="connsiteY2" fmla="*/ 1000 h 10000"/>
              <a:gd name="connsiteX3" fmla="*/ 9447 w 11947"/>
              <a:gd name="connsiteY3" fmla="*/ 0 h 10000"/>
              <a:gd name="connsiteX4" fmla="*/ 11947 w 11947"/>
              <a:gd name="connsiteY4" fmla="*/ 1000 h 10000"/>
              <a:gd name="connsiteX5" fmla="*/ 11947 w 11947"/>
              <a:gd name="connsiteY5" fmla="*/ 9000 h 10000"/>
              <a:gd name="connsiteX6" fmla="*/ 9447 w 11947"/>
              <a:gd name="connsiteY6" fmla="*/ 8000 h 10000"/>
              <a:gd name="connsiteX7" fmla="*/ 6947 w 11947"/>
              <a:gd name="connsiteY7" fmla="*/ 9000 h 10000"/>
              <a:gd name="connsiteX8" fmla="*/ 4447 w 11947"/>
              <a:gd name="connsiteY8" fmla="*/ 10000 h 10000"/>
              <a:gd name="connsiteX9" fmla="*/ 1947 w 11947"/>
              <a:gd name="connsiteY9" fmla="*/ 9000 h 10000"/>
              <a:gd name="connsiteX10" fmla="*/ 0 w 11947"/>
              <a:gd name="connsiteY10" fmla="*/ 760 h 10000"/>
              <a:gd name="connsiteX0" fmla="*/ 0 w 10000"/>
              <a:gd name="connsiteY0" fmla="*/ 9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0" fmla="*/ 0 w 10000"/>
              <a:gd name="connsiteY0" fmla="*/ 9079 h 10079"/>
              <a:gd name="connsiteX1" fmla="*/ 5000 w 10000"/>
              <a:gd name="connsiteY1" fmla="*/ 1079 h 10079"/>
              <a:gd name="connsiteX2" fmla="*/ 7500 w 10000"/>
              <a:gd name="connsiteY2" fmla="*/ 79 h 10079"/>
              <a:gd name="connsiteX3" fmla="*/ 10000 w 10000"/>
              <a:gd name="connsiteY3" fmla="*/ 1079 h 10079"/>
              <a:gd name="connsiteX4" fmla="*/ 10000 w 10000"/>
              <a:gd name="connsiteY4" fmla="*/ 9079 h 10079"/>
              <a:gd name="connsiteX5" fmla="*/ 7500 w 10000"/>
              <a:gd name="connsiteY5" fmla="*/ 8079 h 10079"/>
              <a:gd name="connsiteX6" fmla="*/ 5000 w 10000"/>
              <a:gd name="connsiteY6" fmla="*/ 9079 h 10079"/>
              <a:gd name="connsiteX7" fmla="*/ 2500 w 10000"/>
              <a:gd name="connsiteY7" fmla="*/ 10079 h 10079"/>
              <a:gd name="connsiteX8" fmla="*/ 0 w 10000"/>
              <a:gd name="connsiteY8" fmla="*/ 9079 h 10079"/>
              <a:gd name="connsiteX0" fmla="*/ 0 w 10000"/>
              <a:gd name="connsiteY0" fmla="*/ 9000 h 10000"/>
              <a:gd name="connsiteX1" fmla="*/ 7500 w 10000"/>
              <a:gd name="connsiteY1" fmla="*/ 0 h 10000"/>
              <a:gd name="connsiteX2" fmla="*/ 10000 w 10000"/>
              <a:gd name="connsiteY2" fmla="*/ 1000 h 10000"/>
              <a:gd name="connsiteX3" fmla="*/ 10000 w 10000"/>
              <a:gd name="connsiteY3" fmla="*/ 9000 h 10000"/>
              <a:gd name="connsiteX4" fmla="*/ 7500 w 10000"/>
              <a:gd name="connsiteY4" fmla="*/ 8000 h 10000"/>
              <a:gd name="connsiteX5" fmla="*/ 5000 w 10000"/>
              <a:gd name="connsiteY5" fmla="*/ 9000 h 10000"/>
              <a:gd name="connsiteX6" fmla="*/ 2500 w 10000"/>
              <a:gd name="connsiteY6" fmla="*/ 10000 h 10000"/>
              <a:gd name="connsiteX7" fmla="*/ 0 w 10000"/>
              <a:gd name="connsiteY7" fmla="*/ 9000 h 10000"/>
              <a:gd name="connsiteX0" fmla="*/ 0 w 10000"/>
              <a:gd name="connsiteY0" fmla="*/ 8000 h 9000"/>
              <a:gd name="connsiteX1" fmla="*/ 10000 w 10000"/>
              <a:gd name="connsiteY1" fmla="*/ 0 h 9000"/>
              <a:gd name="connsiteX2" fmla="*/ 10000 w 10000"/>
              <a:gd name="connsiteY2" fmla="*/ 8000 h 9000"/>
              <a:gd name="connsiteX3" fmla="*/ 7500 w 10000"/>
              <a:gd name="connsiteY3" fmla="*/ 7000 h 9000"/>
              <a:gd name="connsiteX4" fmla="*/ 5000 w 10000"/>
              <a:gd name="connsiteY4" fmla="*/ 8000 h 9000"/>
              <a:gd name="connsiteX5" fmla="*/ 2500 w 10000"/>
              <a:gd name="connsiteY5" fmla="*/ 9000 h 9000"/>
              <a:gd name="connsiteX6" fmla="*/ 0 w 10000"/>
              <a:gd name="connsiteY6" fmla="*/ 8000 h 9000"/>
              <a:gd name="connsiteX0" fmla="*/ 0 w 13763"/>
              <a:gd name="connsiteY0" fmla="*/ 8928 h 10039"/>
              <a:gd name="connsiteX1" fmla="*/ 10000 w 13763"/>
              <a:gd name="connsiteY1" fmla="*/ 39 h 10039"/>
              <a:gd name="connsiteX2" fmla="*/ 13763 w 13763"/>
              <a:gd name="connsiteY2" fmla="*/ 38 h 10039"/>
              <a:gd name="connsiteX3" fmla="*/ 7500 w 13763"/>
              <a:gd name="connsiteY3" fmla="*/ 7817 h 10039"/>
              <a:gd name="connsiteX4" fmla="*/ 5000 w 13763"/>
              <a:gd name="connsiteY4" fmla="*/ 8928 h 10039"/>
              <a:gd name="connsiteX5" fmla="*/ 2500 w 13763"/>
              <a:gd name="connsiteY5" fmla="*/ 10039 h 10039"/>
              <a:gd name="connsiteX6" fmla="*/ 0 w 13763"/>
              <a:gd name="connsiteY6" fmla="*/ 8928 h 10039"/>
              <a:gd name="connsiteX0" fmla="*/ 0 w 13763"/>
              <a:gd name="connsiteY0" fmla="*/ 8928 h 10039"/>
              <a:gd name="connsiteX1" fmla="*/ 10000 w 13763"/>
              <a:gd name="connsiteY1" fmla="*/ 39 h 10039"/>
              <a:gd name="connsiteX2" fmla="*/ 13763 w 13763"/>
              <a:gd name="connsiteY2" fmla="*/ 38 h 10039"/>
              <a:gd name="connsiteX3" fmla="*/ 10632 w 13763"/>
              <a:gd name="connsiteY3" fmla="*/ 7841 h 10039"/>
              <a:gd name="connsiteX4" fmla="*/ 5000 w 13763"/>
              <a:gd name="connsiteY4" fmla="*/ 8928 h 10039"/>
              <a:gd name="connsiteX5" fmla="*/ 2500 w 13763"/>
              <a:gd name="connsiteY5" fmla="*/ 10039 h 10039"/>
              <a:gd name="connsiteX6" fmla="*/ 0 w 13763"/>
              <a:gd name="connsiteY6" fmla="*/ 8928 h 10039"/>
              <a:gd name="connsiteX0" fmla="*/ 0 w 13763"/>
              <a:gd name="connsiteY0" fmla="*/ 8929 h 10040"/>
              <a:gd name="connsiteX1" fmla="*/ 10000 w 13763"/>
              <a:gd name="connsiteY1" fmla="*/ 40 h 10040"/>
              <a:gd name="connsiteX2" fmla="*/ 13763 w 13763"/>
              <a:gd name="connsiteY2" fmla="*/ 39 h 10040"/>
              <a:gd name="connsiteX3" fmla="*/ 10632 w 13763"/>
              <a:gd name="connsiteY3" fmla="*/ 7842 h 10040"/>
              <a:gd name="connsiteX4" fmla="*/ 2500 w 13763"/>
              <a:gd name="connsiteY4" fmla="*/ 10040 h 10040"/>
              <a:gd name="connsiteX5" fmla="*/ 0 w 13763"/>
              <a:gd name="connsiteY5" fmla="*/ 8929 h 10040"/>
              <a:gd name="connsiteX0" fmla="*/ 0 w 13763"/>
              <a:gd name="connsiteY0" fmla="*/ 8929 h 9554"/>
              <a:gd name="connsiteX1" fmla="*/ 10000 w 13763"/>
              <a:gd name="connsiteY1" fmla="*/ 40 h 9554"/>
              <a:gd name="connsiteX2" fmla="*/ 13763 w 13763"/>
              <a:gd name="connsiteY2" fmla="*/ 39 h 9554"/>
              <a:gd name="connsiteX3" fmla="*/ 10632 w 13763"/>
              <a:gd name="connsiteY3" fmla="*/ 7842 h 9554"/>
              <a:gd name="connsiteX4" fmla="*/ 0 w 13763"/>
              <a:gd name="connsiteY4" fmla="*/ 8929 h 9554"/>
              <a:gd name="connsiteX0" fmla="*/ 0 w 3767"/>
              <a:gd name="connsiteY0" fmla="*/ 9828 h 10387"/>
              <a:gd name="connsiteX1" fmla="*/ 1033 w 3767"/>
              <a:gd name="connsiteY1" fmla="*/ 42 h 10387"/>
              <a:gd name="connsiteX2" fmla="*/ 3767 w 3767"/>
              <a:gd name="connsiteY2" fmla="*/ 41 h 10387"/>
              <a:gd name="connsiteX3" fmla="*/ 1492 w 3767"/>
              <a:gd name="connsiteY3" fmla="*/ 8208 h 10387"/>
              <a:gd name="connsiteX4" fmla="*/ 0 w 3767"/>
              <a:gd name="connsiteY4" fmla="*/ 9828 h 10387"/>
              <a:gd name="connsiteX0" fmla="*/ 1629 w 7668"/>
              <a:gd name="connsiteY0" fmla="*/ 7896 h 7896"/>
              <a:gd name="connsiteX1" fmla="*/ 410 w 7668"/>
              <a:gd name="connsiteY1" fmla="*/ 34 h 7896"/>
              <a:gd name="connsiteX2" fmla="*/ 7668 w 7668"/>
              <a:gd name="connsiteY2" fmla="*/ 33 h 7896"/>
              <a:gd name="connsiteX3" fmla="*/ 1629 w 7668"/>
              <a:gd name="connsiteY3" fmla="*/ 7896 h 7896"/>
              <a:gd name="connsiteX0" fmla="*/ 1672 w 10144"/>
              <a:gd name="connsiteY0" fmla="*/ 12804 h 12804"/>
              <a:gd name="connsiteX1" fmla="*/ 679 w 10144"/>
              <a:gd name="connsiteY1" fmla="*/ 34 h 12804"/>
              <a:gd name="connsiteX2" fmla="*/ 10144 w 10144"/>
              <a:gd name="connsiteY2" fmla="*/ 33 h 12804"/>
              <a:gd name="connsiteX3" fmla="*/ 1672 w 10144"/>
              <a:gd name="connsiteY3" fmla="*/ 12804 h 12804"/>
              <a:gd name="connsiteX0" fmla="*/ 1396 w 9868"/>
              <a:gd name="connsiteY0" fmla="*/ 12804 h 12804"/>
              <a:gd name="connsiteX1" fmla="*/ 403 w 9868"/>
              <a:gd name="connsiteY1" fmla="*/ 34 h 12804"/>
              <a:gd name="connsiteX2" fmla="*/ 9868 w 9868"/>
              <a:gd name="connsiteY2" fmla="*/ 33 h 12804"/>
              <a:gd name="connsiteX3" fmla="*/ 1396 w 9868"/>
              <a:gd name="connsiteY3" fmla="*/ 12804 h 12804"/>
              <a:gd name="connsiteX0" fmla="*/ 1007 w 9592"/>
              <a:gd name="connsiteY0" fmla="*/ 10000 h 10000"/>
              <a:gd name="connsiteX1" fmla="*/ 0 w 9592"/>
              <a:gd name="connsiteY1" fmla="*/ 27 h 10000"/>
              <a:gd name="connsiteX2" fmla="*/ 9592 w 9592"/>
              <a:gd name="connsiteY2" fmla="*/ 26 h 10000"/>
              <a:gd name="connsiteX3" fmla="*/ 1007 w 9592"/>
              <a:gd name="connsiteY3" fmla="*/ 10000 h 10000"/>
              <a:gd name="connsiteX0" fmla="*/ 71 w 10000"/>
              <a:gd name="connsiteY0" fmla="*/ 10097 h 10097"/>
              <a:gd name="connsiteX1" fmla="*/ 0 w 10000"/>
              <a:gd name="connsiteY1" fmla="*/ 27 h 10097"/>
              <a:gd name="connsiteX2" fmla="*/ 10000 w 10000"/>
              <a:gd name="connsiteY2" fmla="*/ 26 h 10097"/>
              <a:gd name="connsiteX3" fmla="*/ 71 w 10000"/>
              <a:gd name="connsiteY3" fmla="*/ 10097 h 10097"/>
              <a:gd name="connsiteX0" fmla="*/ 71 w 10000"/>
              <a:gd name="connsiteY0" fmla="*/ 12049 h 12049"/>
              <a:gd name="connsiteX1" fmla="*/ 0 w 10000"/>
              <a:gd name="connsiteY1" fmla="*/ 23 h 12049"/>
              <a:gd name="connsiteX2" fmla="*/ 10000 w 10000"/>
              <a:gd name="connsiteY2" fmla="*/ 22 h 12049"/>
              <a:gd name="connsiteX3" fmla="*/ 71 w 10000"/>
              <a:gd name="connsiteY3" fmla="*/ 12049 h 12049"/>
              <a:gd name="connsiteX0" fmla="*/ 71 w 12565"/>
              <a:gd name="connsiteY0" fmla="*/ 12027 h 12027"/>
              <a:gd name="connsiteX1" fmla="*/ 0 w 12565"/>
              <a:gd name="connsiteY1" fmla="*/ 1 h 12027"/>
              <a:gd name="connsiteX2" fmla="*/ 10000 w 12565"/>
              <a:gd name="connsiteY2" fmla="*/ 0 h 12027"/>
              <a:gd name="connsiteX3" fmla="*/ 71 w 12565"/>
              <a:gd name="connsiteY3" fmla="*/ 12027 h 12027"/>
              <a:gd name="connsiteX0" fmla="*/ 71 w 10543"/>
              <a:gd name="connsiteY0" fmla="*/ 12027 h 12027"/>
              <a:gd name="connsiteX1" fmla="*/ 0 w 10543"/>
              <a:gd name="connsiteY1" fmla="*/ 1 h 12027"/>
              <a:gd name="connsiteX2" fmla="*/ 10000 w 10543"/>
              <a:gd name="connsiteY2" fmla="*/ 0 h 12027"/>
              <a:gd name="connsiteX3" fmla="*/ 71 w 10543"/>
              <a:gd name="connsiteY3" fmla="*/ 12027 h 12027"/>
              <a:gd name="connsiteX0" fmla="*/ 937 w 14046"/>
              <a:gd name="connsiteY0" fmla="*/ 12027 h 12027"/>
              <a:gd name="connsiteX1" fmla="*/ 866 w 14046"/>
              <a:gd name="connsiteY1" fmla="*/ 1 h 12027"/>
              <a:gd name="connsiteX2" fmla="*/ 13524 w 14046"/>
              <a:gd name="connsiteY2" fmla="*/ 0 h 12027"/>
              <a:gd name="connsiteX3" fmla="*/ 937 w 14046"/>
              <a:gd name="connsiteY3" fmla="*/ 12027 h 12027"/>
              <a:gd name="connsiteX0" fmla="*/ 937 w 13524"/>
              <a:gd name="connsiteY0" fmla="*/ 12027 h 12027"/>
              <a:gd name="connsiteX1" fmla="*/ 866 w 13524"/>
              <a:gd name="connsiteY1" fmla="*/ 1 h 12027"/>
              <a:gd name="connsiteX2" fmla="*/ 13524 w 13524"/>
              <a:gd name="connsiteY2" fmla="*/ 0 h 12027"/>
              <a:gd name="connsiteX3" fmla="*/ 937 w 13524"/>
              <a:gd name="connsiteY3" fmla="*/ 12027 h 12027"/>
              <a:gd name="connsiteX0" fmla="*/ 937 w 13524"/>
              <a:gd name="connsiteY0" fmla="*/ 12027 h 12027"/>
              <a:gd name="connsiteX1" fmla="*/ 866 w 13524"/>
              <a:gd name="connsiteY1" fmla="*/ 1 h 12027"/>
              <a:gd name="connsiteX2" fmla="*/ 13524 w 13524"/>
              <a:gd name="connsiteY2" fmla="*/ 0 h 12027"/>
              <a:gd name="connsiteX3" fmla="*/ 937 w 13524"/>
              <a:gd name="connsiteY3" fmla="*/ 12027 h 12027"/>
              <a:gd name="connsiteX0" fmla="*/ 71 w 12658"/>
              <a:gd name="connsiteY0" fmla="*/ 12027 h 12027"/>
              <a:gd name="connsiteX1" fmla="*/ 0 w 12658"/>
              <a:gd name="connsiteY1" fmla="*/ 1 h 12027"/>
              <a:gd name="connsiteX2" fmla="*/ 12658 w 12658"/>
              <a:gd name="connsiteY2" fmla="*/ 0 h 12027"/>
              <a:gd name="connsiteX3" fmla="*/ 71 w 12658"/>
              <a:gd name="connsiteY3" fmla="*/ 12027 h 12027"/>
              <a:gd name="connsiteX0" fmla="*/ 71 w 12658"/>
              <a:gd name="connsiteY0" fmla="*/ 12027 h 12027"/>
              <a:gd name="connsiteX1" fmla="*/ 0 w 12658"/>
              <a:gd name="connsiteY1" fmla="*/ 1 h 12027"/>
              <a:gd name="connsiteX2" fmla="*/ 12658 w 12658"/>
              <a:gd name="connsiteY2" fmla="*/ 0 h 12027"/>
              <a:gd name="connsiteX3" fmla="*/ 71 w 12658"/>
              <a:gd name="connsiteY3" fmla="*/ 12027 h 12027"/>
              <a:gd name="connsiteX0" fmla="*/ 71 w 13025"/>
              <a:gd name="connsiteY0" fmla="*/ 12027 h 12027"/>
              <a:gd name="connsiteX1" fmla="*/ 0 w 13025"/>
              <a:gd name="connsiteY1" fmla="*/ 1 h 12027"/>
              <a:gd name="connsiteX2" fmla="*/ 12658 w 13025"/>
              <a:gd name="connsiteY2" fmla="*/ 0 h 12027"/>
              <a:gd name="connsiteX3" fmla="*/ 71 w 13025"/>
              <a:gd name="connsiteY3" fmla="*/ 12027 h 12027"/>
              <a:gd name="connsiteX0" fmla="*/ 71 w 13010"/>
              <a:gd name="connsiteY0" fmla="*/ 12027 h 12027"/>
              <a:gd name="connsiteX1" fmla="*/ 0 w 13010"/>
              <a:gd name="connsiteY1" fmla="*/ 1 h 12027"/>
              <a:gd name="connsiteX2" fmla="*/ 12658 w 13010"/>
              <a:gd name="connsiteY2" fmla="*/ 0 h 12027"/>
              <a:gd name="connsiteX3" fmla="*/ 71 w 13010"/>
              <a:gd name="connsiteY3" fmla="*/ 12027 h 12027"/>
            </a:gdLst>
            <a:ahLst/>
            <a:cxnLst>
              <a:cxn ang="0">
                <a:pos x="connsiteX0" y="connsiteY0"/>
              </a:cxn>
              <a:cxn ang="0">
                <a:pos x="connsiteX1" y="connsiteY1"/>
              </a:cxn>
              <a:cxn ang="0">
                <a:pos x="connsiteX2" y="connsiteY2"/>
              </a:cxn>
              <a:cxn ang="0">
                <a:pos x="connsiteX3" y="connsiteY3"/>
              </a:cxn>
            </a:cxnLst>
            <a:rect l="l" t="t" r="r" b="b"/>
            <a:pathLst>
              <a:path w="13010" h="12027">
                <a:moveTo>
                  <a:pt x="71" y="12027"/>
                </a:moveTo>
                <a:cubicBezTo>
                  <a:pt x="199" y="11979"/>
                  <a:pt x="83" y="-32"/>
                  <a:pt x="0" y="1"/>
                </a:cubicBezTo>
                <a:lnTo>
                  <a:pt x="12658" y="0"/>
                </a:lnTo>
                <a:cubicBezTo>
                  <a:pt x="15526" y="2791"/>
                  <a:pt x="-57" y="12075"/>
                  <a:pt x="71" y="12027"/>
                </a:cubicBezTo>
                <a:close/>
              </a:path>
            </a:pathLst>
          </a:custGeom>
          <a:blipFill dpi="0" rotWithShape="1">
            <a:blip r:embed="rId3">
              <a:extLst>
                <a:ext uri="{28A0092B-C50C-407E-A947-70E740481C1C}">
                  <a14:useLocalDpi xmlns:a14="http://schemas.microsoft.com/office/drawing/2010/main" val="0"/>
                </a:ext>
              </a:extLst>
            </a:blip>
            <a:srcRect/>
            <a:stretch>
              <a:fillRect l="-183766" t="-29900" r="-390885" b="-58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63390C22-6222-4C48-A299-7F6996A71410}"/>
              </a:ext>
            </a:extLst>
          </p:cNvPr>
          <p:cNvPicPr>
            <a:picLocks noChangeAspect="1"/>
          </p:cNvPicPr>
          <p:nvPr userDrawn="1"/>
        </p:nvPicPr>
        <p:blipFill>
          <a:blip r:embed="rId4"/>
          <a:stretch>
            <a:fillRect/>
          </a:stretch>
        </p:blipFill>
        <p:spPr>
          <a:xfrm>
            <a:off x="0" y="5441618"/>
            <a:ext cx="12192000" cy="1423141"/>
          </a:xfrm>
          <a:prstGeom prst="rect">
            <a:avLst/>
          </a:prstGeom>
        </p:spPr>
      </p:pic>
      <p:pic>
        <p:nvPicPr>
          <p:cNvPr id="10" name="Picture 4" descr="A picture containing flower, sunflower&#10;&#10;Description automatically generated">
            <a:extLst>
              <a:ext uri="{FF2B5EF4-FFF2-40B4-BE49-F238E27FC236}">
                <a16:creationId xmlns:a16="http://schemas.microsoft.com/office/drawing/2014/main" id="{03838FDA-509C-E54B-9119-66314255FA4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2017" y="6148251"/>
            <a:ext cx="865867" cy="577489"/>
          </a:xfrm>
          <a:prstGeom prst="rect">
            <a:avLst/>
          </a:prstGeom>
        </p:spPr>
      </p:pic>
      <p:sp>
        <p:nvSpPr>
          <p:cNvPr id="11" name="ZoneTexte 10">
            <a:extLst>
              <a:ext uri="{FF2B5EF4-FFF2-40B4-BE49-F238E27FC236}">
                <a16:creationId xmlns:a16="http://schemas.microsoft.com/office/drawing/2014/main" id="{EB127D87-9926-E045-862C-5D0A2E692BD4}"/>
              </a:ext>
            </a:extLst>
          </p:cNvPr>
          <p:cNvSpPr txBox="1"/>
          <p:nvPr userDrawn="1"/>
        </p:nvSpPr>
        <p:spPr>
          <a:xfrm>
            <a:off x="1101044" y="6324049"/>
            <a:ext cx="9375067" cy="276999"/>
          </a:xfrm>
          <a:prstGeom prst="rect">
            <a:avLst/>
          </a:prstGeom>
          <a:noFill/>
        </p:spPr>
        <p:txBody>
          <a:bodyPr wrap="none" rtlCol="0">
            <a:spAutoFit/>
          </a:bodyPr>
          <a:lstStyle/>
          <a:p>
            <a:r>
              <a:rPr lang="en-US" sz="1200" dirty="0">
                <a:solidFill>
                  <a:srgbClr val="10339A"/>
                </a:solidFill>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programme under grant agreement No 957752</a:t>
            </a:r>
            <a:endParaRPr lang="fr-FR" sz="1200" dirty="0">
              <a:solidFill>
                <a:srgbClr val="10339A"/>
              </a:solidFill>
            </a:endParaRPr>
          </a:p>
        </p:txBody>
      </p:sp>
      <p:pic>
        <p:nvPicPr>
          <p:cNvPr id="13" name="Image 12">
            <a:extLst>
              <a:ext uri="{FF2B5EF4-FFF2-40B4-BE49-F238E27FC236}">
                <a16:creationId xmlns:a16="http://schemas.microsoft.com/office/drawing/2014/main" id="{8ED9E0D9-0896-014A-8892-671EBAE36597}"/>
              </a:ext>
            </a:extLst>
          </p:cNvPr>
          <p:cNvPicPr>
            <a:picLocks noChangeAspect="1"/>
          </p:cNvPicPr>
          <p:nvPr userDrawn="1"/>
        </p:nvPicPr>
        <p:blipFill>
          <a:blip r:embed="rId6"/>
          <a:stretch>
            <a:fillRect/>
          </a:stretch>
        </p:blipFill>
        <p:spPr>
          <a:xfrm>
            <a:off x="9915407" y="174172"/>
            <a:ext cx="2074447" cy="1145046"/>
          </a:xfrm>
          <a:prstGeom prst="rect">
            <a:avLst/>
          </a:prstGeom>
          <a:solidFill>
            <a:schemeClr val="bg1"/>
          </a:solidFill>
        </p:spPr>
      </p:pic>
    </p:spTree>
    <p:extLst>
      <p:ext uri="{BB962C8B-B14F-4D97-AF65-F5344CB8AC3E}">
        <p14:creationId xmlns:p14="http://schemas.microsoft.com/office/powerpoint/2010/main" val="28598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Bande perforée 5">
            <a:extLst>
              <a:ext uri="{FF2B5EF4-FFF2-40B4-BE49-F238E27FC236}">
                <a16:creationId xmlns:a16="http://schemas.microsoft.com/office/drawing/2014/main" id="{9E911360-075A-7947-99A7-2A6197078114}"/>
              </a:ext>
            </a:extLst>
          </p:cNvPr>
          <p:cNvSpPr/>
          <p:nvPr userDrawn="1"/>
        </p:nvSpPr>
        <p:spPr>
          <a:xfrm>
            <a:off x="-10026" y="0"/>
            <a:ext cx="969031" cy="5554937"/>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1947"/>
              <a:gd name="connsiteY0" fmla="*/ 760 h 10000"/>
              <a:gd name="connsiteX1" fmla="*/ 4447 w 11947"/>
              <a:gd name="connsiteY1" fmla="*/ 2000 h 10000"/>
              <a:gd name="connsiteX2" fmla="*/ 6947 w 11947"/>
              <a:gd name="connsiteY2" fmla="*/ 1000 h 10000"/>
              <a:gd name="connsiteX3" fmla="*/ 9447 w 11947"/>
              <a:gd name="connsiteY3" fmla="*/ 0 h 10000"/>
              <a:gd name="connsiteX4" fmla="*/ 11947 w 11947"/>
              <a:gd name="connsiteY4" fmla="*/ 1000 h 10000"/>
              <a:gd name="connsiteX5" fmla="*/ 11947 w 11947"/>
              <a:gd name="connsiteY5" fmla="*/ 9000 h 10000"/>
              <a:gd name="connsiteX6" fmla="*/ 9447 w 11947"/>
              <a:gd name="connsiteY6" fmla="*/ 8000 h 10000"/>
              <a:gd name="connsiteX7" fmla="*/ 6947 w 11947"/>
              <a:gd name="connsiteY7" fmla="*/ 9000 h 10000"/>
              <a:gd name="connsiteX8" fmla="*/ 4447 w 11947"/>
              <a:gd name="connsiteY8" fmla="*/ 10000 h 10000"/>
              <a:gd name="connsiteX9" fmla="*/ 1947 w 11947"/>
              <a:gd name="connsiteY9" fmla="*/ 9000 h 10000"/>
              <a:gd name="connsiteX10" fmla="*/ 0 w 11947"/>
              <a:gd name="connsiteY10" fmla="*/ 760 h 10000"/>
              <a:gd name="connsiteX0" fmla="*/ 0 w 10000"/>
              <a:gd name="connsiteY0" fmla="*/ 9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0" fmla="*/ 0 w 10000"/>
              <a:gd name="connsiteY0" fmla="*/ 9079 h 10079"/>
              <a:gd name="connsiteX1" fmla="*/ 5000 w 10000"/>
              <a:gd name="connsiteY1" fmla="*/ 1079 h 10079"/>
              <a:gd name="connsiteX2" fmla="*/ 7500 w 10000"/>
              <a:gd name="connsiteY2" fmla="*/ 79 h 10079"/>
              <a:gd name="connsiteX3" fmla="*/ 10000 w 10000"/>
              <a:gd name="connsiteY3" fmla="*/ 1079 h 10079"/>
              <a:gd name="connsiteX4" fmla="*/ 10000 w 10000"/>
              <a:gd name="connsiteY4" fmla="*/ 9079 h 10079"/>
              <a:gd name="connsiteX5" fmla="*/ 7500 w 10000"/>
              <a:gd name="connsiteY5" fmla="*/ 8079 h 10079"/>
              <a:gd name="connsiteX6" fmla="*/ 5000 w 10000"/>
              <a:gd name="connsiteY6" fmla="*/ 9079 h 10079"/>
              <a:gd name="connsiteX7" fmla="*/ 2500 w 10000"/>
              <a:gd name="connsiteY7" fmla="*/ 10079 h 10079"/>
              <a:gd name="connsiteX8" fmla="*/ 0 w 10000"/>
              <a:gd name="connsiteY8" fmla="*/ 9079 h 10079"/>
              <a:gd name="connsiteX0" fmla="*/ 0 w 10000"/>
              <a:gd name="connsiteY0" fmla="*/ 9000 h 10000"/>
              <a:gd name="connsiteX1" fmla="*/ 7500 w 10000"/>
              <a:gd name="connsiteY1" fmla="*/ 0 h 10000"/>
              <a:gd name="connsiteX2" fmla="*/ 10000 w 10000"/>
              <a:gd name="connsiteY2" fmla="*/ 1000 h 10000"/>
              <a:gd name="connsiteX3" fmla="*/ 10000 w 10000"/>
              <a:gd name="connsiteY3" fmla="*/ 9000 h 10000"/>
              <a:gd name="connsiteX4" fmla="*/ 7500 w 10000"/>
              <a:gd name="connsiteY4" fmla="*/ 8000 h 10000"/>
              <a:gd name="connsiteX5" fmla="*/ 5000 w 10000"/>
              <a:gd name="connsiteY5" fmla="*/ 9000 h 10000"/>
              <a:gd name="connsiteX6" fmla="*/ 2500 w 10000"/>
              <a:gd name="connsiteY6" fmla="*/ 10000 h 10000"/>
              <a:gd name="connsiteX7" fmla="*/ 0 w 10000"/>
              <a:gd name="connsiteY7" fmla="*/ 9000 h 10000"/>
              <a:gd name="connsiteX0" fmla="*/ 0 w 10000"/>
              <a:gd name="connsiteY0" fmla="*/ 8000 h 9000"/>
              <a:gd name="connsiteX1" fmla="*/ 10000 w 10000"/>
              <a:gd name="connsiteY1" fmla="*/ 0 h 9000"/>
              <a:gd name="connsiteX2" fmla="*/ 10000 w 10000"/>
              <a:gd name="connsiteY2" fmla="*/ 8000 h 9000"/>
              <a:gd name="connsiteX3" fmla="*/ 7500 w 10000"/>
              <a:gd name="connsiteY3" fmla="*/ 7000 h 9000"/>
              <a:gd name="connsiteX4" fmla="*/ 5000 w 10000"/>
              <a:gd name="connsiteY4" fmla="*/ 8000 h 9000"/>
              <a:gd name="connsiteX5" fmla="*/ 2500 w 10000"/>
              <a:gd name="connsiteY5" fmla="*/ 9000 h 9000"/>
              <a:gd name="connsiteX6" fmla="*/ 0 w 10000"/>
              <a:gd name="connsiteY6" fmla="*/ 8000 h 9000"/>
              <a:gd name="connsiteX0" fmla="*/ 0 w 13763"/>
              <a:gd name="connsiteY0" fmla="*/ 8928 h 10039"/>
              <a:gd name="connsiteX1" fmla="*/ 10000 w 13763"/>
              <a:gd name="connsiteY1" fmla="*/ 39 h 10039"/>
              <a:gd name="connsiteX2" fmla="*/ 13763 w 13763"/>
              <a:gd name="connsiteY2" fmla="*/ 38 h 10039"/>
              <a:gd name="connsiteX3" fmla="*/ 7500 w 13763"/>
              <a:gd name="connsiteY3" fmla="*/ 7817 h 10039"/>
              <a:gd name="connsiteX4" fmla="*/ 5000 w 13763"/>
              <a:gd name="connsiteY4" fmla="*/ 8928 h 10039"/>
              <a:gd name="connsiteX5" fmla="*/ 2500 w 13763"/>
              <a:gd name="connsiteY5" fmla="*/ 10039 h 10039"/>
              <a:gd name="connsiteX6" fmla="*/ 0 w 13763"/>
              <a:gd name="connsiteY6" fmla="*/ 8928 h 10039"/>
              <a:gd name="connsiteX0" fmla="*/ 0 w 13763"/>
              <a:gd name="connsiteY0" fmla="*/ 8928 h 10039"/>
              <a:gd name="connsiteX1" fmla="*/ 10000 w 13763"/>
              <a:gd name="connsiteY1" fmla="*/ 39 h 10039"/>
              <a:gd name="connsiteX2" fmla="*/ 13763 w 13763"/>
              <a:gd name="connsiteY2" fmla="*/ 38 h 10039"/>
              <a:gd name="connsiteX3" fmla="*/ 10632 w 13763"/>
              <a:gd name="connsiteY3" fmla="*/ 7841 h 10039"/>
              <a:gd name="connsiteX4" fmla="*/ 5000 w 13763"/>
              <a:gd name="connsiteY4" fmla="*/ 8928 h 10039"/>
              <a:gd name="connsiteX5" fmla="*/ 2500 w 13763"/>
              <a:gd name="connsiteY5" fmla="*/ 10039 h 10039"/>
              <a:gd name="connsiteX6" fmla="*/ 0 w 13763"/>
              <a:gd name="connsiteY6" fmla="*/ 8928 h 10039"/>
              <a:gd name="connsiteX0" fmla="*/ 0 w 13763"/>
              <a:gd name="connsiteY0" fmla="*/ 8929 h 10040"/>
              <a:gd name="connsiteX1" fmla="*/ 10000 w 13763"/>
              <a:gd name="connsiteY1" fmla="*/ 40 h 10040"/>
              <a:gd name="connsiteX2" fmla="*/ 13763 w 13763"/>
              <a:gd name="connsiteY2" fmla="*/ 39 h 10040"/>
              <a:gd name="connsiteX3" fmla="*/ 10632 w 13763"/>
              <a:gd name="connsiteY3" fmla="*/ 7842 h 10040"/>
              <a:gd name="connsiteX4" fmla="*/ 2500 w 13763"/>
              <a:gd name="connsiteY4" fmla="*/ 10040 h 10040"/>
              <a:gd name="connsiteX5" fmla="*/ 0 w 13763"/>
              <a:gd name="connsiteY5" fmla="*/ 8929 h 10040"/>
              <a:gd name="connsiteX0" fmla="*/ 0 w 13763"/>
              <a:gd name="connsiteY0" fmla="*/ 8929 h 9554"/>
              <a:gd name="connsiteX1" fmla="*/ 10000 w 13763"/>
              <a:gd name="connsiteY1" fmla="*/ 40 h 9554"/>
              <a:gd name="connsiteX2" fmla="*/ 13763 w 13763"/>
              <a:gd name="connsiteY2" fmla="*/ 39 h 9554"/>
              <a:gd name="connsiteX3" fmla="*/ 10632 w 13763"/>
              <a:gd name="connsiteY3" fmla="*/ 7842 h 9554"/>
              <a:gd name="connsiteX4" fmla="*/ 0 w 13763"/>
              <a:gd name="connsiteY4" fmla="*/ 8929 h 9554"/>
              <a:gd name="connsiteX0" fmla="*/ 0 w 3767"/>
              <a:gd name="connsiteY0" fmla="*/ 9828 h 10387"/>
              <a:gd name="connsiteX1" fmla="*/ 1033 w 3767"/>
              <a:gd name="connsiteY1" fmla="*/ 42 h 10387"/>
              <a:gd name="connsiteX2" fmla="*/ 3767 w 3767"/>
              <a:gd name="connsiteY2" fmla="*/ 41 h 10387"/>
              <a:gd name="connsiteX3" fmla="*/ 1492 w 3767"/>
              <a:gd name="connsiteY3" fmla="*/ 8208 h 10387"/>
              <a:gd name="connsiteX4" fmla="*/ 0 w 3767"/>
              <a:gd name="connsiteY4" fmla="*/ 9828 h 10387"/>
              <a:gd name="connsiteX0" fmla="*/ 1629 w 7668"/>
              <a:gd name="connsiteY0" fmla="*/ 7896 h 7896"/>
              <a:gd name="connsiteX1" fmla="*/ 410 w 7668"/>
              <a:gd name="connsiteY1" fmla="*/ 34 h 7896"/>
              <a:gd name="connsiteX2" fmla="*/ 7668 w 7668"/>
              <a:gd name="connsiteY2" fmla="*/ 33 h 7896"/>
              <a:gd name="connsiteX3" fmla="*/ 1629 w 7668"/>
              <a:gd name="connsiteY3" fmla="*/ 7896 h 7896"/>
              <a:gd name="connsiteX0" fmla="*/ 1672 w 10144"/>
              <a:gd name="connsiteY0" fmla="*/ 12804 h 12804"/>
              <a:gd name="connsiteX1" fmla="*/ 679 w 10144"/>
              <a:gd name="connsiteY1" fmla="*/ 34 h 12804"/>
              <a:gd name="connsiteX2" fmla="*/ 10144 w 10144"/>
              <a:gd name="connsiteY2" fmla="*/ 33 h 12804"/>
              <a:gd name="connsiteX3" fmla="*/ 1672 w 10144"/>
              <a:gd name="connsiteY3" fmla="*/ 12804 h 12804"/>
              <a:gd name="connsiteX0" fmla="*/ 1396 w 9868"/>
              <a:gd name="connsiteY0" fmla="*/ 12804 h 12804"/>
              <a:gd name="connsiteX1" fmla="*/ 403 w 9868"/>
              <a:gd name="connsiteY1" fmla="*/ 34 h 12804"/>
              <a:gd name="connsiteX2" fmla="*/ 9868 w 9868"/>
              <a:gd name="connsiteY2" fmla="*/ 33 h 12804"/>
              <a:gd name="connsiteX3" fmla="*/ 1396 w 9868"/>
              <a:gd name="connsiteY3" fmla="*/ 12804 h 12804"/>
              <a:gd name="connsiteX0" fmla="*/ 1007 w 9592"/>
              <a:gd name="connsiteY0" fmla="*/ 10000 h 10000"/>
              <a:gd name="connsiteX1" fmla="*/ 0 w 9592"/>
              <a:gd name="connsiteY1" fmla="*/ 27 h 10000"/>
              <a:gd name="connsiteX2" fmla="*/ 9592 w 9592"/>
              <a:gd name="connsiteY2" fmla="*/ 26 h 10000"/>
              <a:gd name="connsiteX3" fmla="*/ 1007 w 9592"/>
              <a:gd name="connsiteY3" fmla="*/ 10000 h 10000"/>
              <a:gd name="connsiteX0" fmla="*/ 71 w 10000"/>
              <a:gd name="connsiteY0" fmla="*/ 10097 h 10097"/>
              <a:gd name="connsiteX1" fmla="*/ 0 w 10000"/>
              <a:gd name="connsiteY1" fmla="*/ 27 h 10097"/>
              <a:gd name="connsiteX2" fmla="*/ 10000 w 10000"/>
              <a:gd name="connsiteY2" fmla="*/ 26 h 10097"/>
              <a:gd name="connsiteX3" fmla="*/ 71 w 10000"/>
              <a:gd name="connsiteY3" fmla="*/ 10097 h 10097"/>
              <a:gd name="connsiteX0" fmla="*/ 71 w 10000"/>
              <a:gd name="connsiteY0" fmla="*/ 12049 h 12049"/>
              <a:gd name="connsiteX1" fmla="*/ 0 w 10000"/>
              <a:gd name="connsiteY1" fmla="*/ 23 h 12049"/>
              <a:gd name="connsiteX2" fmla="*/ 10000 w 10000"/>
              <a:gd name="connsiteY2" fmla="*/ 22 h 12049"/>
              <a:gd name="connsiteX3" fmla="*/ 71 w 10000"/>
              <a:gd name="connsiteY3" fmla="*/ 12049 h 12049"/>
              <a:gd name="connsiteX0" fmla="*/ 71 w 12565"/>
              <a:gd name="connsiteY0" fmla="*/ 12027 h 12027"/>
              <a:gd name="connsiteX1" fmla="*/ 0 w 12565"/>
              <a:gd name="connsiteY1" fmla="*/ 1 h 12027"/>
              <a:gd name="connsiteX2" fmla="*/ 10000 w 12565"/>
              <a:gd name="connsiteY2" fmla="*/ 0 h 12027"/>
              <a:gd name="connsiteX3" fmla="*/ 71 w 12565"/>
              <a:gd name="connsiteY3" fmla="*/ 12027 h 12027"/>
              <a:gd name="connsiteX0" fmla="*/ 71 w 10543"/>
              <a:gd name="connsiteY0" fmla="*/ 12027 h 12027"/>
              <a:gd name="connsiteX1" fmla="*/ 0 w 10543"/>
              <a:gd name="connsiteY1" fmla="*/ 1 h 12027"/>
              <a:gd name="connsiteX2" fmla="*/ 10000 w 10543"/>
              <a:gd name="connsiteY2" fmla="*/ 0 h 12027"/>
              <a:gd name="connsiteX3" fmla="*/ 71 w 10543"/>
              <a:gd name="connsiteY3" fmla="*/ 12027 h 12027"/>
              <a:gd name="connsiteX0" fmla="*/ 937 w 14046"/>
              <a:gd name="connsiteY0" fmla="*/ 12027 h 12027"/>
              <a:gd name="connsiteX1" fmla="*/ 866 w 14046"/>
              <a:gd name="connsiteY1" fmla="*/ 1 h 12027"/>
              <a:gd name="connsiteX2" fmla="*/ 13524 w 14046"/>
              <a:gd name="connsiteY2" fmla="*/ 0 h 12027"/>
              <a:gd name="connsiteX3" fmla="*/ 937 w 14046"/>
              <a:gd name="connsiteY3" fmla="*/ 12027 h 12027"/>
              <a:gd name="connsiteX0" fmla="*/ 937 w 13524"/>
              <a:gd name="connsiteY0" fmla="*/ 12027 h 12027"/>
              <a:gd name="connsiteX1" fmla="*/ 866 w 13524"/>
              <a:gd name="connsiteY1" fmla="*/ 1 h 12027"/>
              <a:gd name="connsiteX2" fmla="*/ 13524 w 13524"/>
              <a:gd name="connsiteY2" fmla="*/ 0 h 12027"/>
              <a:gd name="connsiteX3" fmla="*/ 937 w 13524"/>
              <a:gd name="connsiteY3" fmla="*/ 12027 h 12027"/>
              <a:gd name="connsiteX0" fmla="*/ 937 w 13524"/>
              <a:gd name="connsiteY0" fmla="*/ 12027 h 12027"/>
              <a:gd name="connsiteX1" fmla="*/ 866 w 13524"/>
              <a:gd name="connsiteY1" fmla="*/ 1 h 12027"/>
              <a:gd name="connsiteX2" fmla="*/ 13524 w 13524"/>
              <a:gd name="connsiteY2" fmla="*/ 0 h 12027"/>
              <a:gd name="connsiteX3" fmla="*/ 937 w 13524"/>
              <a:gd name="connsiteY3" fmla="*/ 12027 h 12027"/>
              <a:gd name="connsiteX0" fmla="*/ 71 w 12658"/>
              <a:gd name="connsiteY0" fmla="*/ 12027 h 12027"/>
              <a:gd name="connsiteX1" fmla="*/ 0 w 12658"/>
              <a:gd name="connsiteY1" fmla="*/ 1 h 12027"/>
              <a:gd name="connsiteX2" fmla="*/ 12658 w 12658"/>
              <a:gd name="connsiteY2" fmla="*/ 0 h 12027"/>
              <a:gd name="connsiteX3" fmla="*/ 71 w 12658"/>
              <a:gd name="connsiteY3" fmla="*/ 12027 h 12027"/>
              <a:gd name="connsiteX0" fmla="*/ 71 w 12658"/>
              <a:gd name="connsiteY0" fmla="*/ 12027 h 12027"/>
              <a:gd name="connsiteX1" fmla="*/ 0 w 12658"/>
              <a:gd name="connsiteY1" fmla="*/ 1 h 12027"/>
              <a:gd name="connsiteX2" fmla="*/ 12658 w 12658"/>
              <a:gd name="connsiteY2" fmla="*/ 0 h 12027"/>
              <a:gd name="connsiteX3" fmla="*/ 71 w 12658"/>
              <a:gd name="connsiteY3" fmla="*/ 12027 h 12027"/>
              <a:gd name="connsiteX0" fmla="*/ 71 w 13025"/>
              <a:gd name="connsiteY0" fmla="*/ 12027 h 12027"/>
              <a:gd name="connsiteX1" fmla="*/ 0 w 13025"/>
              <a:gd name="connsiteY1" fmla="*/ 1 h 12027"/>
              <a:gd name="connsiteX2" fmla="*/ 12658 w 13025"/>
              <a:gd name="connsiteY2" fmla="*/ 0 h 12027"/>
              <a:gd name="connsiteX3" fmla="*/ 71 w 13025"/>
              <a:gd name="connsiteY3" fmla="*/ 12027 h 12027"/>
              <a:gd name="connsiteX0" fmla="*/ 71 w 13010"/>
              <a:gd name="connsiteY0" fmla="*/ 12027 h 12027"/>
              <a:gd name="connsiteX1" fmla="*/ 0 w 13010"/>
              <a:gd name="connsiteY1" fmla="*/ 1 h 12027"/>
              <a:gd name="connsiteX2" fmla="*/ 12658 w 13010"/>
              <a:gd name="connsiteY2" fmla="*/ 0 h 12027"/>
              <a:gd name="connsiteX3" fmla="*/ 71 w 13010"/>
              <a:gd name="connsiteY3" fmla="*/ 12027 h 12027"/>
            </a:gdLst>
            <a:ahLst/>
            <a:cxnLst>
              <a:cxn ang="0">
                <a:pos x="connsiteX0" y="connsiteY0"/>
              </a:cxn>
              <a:cxn ang="0">
                <a:pos x="connsiteX1" y="connsiteY1"/>
              </a:cxn>
              <a:cxn ang="0">
                <a:pos x="connsiteX2" y="connsiteY2"/>
              </a:cxn>
              <a:cxn ang="0">
                <a:pos x="connsiteX3" y="connsiteY3"/>
              </a:cxn>
            </a:cxnLst>
            <a:rect l="l" t="t" r="r" b="b"/>
            <a:pathLst>
              <a:path w="13010" h="12027">
                <a:moveTo>
                  <a:pt x="71" y="12027"/>
                </a:moveTo>
                <a:cubicBezTo>
                  <a:pt x="199" y="11979"/>
                  <a:pt x="83" y="-32"/>
                  <a:pt x="0" y="1"/>
                </a:cubicBezTo>
                <a:lnTo>
                  <a:pt x="12658" y="0"/>
                </a:lnTo>
                <a:cubicBezTo>
                  <a:pt x="15526" y="2791"/>
                  <a:pt x="-57" y="12075"/>
                  <a:pt x="71" y="12027"/>
                </a:cubicBezTo>
                <a:close/>
              </a:path>
            </a:pathLst>
          </a:custGeom>
          <a:blipFill dpi="0" rotWithShape="1">
            <a:blip r:embed="rId2">
              <a:extLst>
                <a:ext uri="{28A0092B-C50C-407E-A947-70E740481C1C}">
                  <a14:useLocalDpi xmlns:a14="http://schemas.microsoft.com/office/drawing/2010/main" val="0"/>
                </a:ext>
              </a:extLst>
            </a:blip>
            <a:srcRect/>
            <a:stretch>
              <a:fillRect l="-368233" t="-24690" r="-884359" b="-2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80263F97-184A-D84D-8C7A-74AEE801E783}"/>
              </a:ext>
            </a:extLst>
          </p:cNvPr>
          <p:cNvPicPr>
            <a:picLocks noChangeAspect="1"/>
          </p:cNvPicPr>
          <p:nvPr userDrawn="1"/>
        </p:nvPicPr>
        <p:blipFill>
          <a:blip r:embed="rId3"/>
          <a:stretch>
            <a:fillRect/>
          </a:stretch>
        </p:blipFill>
        <p:spPr>
          <a:xfrm>
            <a:off x="0" y="5441618"/>
            <a:ext cx="12192000" cy="1423141"/>
          </a:xfrm>
          <a:prstGeom prst="rect">
            <a:avLst/>
          </a:prstGeom>
        </p:spPr>
      </p:pic>
      <p:pic>
        <p:nvPicPr>
          <p:cNvPr id="8" name="Picture 4" descr="A picture containing flower, sunflower&#10;&#10;Description automatically generated">
            <a:extLst>
              <a:ext uri="{FF2B5EF4-FFF2-40B4-BE49-F238E27FC236}">
                <a16:creationId xmlns:a16="http://schemas.microsoft.com/office/drawing/2014/main" id="{9D94162B-C045-2E42-BEA2-EDE2350472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017" y="6148251"/>
            <a:ext cx="865867" cy="577489"/>
          </a:xfrm>
          <a:prstGeom prst="rect">
            <a:avLst/>
          </a:prstGeom>
        </p:spPr>
      </p:pic>
      <p:sp>
        <p:nvSpPr>
          <p:cNvPr id="9" name="ZoneTexte 8">
            <a:extLst>
              <a:ext uri="{FF2B5EF4-FFF2-40B4-BE49-F238E27FC236}">
                <a16:creationId xmlns:a16="http://schemas.microsoft.com/office/drawing/2014/main" id="{9CEA9B47-6693-0C4D-AF9D-46CFB10EB985}"/>
              </a:ext>
            </a:extLst>
          </p:cNvPr>
          <p:cNvSpPr txBox="1"/>
          <p:nvPr userDrawn="1"/>
        </p:nvSpPr>
        <p:spPr>
          <a:xfrm>
            <a:off x="1101044" y="6324049"/>
            <a:ext cx="9375067" cy="276999"/>
          </a:xfrm>
          <a:prstGeom prst="rect">
            <a:avLst/>
          </a:prstGeom>
          <a:noFill/>
        </p:spPr>
        <p:txBody>
          <a:bodyPr wrap="none" rtlCol="0">
            <a:spAutoFit/>
          </a:bodyPr>
          <a:lstStyle/>
          <a:p>
            <a:r>
              <a:rPr lang="en-US" sz="1200" dirty="0">
                <a:solidFill>
                  <a:srgbClr val="10339A"/>
                </a:solidFill>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programme under grant agreement No 957752</a:t>
            </a:r>
            <a:endParaRPr lang="fr-FR" sz="1200" dirty="0">
              <a:solidFill>
                <a:srgbClr val="10339A"/>
              </a:solidFill>
            </a:endParaRPr>
          </a:p>
        </p:txBody>
      </p:sp>
      <p:pic>
        <p:nvPicPr>
          <p:cNvPr id="11" name="Image 10">
            <a:extLst>
              <a:ext uri="{FF2B5EF4-FFF2-40B4-BE49-F238E27FC236}">
                <a16:creationId xmlns:a16="http://schemas.microsoft.com/office/drawing/2014/main" id="{B22DD646-9E0A-0A4C-83EA-23675DD0FDFE}"/>
              </a:ext>
            </a:extLst>
          </p:cNvPr>
          <p:cNvPicPr>
            <a:picLocks noChangeAspect="1"/>
          </p:cNvPicPr>
          <p:nvPr userDrawn="1"/>
        </p:nvPicPr>
        <p:blipFill>
          <a:blip r:embed="rId5"/>
          <a:stretch>
            <a:fillRect/>
          </a:stretch>
        </p:blipFill>
        <p:spPr>
          <a:xfrm>
            <a:off x="9915407" y="174172"/>
            <a:ext cx="2074447" cy="1145046"/>
          </a:xfrm>
          <a:prstGeom prst="rect">
            <a:avLst/>
          </a:prstGeom>
          <a:solidFill>
            <a:schemeClr val="bg1"/>
          </a:solidFill>
        </p:spPr>
      </p:pic>
    </p:spTree>
    <p:extLst>
      <p:ext uri="{BB962C8B-B14F-4D97-AF65-F5344CB8AC3E}">
        <p14:creationId xmlns:p14="http://schemas.microsoft.com/office/powerpoint/2010/main" val="361005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C154D4F-520C-5F44-9E96-313BFB7A4495}"/>
              </a:ext>
            </a:extLst>
          </p:cNvPr>
          <p:cNvPicPr>
            <a:picLocks noChangeAspect="1"/>
          </p:cNvPicPr>
          <p:nvPr userDrawn="1"/>
        </p:nvPicPr>
        <p:blipFill>
          <a:blip r:embed="rId2"/>
          <a:stretch>
            <a:fillRect/>
          </a:stretch>
        </p:blipFill>
        <p:spPr>
          <a:xfrm>
            <a:off x="0" y="5441618"/>
            <a:ext cx="12192000" cy="1423141"/>
          </a:xfrm>
          <a:prstGeom prst="rect">
            <a:avLst/>
          </a:prstGeom>
        </p:spPr>
      </p:pic>
      <p:pic>
        <p:nvPicPr>
          <p:cNvPr id="8" name="Picture 4" descr="A picture containing flower, sunflower&#10;&#10;Description automatically generated">
            <a:extLst>
              <a:ext uri="{FF2B5EF4-FFF2-40B4-BE49-F238E27FC236}">
                <a16:creationId xmlns:a16="http://schemas.microsoft.com/office/drawing/2014/main" id="{1F2FBBDD-715D-B544-A6D1-DCFC711B88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017" y="6148251"/>
            <a:ext cx="865867" cy="577489"/>
          </a:xfrm>
          <a:prstGeom prst="rect">
            <a:avLst/>
          </a:prstGeom>
        </p:spPr>
      </p:pic>
      <p:sp>
        <p:nvSpPr>
          <p:cNvPr id="9" name="ZoneTexte 8">
            <a:extLst>
              <a:ext uri="{FF2B5EF4-FFF2-40B4-BE49-F238E27FC236}">
                <a16:creationId xmlns:a16="http://schemas.microsoft.com/office/drawing/2014/main" id="{A6EA9AF2-18C6-2F44-AF59-60DF1049B76F}"/>
              </a:ext>
            </a:extLst>
          </p:cNvPr>
          <p:cNvSpPr txBox="1"/>
          <p:nvPr userDrawn="1"/>
        </p:nvSpPr>
        <p:spPr>
          <a:xfrm>
            <a:off x="1101044" y="6324049"/>
            <a:ext cx="9375067" cy="276999"/>
          </a:xfrm>
          <a:prstGeom prst="rect">
            <a:avLst/>
          </a:prstGeom>
          <a:noFill/>
        </p:spPr>
        <p:txBody>
          <a:bodyPr wrap="none" rtlCol="0">
            <a:spAutoFit/>
          </a:bodyPr>
          <a:lstStyle/>
          <a:p>
            <a:r>
              <a:rPr lang="en-US" sz="1200" dirty="0">
                <a:solidFill>
                  <a:srgbClr val="10339A"/>
                </a:solidFill>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programme under grant agreement No 957752</a:t>
            </a:r>
            <a:endParaRPr lang="fr-FR" sz="1200" dirty="0">
              <a:solidFill>
                <a:srgbClr val="10339A"/>
              </a:solidFill>
            </a:endParaRPr>
          </a:p>
        </p:txBody>
      </p:sp>
      <p:pic>
        <p:nvPicPr>
          <p:cNvPr id="11" name="Image 10">
            <a:extLst>
              <a:ext uri="{FF2B5EF4-FFF2-40B4-BE49-F238E27FC236}">
                <a16:creationId xmlns:a16="http://schemas.microsoft.com/office/drawing/2014/main" id="{606413A8-6F44-9A41-AE74-549C299F3FE8}"/>
              </a:ext>
            </a:extLst>
          </p:cNvPr>
          <p:cNvPicPr>
            <a:picLocks noChangeAspect="1"/>
          </p:cNvPicPr>
          <p:nvPr userDrawn="1"/>
        </p:nvPicPr>
        <p:blipFill rotWithShape="1">
          <a:blip r:embed="rId4"/>
          <a:srcRect l="40590" t="82000"/>
          <a:stretch/>
        </p:blipFill>
        <p:spPr>
          <a:xfrm>
            <a:off x="6887474" y="532044"/>
            <a:ext cx="3332137" cy="276671"/>
          </a:xfrm>
          <a:prstGeom prst="rect">
            <a:avLst/>
          </a:prstGeom>
        </p:spPr>
      </p:pic>
      <p:sp>
        <p:nvSpPr>
          <p:cNvPr id="12" name="Bande perforée 5">
            <a:extLst>
              <a:ext uri="{FF2B5EF4-FFF2-40B4-BE49-F238E27FC236}">
                <a16:creationId xmlns:a16="http://schemas.microsoft.com/office/drawing/2014/main" id="{DF4A06B3-60B2-D646-8FCD-BD234FB21A5E}"/>
              </a:ext>
            </a:extLst>
          </p:cNvPr>
          <p:cNvSpPr/>
          <p:nvPr userDrawn="1"/>
        </p:nvSpPr>
        <p:spPr>
          <a:xfrm flipH="1">
            <a:off x="9958706" y="-1"/>
            <a:ext cx="2255596" cy="575402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1947"/>
              <a:gd name="connsiteY0" fmla="*/ 760 h 10000"/>
              <a:gd name="connsiteX1" fmla="*/ 4447 w 11947"/>
              <a:gd name="connsiteY1" fmla="*/ 2000 h 10000"/>
              <a:gd name="connsiteX2" fmla="*/ 6947 w 11947"/>
              <a:gd name="connsiteY2" fmla="*/ 1000 h 10000"/>
              <a:gd name="connsiteX3" fmla="*/ 9447 w 11947"/>
              <a:gd name="connsiteY3" fmla="*/ 0 h 10000"/>
              <a:gd name="connsiteX4" fmla="*/ 11947 w 11947"/>
              <a:gd name="connsiteY4" fmla="*/ 1000 h 10000"/>
              <a:gd name="connsiteX5" fmla="*/ 11947 w 11947"/>
              <a:gd name="connsiteY5" fmla="*/ 9000 h 10000"/>
              <a:gd name="connsiteX6" fmla="*/ 9447 w 11947"/>
              <a:gd name="connsiteY6" fmla="*/ 8000 h 10000"/>
              <a:gd name="connsiteX7" fmla="*/ 6947 w 11947"/>
              <a:gd name="connsiteY7" fmla="*/ 9000 h 10000"/>
              <a:gd name="connsiteX8" fmla="*/ 4447 w 11947"/>
              <a:gd name="connsiteY8" fmla="*/ 10000 h 10000"/>
              <a:gd name="connsiteX9" fmla="*/ 1947 w 11947"/>
              <a:gd name="connsiteY9" fmla="*/ 9000 h 10000"/>
              <a:gd name="connsiteX10" fmla="*/ 0 w 11947"/>
              <a:gd name="connsiteY10" fmla="*/ 760 h 10000"/>
              <a:gd name="connsiteX0" fmla="*/ 0 w 10000"/>
              <a:gd name="connsiteY0" fmla="*/ 9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0" fmla="*/ 0 w 10000"/>
              <a:gd name="connsiteY0" fmla="*/ 9079 h 10079"/>
              <a:gd name="connsiteX1" fmla="*/ 5000 w 10000"/>
              <a:gd name="connsiteY1" fmla="*/ 1079 h 10079"/>
              <a:gd name="connsiteX2" fmla="*/ 7500 w 10000"/>
              <a:gd name="connsiteY2" fmla="*/ 79 h 10079"/>
              <a:gd name="connsiteX3" fmla="*/ 10000 w 10000"/>
              <a:gd name="connsiteY3" fmla="*/ 1079 h 10079"/>
              <a:gd name="connsiteX4" fmla="*/ 10000 w 10000"/>
              <a:gd name="connsiteY4" fmla="*/ 9079 h 10079"/>
              <a:gd name="connsiteX5" fmla="*/ 7500 w 10000"/>
              <a:gd name="connsiteY5" fmla="*/ 8079 h 10079"/>
              <a:gd name="connsiteX6" fmla="*/ 5000 w 10000"/>
              <a:gd name="connsiteY6" fmla="*/ 9079 h 10079"/>
              <a:gd name="connsiteX7" fmla="*/ 2500 w 10000"/>
              <a:gd name="connsiteY7" fmla="*/ 10079 h 10079"/>
              <a:gd name="connsiteX8" fmla="*/ 0 w 10000"/>
              <a:gd name="connsiteY8" fmla="*/ 9079 h 10079"/>
              <a:gd name="connsiteX0" fmla="*/ 0 w 10000"/>
              <a:gd name="connsiteY0" fmla="*/ 9000 h 10000"/>
              <a:gd name="connsiteX1" fmla="*/ 7500 w 10000"/>
              <a:gd name="connsiteY1" fmla="*/ 0 h 10000"/>
              <a:gd name="connsiteX2" fmla="*/ 10000 w 10000"/>
              <a:gd name="connsiteY2" fmla="*/ 1000 h 10000"/>
              <a:gd name="connsiteX3" fmla="*/ 10000 w 10000"/>
              <a:gd name="connsiteY3" fmla="*/ 9000 h 10000"/>
              <a:gd name="connsiteX4" fmla="*/ 7500 w 10000"/>
              <a:gd name="connsiteY4" fmla="*/ 8000 h 10000"/>
              <a:gd name="connsiteX5" fmla="*/ 5000 w 10000"/>
              <a:gd name="connsiteY5" fmla="*/ 9000 h 10000"/>
              <a:gd name="connsiteX6" fmla="*/ 2500 w 10000"/>
              <a:gd name="connsiteY6" fmla="*/ 10000 h 10000"/>
              <a:gd name="connsiteX7" fmla="*/ 0 w 10000"/>
              <a:gd name="connsiteY7" fmla="*/ 9000 h 10000"/>
              <a:gd name="connsiteX0" fmla="*/ 0 w 10000"/>
              <a:gd name="connsiteY0" fmla="*/ 8000 h 9000"/>
              <a:gd name="connsiteX1" fmla="*/ 10000 w 10000"/>
              <a:gd name="connsiteY1" fmla="*/ 0 h 9000"/>
              <a:gd name="connsiteX2" fmla="*/ 10000 w 10000"/>
              <a:gd name="connsiteY2" fmla="*/ 8000 h 9000"/>
              <a:gd name="connsiteX3" fmla="*/ 7500 w 10000"/>
              <a:gd name="connsiteY3" fmla="*/ 7000 h 9000"/>
              <a:gd name="connsiteX4" fmla="*/ 5000 w 10000"/>
              <a:gd name="connsiteY4" fmla="*/ 8000 h 9000"/>
              <a:gd name="connsiteX5" fmla="*/ 2500 w 10000"/>
              <a:gd name="connsiteY5" fmla="*/ 9000 h 9000"/>
              <a:gd name="connsiteX6" fmla="*/ 0 w 10000"/>
              <a:gd name="connsiteY6" fmla="*/ 8000 h 9000"/>
              <a:gd name="connsiteX0" fmla="*/ 0 w 13763"/>
              <a:gd name="connsiteY0" fmla="*/ 8928 h 10039"/>
              <a:gd name="connsiteX1" fmla="*/ 10000 w 13763"/>
              <a:gd name="connsiteY1" fmla="*/ 39 h 10039"/>
              <a:gd name="connsiteX2" fmla="*/ 13763 w 13763"/>
              <a:gd name="connsiteY2" fmla="*/ 38 h 10039"/>
              <a:gd name="connsiteX3" fmla="*/ 7500 w 13763"/>
              <a:gd name="connsiteY3" fmla="*/ 7817 h 10039"/>
              <a:gd name="connsiteX4" fmla="*/ 5000 w 13763"/>
              <a:gd name="connsiteY4" fmla="*/ 8928 h 10039"/>
              <a:gd name="connsiteX5" fmla="*/ 2500 w 13763"/>
              <a:gd name="connsiteY5" fmla="*/ 10039 h 10039"/>
              <a:gd name="connsiteX6" fmla="*/ 0 w 13763"/>
              <a:gd name="connsiteY6" fmla="*/ 8928 h 10039"/>
              <a:gd name="connsiteX0" fmla="*/ 0 w 13763"/>
              <a:gd name="connsiteY0" fmla="*/ 8928 h 10039"/>
              <a:gd name="connsiteX1" fmla="*/ 10000 w 13763"/>
              <a:gd name="connsiteY1" fmla="*/ 39 h 10039"/>
              <a:gd name="connsiteX2" fmla="*/ 13763 w 13763"/>
              <a:gd name="connsiteY2" fmla="*/ 38 h 10039"/>
              <a:gd name="connsiteX3" fmla="*/ 10632 w 13763"/>
              <a:gd name="connsiteY3" fmla="*/ 7841 h 10039"/>
              <a:gd name="connsiteX4" fmla="*/ 5000 w 13763"/>
              <a:gd name="connsiteY4" fmla="*/ 8928 h 10039"/>
              <a:gd name="connsiteX5" fmla="*/ 2500 w 13763"/>
              <a:gd name="connsiteY5" fmla="*/ 10039 h 10039"/>
              <a:gd name="connsiteX6" fmla="*/ 0 w 13763"/>
              <a:gd name="connsiteY6" fmla="*/ 8928 h 10039"/>
              <a:gd name="connsiteX0" fmla="*/ 0 w 13763"/>
              <a:gd name="connsiteY0" fmla="*/ 8929 h 10040"/>
              <a:gd name="connsiteX1" fmla="*/ 10000 w 13763"/>
              <a:gd name="connsiteY1" fmla="*/ 40 h 10040"/>
              <a:gd name="connsiteX2" fmla="*/ 13763 w 13763"/>
              <a:gd name="connsiteY2" fmla="*/ 39 h 10040"/>
              <a:gd name="connsiteX3" fmla="*/ 10632 w 13763"/>
              <a:gd name="connsiteY3" fmla="*/ 7842 h 10040"/>
              <a:gd name="connsiteX4" fmla="*/ 2500 w 13763"/>
              <a:gd name="connsiteY4" fmla="*/ 10040 h 10040"/>
              <a:gd name="connsiteX5" fmla="*/ 0 w 13763"/>
              <a:gd name="connsiteY5" fmla="*/ 8929 h 10040"/>
              <a:gd name="connsiteX0" fmla="*/ 0 w 13763"/>
              <a:gd name="connsiteY0" fmla="*/ 8929 h 9554"/>
              <a:gd name="connsiteX1" fmla="*/ 10000 w 13763"/>
              <a:gd name="connsiteY1" fmla="*/ 40 h 9554"/>
              <a:gd name="connsiteX2" fmla="*/ 13763 w 13763"/>
              <a:gd name="connsiteY2" fmla="*/ 39 h 9554"/>
              <a:gd name="connsiteX3" fmla="*/ 10632 w 13763"/>
              <a:gd name="connsiteY3" fmla="*/ 7842 h 9554"/>
              <a:gd name="connsiteX4" fmla="*/ 0 w 13763"/>
              <a:gd name="connsiteY4" fmla="*/ 8929 h 9554"/>
              <a:gd name="connsiteX0" fmla="*/ 0 w 3767"/>
              <a:gd name="connsiteY0" fmla="*/ 9828 h 10387"/>
              <a:gd name="connsiteX1" fmla="*/ 1033 w 3767"/>
              <a:gd name="connsiteY1" fmla="*/ 42 h 10387"/>
              <a:gd name="connsiteX2" fmla="*/ 3767 w 3767"/>
              <a:gd name="connsiteY2" fmla="*/ 41 h 10387"/>
              <a:gd name="connsiteX3" fmla="*/ 1492 w 3767"/>
              <a:gd name="connsiteY3" fmla="*/ 8208 h 10387"/>
              <a:gd name="connsiteX4" fmla="*/ 0 w 3767"/>
              <a:gd name="connsiteY4" fmla="*/ 9828 h 10387"/>
              <a:gd name="connsiteX0" fmla="*/ 1629 w 7668"/>
              <a:gd name="connsiteY0" fmla="*/ 7896 h 7896"/>
              <a:gd name="connsiteX1" fmla="*/ 410 w 7668"/>
              <a:gd name="connsiteY1" fmla="*/ 34 h 7896"/>
              <a:gd name="connsiteX2" fmla="*/ 7668 w 7668"/>
              <a:gd name="connsiteY2" fmla="*/ 33 h 7896"/>
              <a:gd name="connsiteX3" fmla="*/ 1629 w 7668"/>
              <a:gd name="connsiteY3" fmla="*/ 7896 h 7896"/>
              <a:gd name="connsiteX0" fmla="*/ 1672 w 10144"/>
              <a:gd name="connsiteY0" fmla="*/ 12804 h 12804"/>
              <a:gd name="connsiteX1" fmla="*/ 679 w 10144"/>
              <a:gd name="connsiteY1" fmla="*/ 34 h 12804"/>
              <a:gd name="connsiteX2" fmla="*/ 10144 w 10144"/>
              <a:gd name="connsiteY2" fmla="*/ 33 h 12804"/>
              <a:gd name="connsiteX3" fmla="*/ 1672 w 10144"/>
              <a:gd name="connsiteY3" fmla="*/ 12804 h 12804"/>
              <a:gd name="connsiteX0" fmla="*/ 1396 w 9868"/>
              <a:gd name="connsiteY0" fmla="*/ 12804 h 12804"/>
              <a:gd name="connsiteX1" fmla="*/ 403 w 9868"/>
              <a:gd name="connsiteY1" fmla="*/ 34 h 12804"/>
              <a:gd name="connsiteX2" fmla="*/ 9868 w 9868"/>
              <a:gd name="connsiteY2" fmla="*/ 33 h 12804"/>
              <a:gd name="connsiteX3" fmla="*/ 1396 w 9868"/>
              <a:gd name="connsiteY3" fmla="*/ 12804 h 12804"/>
              <a:gd name="connsiteX0" fmla="*/ 1007 w 9592"/>
              <a:gd name="connsiteY0" fmla="*/ 10000 h 10000"/>
              <a:gd name="connsiteX1" fmla="*/ 0 w 9592"/>
              <a:gd name="connsiteY1" fmla="*/ 27 h 10000"/>
              <a:gd name="connsiteX2" fmla="*/ 9592 w 9592"/>
              <a:gd name="connsiteY2" fmla="*/ 26 h 10000"/>
              <a:gd name="connsiteX3" fmla="*/ 1007 w 9592"/>
              <a:gd name="connsiteY3" fmla="*/ 10000 h 10000"/>
              <a:gd name="connsiteX0" fmla="*/ 71 w 10000"/>
              <a:gd name="connsiteY0" fmla="*/ 10097 h 10097"/>
              <a:gd name="connsiteX1" fmla="*/ 0 w 10000"/>
              <a:gd name="connsiteY1" fmla="*/ 27 h 10097"/>
              <a:gd name="connsiteX2" fmla="*/ 10000 w 10000"/>
              <a:gd name="connsiteY2" fmla="*/ 26 h 10097"/>
              <a:gd name="connsiteX3" fmla="*/ 71 w 10000"/>
              <a:gd name="connsiteY3" fmla="*/ 10097 h 10097"/>
              <a:gd name="connsiteX0" fmla="*/ 71 w 10000"/>
              <a:gd name="connsiteY0" fmla="*/ 12049 h 12049"/>
              <a:gd name="connsiteX1" fmla="*/ 0 w 10000"/>
              <a:gd name="connsiteY1" fmla="*/ 23 h 12049"/>
              <a:gd name="connsiteX2" fmla="*/ 10000 w 10000"/>
              <a:gd name="connsiteY2" fmla="*/ 22 h 12049"/>
              <a:gd name="connsiteX3" fmla="*/ 71 w 10000"/>
              <a:gd name="connsiteY3" fmla="*/ 12049 h 12049"/>
              <a:gd name="connsiteX0" fmla="*/ 71 w 12565"/>
              <a:gd name="connsiteY0" fmla="*/ 12027 h 12027"/>
              <a:gd name="connsiteX1" fmla="*/ 0 w 12565"/>
              <a:gd name="connsiteY1" fmla="*/ 1 h 12027"/>
              <a:gd name="connsiteX2" fmla="*/ 10000 w 12565"/>
              <a:gd name="connsiteY2" fmla="*/ 0 h 12027"/>
              <a:gd name="connsiteX3" fmla="*/ 71 w 12565"/>
              <a:gd name="connsiteY3" fmla="*/ 12027 h 12027"/>
              <a:gd name="connsiteX0" fmla="*/ 71 w 10543"/>
              <a:gd name="connsiteY0" fmla="*/ 12027 h 12027"/>
              <a:gd name="connsiteX1" fmla="*/ 0 w 10543"/>
              <a:gd name="connsiteY1" fmla="*/ 1 h 12027"/>
              <a:gd name="connsiteX2" fmla="*/ 10000 w 10543"/>
              <a:gd name="connsiteY2" fmla="*/ 0 h 12027"/>
              <a:gd name="connsiteX3" fmla="*/ 71 w 10543"/>
              <a:gd name="connsiteY3" fmla="*/ 12027 h 12027"/>
              <a:gd name="connsiteX0" fmla="*/ 937 w 14046"/>
              <a:gd name="connsiteY0" fmla="*/ 12027 h 12027"/>
              <a:gd name="connsiteX1" fmla="*/ 866 w 14046"/>
              <a:gd name="connsiteY1" fmla="*/ 1 h 12027"/>
              <a:gd name="connsiteX2" fmla="*/ 13524 w 14046"/>
              <a:gd name="connsiteY2" fmla="*/ 0 h 12027"/>
              <a:gd name="connsiteX3" fmla="*/ 937 w 14046"/>
              <a:gd name="connsiteY3" fmla="*/ 12027 h 12027"/>
              <a:gd name="connsiteX0" fmla="*/ 937 w 13524"/>
              <a:gd name="connsiteY0" fmla="*/ 12027 h 12027"/>
              <a:gd name="connsiteX1" fmla="*/ 866 w 13524"/>
              <a:gd name="connsiteY1" fmla="*/ 1 h 12027"/>
              <a:gd name="connsiteX2" fmla="*/ 13524 w 13524"/>
              <a:gd name="connsiteY2" fmla="*/ 0 h 12027"/>
              <a:gd name="connsiteX3" fmla="*/ 937 w 13524"/>
              <a:gd name="connsiteY3" fmla="*/ 12027 h 12027"/>
              <a:gd name="connsiteX0" fmla="*/ 937 w 13524"/>
              <a:gd name="connsiteY0" fmla="*/ 12027 h 12027"/>
              <a:gd name="connsiteX1" fmla="*/ 866 w 13524"/>
              <a:gd name="connsiteY1" fmla="*/ 1 h 12027"/>
              <a:gd name="connsiteX2" fmla="*/ 13524 w 13524"/>
              <a:gd name="connsiteY2" fmla="*/ 0 h 12027"/>
              <a:gd name="connsiteX3" fmla="*/ 937 w 13524"/>
              <a:gd name="connsiteY3" fmla="*/ 12027 h 12027"/>
              <a:gd name="connsiteX0" fmla="*/ 71 w 12658"/>
              <a:gd name="connsiteY0" fmla="*/ 12027 h 12027"/>
              <a:gd name="connsiteX1" fmla="*/ 0 w 12658"/>
              <a:gd name="connsiteY1" fmla="*/ 1 h 12027"/>
              <a:gd name="connsiteX2" fmla="*/ 12658 w 12658"/>
              <a:gd name="connsiteY2" fmla="*/ 0 h 12027"/>
              <a:gd name="connsiteX3" fmla="*/ 71 w 12658"/>
              <a:gd name="connsiteY3" fmla="*/ 12027 h 12027"/>
              <a:gd name="connsiteX0" fmla="*/ 71 w 12658"/>
              <a:gd name="connsiteY0" fmla="*/ 12027 h 12027"/>
              <a:gd name="connsiteX1" fmla="*/ 0 w 12658"/>
              <a:gd name="connsiteY1" fmla="*/ 1 h 12027"/>
              <a:gd name="connsiteX2" fmla="*/ 12658 w 12658"/>
              <a:gd name="connsiteY2" fmla="*/ 0 h 12027"/>
              <a:gd name="connsiteX3" fmla="*/ 71 w 12658"/>
              <a:gd name="connsiteY3" fmla="*/ 12027 h 12027"/>
              <a:gd name="connsiteX0" fmla="*/ 71 w 13025"/>
              <a:gd name="connsiteY0" fmla="*/ 12027 h 12027"/>
              <a:gd name="connsiteX1" fmla="*/ 0 w 13025"/>
              <a:gd name="connsiteY1" fmla="*/ 1 h 12027"/>
              <a:gd name="connsiteX2" fmla="*/ 12658 w 13025"/>
              <a:gd name="connsiteY2" fmla="*/ 0 h 12027"/>
              <a:gd name="connsiteX3" fmla="*/ 71 w 13025"/>
              <a:gd name="connsiteY3" fmla="*/ 12027 h 12027"/>
              <a:gd name="connsiteX0" fmla="*/ 71 w 13010"/>
              <a:gd name="connsiteY0" fmla="*/ 12027 h 12027"/>
              <a:gd name="connsiteX1" fmla="*/ 0 w 13010"/>
              <a:gd name="connsiteY1" fmla="*/ 1 h 12027"/>
              <a:gd name="connsiteX2" fmla="*/ 12658 w 13010"/>
              <a:gd name="connsiteY2" fmla="*/ 0 h 12027"/>
              <a:gd name="connsiteX3" fmla="*/ 71 w 13010"/>
              <a:gd name="connsiteY3" fmla="*/ 12027 h 12027"/>
            </a:gdLst>
            <a:ahLst/>
            <a:cxnLst>
              <a:cxn ang="0">
                <a:pos x="connsiteX0" y="connsiteY0"/>
              </a:cxn>
              <a:cxn ang="0">
                <a:pos x="connsiteX1" y="connsiteY1"/>
              </a:cxn>
              <a:cxn ang="0">
                <a:pos x="connsiteX2" y="connsiteY2"/>
              </a:cxn>
              <a:cxn ang="0">
                <a:pos x="connsiteX3" y="connsiteY3"/>
              </a:cxn>
            </a:cxnLst>
            <a:rect l="l" t="t" r="r" b="b"/>
            <a:pathLst>
              <a:path w="13010" h="12027">
                <a:moveTo>
                  <a:pt x="71" y="12027"/>
                </a:moveTo>
                <a:cubicBezTo>
                  <a:pt x="199" y="11979"/>
                  <a:pt x="83" y="-32"/>
                  <a:pt x="0" y="1"/>
                </a:cubicBezTo>
                <a:lnTo>
                  <a:pt x="12658" y="0"/>
                </a:lnTo>
                <a:cubicBezTo>
                  <a:pt x="15526" y="2791"/>
                  <a:pt x="-57" y="12075"/>
                  <a:pt x="71" y="12027"/>
                </a:cubicBezTo>
                <a:close/>
              </a:path>
            </a:pathLst>
          </a:custGeom>
          <a:blipFill dpi="0" rotWithShape="1">
            <a:blip r:embed="rId5">
              <a:extLst>
                <a:ext uri="{28A0092B-C50C-407E-A947-70E740481C1C}">
                  <a14:useLocalDpi xmlns:a14="http://schemas.microsoft.com/office/drawing/2010/main" val="0"/>
                </a:ext>
              </a:extLst>
            </a:blip>
            <a:srcRect/>
            <a:stretch>
              <a:fillRect l="-255018" t="-23311" r="-244914" b="-1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AA1B779E-9581-0D47-8A18-8E85742BCD13}"/>
              </a:ext>
            </a:extLst>
          </p:cNvPr>
          <p:cNvPicPr>
            <a:picLocks noChangeAspect="1"/>
          </p:cNvPicPr>
          <p:nvPr userDrawn="1"/>
        </p:nvPicPr>
        <p:blipFill>
          <a:blip r:embed="rId6"/>
          <a:stretch>
            <a:fillRect/>
          </a:stretch>
        </p:blipFill>
        <p:spPr>
          <a:xfrm>
            <a:off x="192017" y="132260"/>
            <a:ext cx="2074447" cy="1145046"/>
          </a:xfrm>
          <a:prstGeom prst="rect">
            <a:avLst/>
          </a:prstGeom>
          <a:solidFill>
            <a:schemeClr val="bg1"/>
          </a:solidFill>
        </p:spPr>
      </p:pic>
    </p:spTree>
    <p:extLst>
      <p:ext uri="{BB962C8B-B14F-4D97-AF65-F5344CB8AC3E}">
        <p14:creationId xmlns:p14="http://schemas.microsoft.com/office/powerpoint/2010/main" val="92102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1" name="Bande perforée 5">
            <a:extLst>
              <a:ext uri="{FF2B5EF4-FFF2-40B4-BE49-F238E27FC236}">
                <a16:creationId xmlns:a16="http://schemas.microsoft.com/office/drawing/2014/main" id="{F1788E29-4ED8-CA47-A0CE-55F70BDE560C}"/>
              </a:ext>
            </a:extLst>
          </p:cNvPr>
          <p:cNvSpPr/>
          <p:nvPr userDrawn="1"/>
        </p:nvSpPr>
        <p:spPr>
          <a:xfrm flipH="1">
            <a:off x="11239962" y="0"/>
            <a:ext cx="960130" cy="5809785"/>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1947"/>
              <a:gd name="connsiteY0" fmla="*/ 760 h 10000"/>
              <a:gd name="connsiteX1" fmla="*/ 4447 w 11947"/>
              <a:gd name="connsiteY1" fmla="*/ 2000 h 10000"/>
              <a:gd name="connsiteX2" fmla="*/ 6947 w 11947"/>
              <a:gd name="connsiteY2" fmla="*/ 1000 h 10000"/>
              <a:gd name="connsiteX3" fmla="*/ 9447 w 11947"/>
              <a:gd name="connsiteY3" fmla="*/ 0 h 10000"/>
              <a:gd name="connsiteX4" fmla="*/ 11947 w 11947"/>
              <a:gd name="connsiteY4" fmla="*/ 1000 h 10000"/>
              <a:gd name="connsiteX5" fmla="*/ 11947 w 11947"/>
              <a:gd name="connsiteY5" fmla="*/ 9000 h 10000"/>
              <a:gd name="connsiteX6" fmla="*/ 9447 w 11947"/>
              <a:gd name="connsiteY6" fmla="*/ 8000 h 10000"/>
              <a:gd name="connsiteX7" fmla="*/ 6947 w 11947"/>
              <a:gd name="connsiteY7" fmla="*/ 9000 h 10000"/>
              <a:gd name="connsiteX8" fmla="*/ 4447 w 11947"/>
              <a:gd name="connsiteY8" fmla="*/ 10000 h 10000"/>
              <a:gd name="connsiteX9" fmla="*/ 1947 w 11947"/>
              <a:gd name="connsiteY9" fmla="*/ 9000 h 10000"/>
              <a:gd name="connsiteX10" fmla="*/ 0 w 11947"/>
              <a:gd name="connsiteY10" fmla="*/ 760 h 10000"/>
              <a:gd name="connsiteX0" fmla="*/ 0 w 10000"/>
              <a:gd name="connsiteY0" fmla="*/ 9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0" fmla="*/ 0 w 10000"/>
              <a:gd name="connsiteY0" fmla="*/ 9079 h 10079"/>
              <a:gd name="connsiteX1" fmla="*/ 5000 w 10000"/>
              <a:gd name="connsiteY1" fmla="*/ 1079 h 10079"/>
              <a:gd name="connsiteX2" fmla="*/ 7500 w 10000"/>
              <a:gd name="connsiteY2" fmla="*/ 79 h 10079"/>
              <a:gd name="connsiteX3" fmla="*/ 10000 w 10000"/>
              <a:gd name="connsiteY3" fmla="*/ 1079 h 10079"/>
              <a:gd name="connsiteX4" fmla="*/ 10000 w 10000"/>
              <a:gd name="connsiteY4" fmla="*/ 9079 h 10079"/>
              <a:gd name="connsiteX5" fmla="*/ 7500 w 10000"/>
              <a:gd name="connsiteY5" fmla="*/ 8079 h 10079"/>
              <a:gd name="connsiteX6" fmla="*/ 5000 w 10000"/>
              <a:gd name="connsiteY6" fmla="*/ 9079 h 10079"/>
              <a:gd name="connsiteX7" fmla="*/ 2500 w 10000"/>
              <a:gd name="connsiteY7" fmla="*/ 10079 h 10079"/>
              <a:gd name="connsiteX8" fmla="*/ 0 w 10000"/>
              <a:gd name="connsiteY8" fmla="*/ 9079 h 10079"/>
              <a:gd name="connsiteX0" fmla="*/ 0 w 10000"/>
              <a:gd name="connsiteY0" fmla="*/ 9000 h 10000"/>
              <a:gd name="connsiteX1" fmla="*/ 7500 w 10000"/>
              <a:gd name="connsiteY1" fmla="*/ 0 h 10000"/>
              <a:gd name="connsiteX2" fmla="*/ 10000 w 10000"/>
              <a:gd name="connsiteY2" fmla="*/ 1000 h 10000"/>
              <a:gd name="connsiteX3" fmla="*/ 10000 w 10000"/>
              <a:gd name="connsiteY3" fmla="*/ 9000 h 10000"/>
              <a:gd name="connsiteX4" fmla="*/ 7500 w 10000"/>
              <a:gd name="connsiteY4" fmla="*/ 8000 h 10000"/>
              <a:gd name="connsiteX5" fmla="*/ 5000 w 10000"/>
              <a:gd name="connsiteY5" fmla="*/ 9000 h 10000"/>
              <a:gd name="connsiteX6" fmla="*/ 2500 w 10000"/>
              <a:gd name="connsiteY6" fmla="*/ 10000 h 10000"/>
              <a:gd name="connsiteX7" fmla="*/ 0 w 10000"/>
              <a:gd name="connsiteY7" fmla="*/ 9000 h 10000"/>
              <a:gd name="connsiteX0" fmla="*/ 0 w 10000"/>
              <a:gd name="connsiteY0" fmla="*/ 8000 h 9000"/>
              <a:gd name="connsiteX1" fmla="*/ 10000 w 10000"/>
              <a:gd name="connsiteY1" fmla="*/ 0 h 9000"/>
              <a:gd name="connsiteX2" fmla="*/ 10000 w 10000"/>
              <a:gd name="connsiteY2" fmla="*/ 8000 h 9000"/>
              <a:gd name="connsiteX3" fmla="*/ 7500 w 10000"/>
              <a:gd name="connsiteY3" fmla="*/ 7000 h 9000"/>
              <a:gd name="connsiteX4" fmla="*/ 5000 w 10000"/>
              <a:gd name="connsiteY4" fmla="*/ 8000 h 9000"/>
              <a:gd name="connsiteX5" fmla="*/ 2500 w 10000"/>
              <a:gd name="connsiteY5" fmla="*/ 9000 h 9000"/>
              <a:gd name="connsiteX6" fmla="*/ 0 w 10000"/>
              <a:gd name="connsiteY6" fmla="*/ 8000 h 9000"/>
              <a:gd name="connsiteX0" fmla="*/ 0 w 13763"/>
              <a:gd name="connsiteY0" fmla="*/ 8928 h 10039"/>
              <a:gd name="connsiteX1" fmla="*/ 10000 w 13763"/>
              <a:gd name="connsiteY1" fmla="*/ 39 h 10039"/>
              <a:gd name="connsiteX2" fmla="*/ 13763 w 13763"/>
              <a:gd name="connsiteY2" fmla="*/ 38 h 10039"/>
              <a:gd name="connsiteX3" fmla="*/ 7500 w 13763"/>
              <a:gd name="connsiteY3" fmla="*/ 7817 h 10039"/>
              <a:gd name="connsiteX4" fmla="*/ 5000 w 13763"/>
              <a:gd name="connsiteY4" fmla="*/ 8928 h 10039"/>
              <a:gd name="connsiteX5" fmla="*/ 2500 w 13763"/>
              <a:gd name="connsiteY5" fmla="*/ 10039 h 10039"/>
              <a:gd name="connsiteX6" fmla="*/ 0 w 13763"/>
              <a:gd name="connsiteY6" fmla="*/ 8928 h 10039"/>
              <a:gd name="connsiteX0" fmla="*/ 0 w 13763"/>
              <a:gd name="connsiteY0" fmla="*/ 8928 h 10039"/>
              <a:gd name="connsiteX1" fmla="*/ 10000 w 13763"/>
              <a:gd name="connsiteY1" fmla="*/ 39 h 10039"/>
              <a:gd name="connsiteX2" fmla="*/ 13763 w 13763"/>
              <a:gd name="connsiteY2" fmla="*/ 38 h 10039"/>
              <a:gd name="connsiteX3" fmla="*/ 10632 w 13763"/>
              <a:gd name="connsiteY3" fmla="*/ 7841 h 10039"/>
              <a:gd name="connsiteX4" fmla="*/ 5000 w 13763"/>
              <a:gd name="connsiteY4" fmla="*/ 8928 h 10039"/>
              <a:gd name="connsiteX5" fmla="*/ 2500 w 13763"/>
              <a:gd name="connsiteY5" fmla="*/ 10039 h 10039"/>
              <a:gd name="connsiteX6" fmla="*/ 0 w 13763"/>
              <a:gd name="connsiteY6" fmla="*/ 8928 h 10039"/>
              <a:gd name="connsiteX0" fmla="*/ 0 w 13763"/>
              <a:gd name="connsiteY0" fmla="*/ 8929 h 10040"/>
              <a:gd name="connsiteX1" fmla="*/ 10000 w 13763"/>
              <a:gd name="connsiteY1" fmla="*/ 40 h 10040"/>
              <a:gd name="connsiteX2" fmla="*/ 13763 w 13763"/>
              <a:gd name="connsiteY2" fmla="*/ 39 h 10040"/>
              <a:gd name="connsiteX3" fmla="*/ 10632 w 13763"/>
              <a:gd name="connsiteY3" fmla="*/ 7842 h 10040"/>
              <a:gd name="connsiteX4" fmla="*/ 2500 w 13763"/>
              <a:gd name="connsiteY4" fmla="*/ 10040 h 10040"/>
              <a:gd name="connsiteX5" fmla="*/ 0 w 13763"/>
              <a:gd name="connsiteY5" fmla="*/ 8929 h 10040"/>
              <a:gd name="connsiteX0" fmla="*/ 0 w 13763"/>
              <a:gd name="connsiteY0" fmla="*/ 8929 h 9554"/>
              <a:gd name="connsiteX1" fmla="*/ 10000 w 13763"/>
              <a:gd name="connsiteY1" fmla="*/ 40 h 9554"/>
              <a:gd name="connsiteX2" fmla="*/ 13763 w 13763"/>
              <a:gd name="connsiteY2" fmla="*/ 39 h 9554"/>
              <a:gd name="connsiteX3" fmla="*/ 10632 w 13763"/>
              <a:gd name="connsiteY3" fmla="*/ 7842 h 9554"/>
              <a:gd name="connsiteX4" fmla="*/ 0 w 13763"/>
              <a:gd name="connsiteY4" fmla="*/ 8929 h 9554"/>
              <a:gd name="connsiteX0" fmla="*/ 0 w 3767"/>
              <a:gd name="connsiteY0" fmla="*/ 9828 h 10387"/>
              <a:gd name="connsiteX1" fmla="*/ 1033 w 3767"/>
              <a:gd name="connsiteY1" fmla="*/ 42 h 10387"/>
              <a:gd name="connsiteX2" fmla="*/ 3767 w 3767"/>
              <a:gd name="connsiteY2" fmla="*/ 41 h 10387"/>
              <a:gd name="connsiteX3" fmla="*/ 1492 w 3767"/>
              <a:gd name="connsiteY3" fmla="*/ 8208 h 10387"/>
              <a:gd name="connsiteX4" fmla="*/ 0 w 3767"/>
              <a:gd name="connsiteY4" fmla="*/ 9828 h 10387"/>
              <a:gd name="connsiteX0" fmla="*/ 1629 w 7668"/>
              <a:gd name="connsiteY0" fmla="*/ 7896 h 7896"/>
              <a:gd name="connsiteX1" fmla="*/ 410 w 7668"/>
              <a:gd name="connsiteY1" fmla="*/ 34 h 7896"/>
              <a:gd name="connsiteX2" fmla="*/ 7668 w 7668"/>
              <a:gd name="connsiteY2" fmla="*/ 33 h 7896"/>
              <a:gd name="connsiteX3" fmla="*/ 1629 w 7668"/>
              <a:gd name="connsiteY3" fmla="*/ 7896 h 7896"/>
              <a:gd name="connsiteX0" fmla="*/ 1672 w 10144"/>
              <a:gd name="connsiteY0" fmla="*/ 12804 h 12804"/>
              <a:gd name="connsiteX1" fmla="*/ 679 w 10144"/>
              <a:gd name="connsiteY1" fmla="*/ 34 h 12804"/>
              <a:gd name="connsiteX2" fmla="*/ 10144 w 10144"/>
              <a:gd name="connsiteY2" fmla="*/ 33 h 12804"/>
              <a:gd name="connsiteX3" fmla="*/ 1672 w 10144"/>
              <a:gd name="connsiteY3" fmla="*/ 12804 h 12804"/>
              <a:gd name="connsiteX0" fmla="*/ 1396 w 9868"/>
              <a:gd name="connsiteY0" fmla="*/ 12804 h 12804"/>
              <a:gd name="connsiteX1" fmla="*/ 403 w 9868"/>
              <a:gd name="connsiteY1" fmla="*/ 34 h 12804"/>
              <a:gd name="connsiteX2" fmla="*/ 9868 w 9868"/>
              <a:gd name="connsiteY2" fmla="*/ 33 h 12804"/>
              <a:gd name="connsiteX3" fmla="*/ 1396 w 9868"/>
              <a:gd name="connsiteY3" fmla="*/ 12804 h 12804"/>
              <a:gd name="connsiteX0" fmla="*/ 1007 w 9592"/>
              <a:gd name="connsiteY0" fmla="*/ 10000 h 10000"/>
              <a:gd name="connsiteX1" fmla="*/ 0 w 9592"/>
              <a:gd name="connsiteY1" fmla="*/ 27 h 10000"/>
              <a:gd name="connsiteX2" fmla="*/ 9592 w 9592"/>
              <a:gd name="connsiteY2" fmla="*/ 26 h 10000"/>
              <a:gd name="connsiteX3" fmla="*/ 1007 w 9592"/>
              <a:gd name="connsiteY3" fmla="*/ 10000 h 10000"/>
              <a:gd name="connsiteX0" fmla="*/ 71 w 10000"/>
              <a:gd name="connsiteY0" fmla="*/ 10097 h 10097"/>
              <a:gd name="connsiteX1" fmla="*/ 0 w 10000"/>
              <a:gd name="connsiteY1" fmla="*/ 27 h 10097"/>
              <a:gd name="connsiteX2" fmla="*/ 10000 w 10000"/>
              <a:gd name="connsiteY2" fmla="*/ 26 h 10097"/>
              <a:gd name="connsiteX3" fmla="*/ 71 w 10000"/>
              <a:gd name="connsiteY3" fmla="*/ 10097 h 10097"/>
              <a:gd name="connsiteX0" fmla="*/ 71 w 10000"/>
              <a:gd name="connsiteY0" fmla="*/ 12049 h 12049"/>
              <a:gd name="connsiteX1" fmla="*/ 0 w 10000"/>
              <a:gd name="connsiteY1" fmla="*/ 23 h 12049"/>
              <a:gd name="connsiteX2" fmla="*/ 10000 w 10000"/>
              <a:gd name="connsiteY2" fmla="*/ 22 h 12049"/>
              <a:gd name="connsiteX3" fmla="*/ 71 w 10000"/>
              <a:gd name="connsiteY3" fmla="*/ 12049 h 12049"/>
              <a:gd name="connsiteX0" fmla="*/ 71 w 12565"/>
              <a:gd name="connsiteY0" fmla="*/ 12027 h 12027"/>
              <a:gd name="connsiteX1" fmla="*/ 0 w 12565"/>
              <a:gd name="connsiteY1" fmla="*/ 1 h 12027"/>
              <a:gd name="connsiteX2" fmla="*/ 10000 w 12565"/>
              <a:gd name="connsiteY2" fmla="*/ 0 h 12027"/>
              <a:gd name="connsiteX3" fmla="*/ 71 w 12565"/>
              <a:gd name="connsiteY3" fmla="*/ 12027 h 12027"/>
              <a:gd name="connsiteX0" fmla="*/ 71 w 10543"/>
              <a:gd name="connsiteY0" fmla="*/ 12027 h 12027"/>
              <a:gd name="connsiteX1" fmla="*/ 0 w 10543"/>
              <a:gd name="connsiteY1" fmla="*/ 1 h 12027"/>
              <a:gd name="connsiteX2" fmla="*/ 10000 w 10543"/>
              <a:gd name="connsiteY2" fmla="*/ 0 h 12027"/>
              <a:gd name="connsiteX3" fmla="*/ 71 w 10543"/>
              <a:gd name="connsiteY3" fmla="*/ 12027 h 12027"/>
              <a:gd name="connsiteX0" fmla="*/ 937 w 14046"/>
              <a:gd name="connsiteY0" fmla="*/ 12027 h 12027"/>
              <a:gd name="connsiteX1" fmla="*/ 866 w 14046"/>
              <a:gd name="connsiteY1" fmla="*/ 1 h 12027"/>
              <a:gd name="connsiteX2" fmla="*/ 13524 w 14046"/>
              <a:gd name="connsiteY2" fmla="*/ 0 h 12027"/>
              <a:gd name="connsiteX3" fmla="*/ 937 w 14046"/>
              <a:gd name="connsiteY3" fmla="*/ 12027 h 12027"/>
              <a:gd name="connsiteX0" fmla="*/ 937 w 13524"/>
              <a:gd name="connsiteY0" fmla="*/ 12027 h 12027"/>
              <a:gd name="connsiteX1" fmla="*/ 866 w 13524"/>
              <a:gd name="connsiteY1" fmla="*/ 1 h 12027"/>
              <a:gd name="connsiteX2" fmla="*/ 13524 w 13524"/>
              <a:gd name="connsiteY2" fmla="*/ 0 h 12027"/>
              <a:gd name="connsiteX3" fmla="*/ 937 w 13524"/>
              <a:gd name="connsiteY3" fmla="*/ 12027 h 12027"/>
              <a:gd name="connsiteX0" fmla="*/ 937 w 13524"/>
              <a:gd name="connsiteY0" fmla="*/ 12027 h 12027"/>
              <a:gd name="connsiteX1" fmla="*/ 866 w 13524"/>
              <a:gd name="connsiteY1" fmla="*/ 1 h 12027"/>
              <a:gd name="connsiteX2" fmla="*/ 13524 w 13524"/>
              <a:gd name="connsiteY2" fmla="*/ 0 h 12027"/>
              <a:gd name="connsiteX3" fmla="*/ 937 w 13524"/>
              <a:gd name="connsiteY3" fmla="*/ 12027 h 12027"/>
              <a:gd name="connsiteX0" fmla="*/ 71 w 12658"/>
              <a:gd name="connsiteY0" fmla="*/ 12027 h 12027"/>
              <a:gd name="connsiteX1" fmla="*/ 0 w 12658"/>
              <a:gd name="connsiteY1" fmla="*/ 1 h 12027"/>
              <a:gd name="connsiteX2" fmla="*/ 12658 w 12658"/>
              <a:gd name="connsiteY2" fmla="*/ 0 h 12027"/>
              <a:gd name="connsiteX3" fmla="*/ 71 w 12658"/>
              <a:gd name="connsiteY3" fmla="*/ 12027 h 12027"/>
              <a:gd name="connsiteX0" fmla="*/ 71 w 12658"/>
              <a:gd name="connsiteY0" fmla="*/ 12027 h 12027"/>
              <a:gd name="connsiteX1" fmla="*/ 0 w 12658"/>
              <a:gd name="connsiteY1" fmla="*/ 1 h 12027"/>
              <a:gd name="connsiteX2" fmla="*/ 12658 w 12658"/>
              <a:gd name="connsiteY2" fmla="*/ 0 h 12027"/>
              <a:gd name="connsiteX3" fmla="*/ 71 w 12658"/>
              <a:gd name="connsiteY3" fmla="*/ 12027 h 12027"/>
              <a:gd name="connsiteX0" fmla="*/ 71 w 13025"/>
              <a:gd name="connsiteY0" fmla="*/ 12027 h 12027"/>
              <a:gd name="connsiteX1" fmla="*/ 0 w 13025"/>
              <a:gd name="connsiteY1" fmla="*/ 1 h 12027"/>
              <a:gd name="connsiteX2" fmla="*/ 12658 w 13025"/>
              <a:gd name="connsiteY2" fmla="*/ 0 h 12027"/>
              <a:gd name="connsiteX3" fmla="*/ 71 w 13025"/>
              <a:gd name="connsiteY3" fmla="*/ 12027 h 12027"/>
              <a:gd name="connsiteX0" fmla="*/ 71 w 13010"/>
              <a:gd name="connsiteY0" fmla="*/ 12027 h 12027"/>
              <a:gd name="connsiteX1" fmla="*/ 0 w 13010"/>
              <a:gd name="connsiteY1" fmla="*/ 1 h 12027"/>
              <a:gd name="connsiteX2" fmla="*/ 12658 w 13010"/>
              <a:gd name="connsiteY2" fmla="*/ 0 h 12027"/>
              <a:gd name="connsiteX3" fmla="*/ 71 w 13010"/>
              <a:gd name="connsiteY3" fmla="*/ 12027 h 12027"/>
            </a:gdLst>
            <a:ahLst/>
            <a:cxnLst>
              <a:cxn ang="0">
                <a:pos x="connsiteX0" y="connsiteY0"/>
              </a:cxn>
              <a:cxn ang="0">
                <a:pos x="connsiteX1" y="connsiteY1"/>
              </a:cxn>
              <a:cxn ang="0">
                <a:pos x="connsiteX2" y="connsiteY2"/>
              </a:cxn>
              <a:cxn ang="0">
                <a:pos x="connsiteX3" y="connsiteY3"/>
              </a:cxn>
            </a:cxnLst>
            <a:rect l="l" t="t" r="r" b="b"/>
            <a:pathLst>
              <a:path w="13010" h="12027">
                <a:moveTo>
                  <a:pt x="71" y="12027"/>
                </a:moveTo>
                <a:cubicBezTo>
                  <a:pt x="199" y="11979"/>
                  <a:pt x="83" y="-32"/>
                  <a:pt x="0" y="1"/>
                </a:cubicBezTo>
                <a:lnTo>
                  <a:pt x="12658" y="0"/>
                </a:lnTo>
                <a:cubicBezTo>
                  <a:pt x="15526" y="2791"/>
                  <a:pt x="-57" y="12075"/>
                  <a:pt x="71" y="12027"/>
                </a:cubicBezTo>
                <a:close/>
              </a:path>
            </a:pathLst>
          </a:custGeom>
          <a:blipFill dpi="0" rotWithShape="1">
            <a:blip r:embed="rId2">
              <a:extLst>
                <a:ext uri="{28A0092B-C50C-407E-A947-70E740481C1C}">
                  <a14:useLocalDpi xmlns:a14="http://schemas.microsoft.com/office/drawing/2010/main" val="0"/>
                </a:ext>
              </a:extLst>
            </a:blip>
            <a:srcRect/>
            <a:stretch>
              <a:fillRect l="-709940" t="-24225" r="-629406" b="-39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AEE076A7-E188-D640-B888-647DD032D0F6}"/>
              </a:ext>
            </a:extLst>
          </p:cNvPr>
          <p:cNvPicPr>
            <a:picLocks noChangeAspect="1"/>
          </p:cNvPicPr>
          <p:nvPr userDrawn="1"/>
        </p:nvPicPr>
        <p:blipFill>
          <a:blip r:embed="rId3"/>
          <a:stretch>
            <a:fillRect/>
          </a:stretch>
        </p:blipFill>
        <p:spPr>
          <a:xfrm>
            <a:off x="0" y="5441618"/>
            <a:ext cx="12192000" cy="1423141"/>
          </a:xfrm>
          <a:prstGeom prst="rect">
            <a:avLst/>
          </a:prstGeom>
        </p:spPr>
      </p:pic>
      <p:pic>
        <p:nvPicPr>
          <p:cNvPr id="9" name="Picture 4" descr="A picture containing flower, sunflower&#10;&#10;Description automatically generated">
            <a:extLst>
              <a:ext uri="{FF2B5EF4-FFF2-40B4-BE49-F238E27FC236}">
                <a16:creationId xmlns:a16="http://schemas.microsoft.com/office/drawing/2014/main" id="{34EC1864-26E1-F442-A7AE-3FC61A4473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017" y="6148251"/>
            <a:ext cx="865867" cy="577489"/>
          </a:xfrm>
          <a:prstGeom prst="rect">
            <a:avLst/>
          </a:prstGeom>
        </p:spPr>
      </p:pic>
      <p:sp>
        <p:nvSpPr>
          <p:cNvPr id="10" name="ZoneTexte 9">
            <a:extLst>
              <a:ext uri="{FF2B5EF4-FFF2-40B4-BE49-F238E27FC236}">
                <a16:creationId xmlns:a16="http://schemas.microsoft.com/office/drawing/2014/main" id="{4102F899-6946-184F-9783-9B8FD01D5DEB}"/>
              </a:ext>
            </a:extLst>
          </p:cNvPr>
          <p:cNvSpPr txBox="1"/>
          <p:nvPr userDrawn="1"/>
        </p:nvSpPr>
        <p:spPr>
          <a:xfrm>
            <a:off x="1101044" y="6324049"/>
            <a:ext cx="9375067" cy="276999"/>
          </a:xfrm>
          <a:prstGeom prst="rect">
            <a:avLst/>
          </a:prstGeom>
          <a:noFill/>
        </p:spPr>
        <p:txBody>
          <a:bodyPr wrap="none" rtlCol="0">
            <a:spAutoFit/>
          </a:bodyPr>
          <a:lstStyle/>
          <a:p>
            <a:r>
              <a:rPr lang="en-US" sz="1200" dirty="0">
                <a:solidFill>
                  <a:srgbClr val="10339A"/>
                </a:solidFill>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programme under grant agreement No 957752</a:t>
            </a:r>
            <a:endParaRPr lang="fr-FR" sz="1200" dirty="0">
              <a:solidFill>
                <a:srgbClr val="10339A"/>
              </a:solidFill>
            </a:endParaRPr>
          </a:p>
        </p:txBody>
      </p:sp>
      <p:pic>
        <p:nvPicPr>
          <p:cNvPr id="12" name="Image 11">
            <a:extLst>
              <a:ext uri="{FF2B5EF4-FFF2-40B4-BE49-F238E27FC236}">
                <a16:creationId xmlns:a16="http://schemas.microsoft.com/office/drawing/2014/main" id="{C2AB4DD2-6B4C-0D45-9B4D-2889A7FAE6EB}"/>
              </a:ext>
            </a:extLst>
          </p:cNvPr>
          <p:cNvPicPr>
            <a:picLocks noChangeAspect="1"/>
          </p:cNvPicPr>
          <p:nvPr userDrawn="1"/>
        </p:nvPicPr>
        <p:blipFill>
          <a:blip r:embed="rId5"/>
          <a:stretch>
            <a:fillRect/>
          </a:stretch>
        </p:blipFill>
        <p:spPr>
          <a:xfrm>
            <a:off x="192017" y="132260"/>
            <a:ext cx="2074447" cy="1145046"/>
          </a:xfrm>
          <a:prstGeom prst="rect">
            <a:avLst/>
          </a:prstGeom>
          <a:solidFill>
            <a:schemeClr val="bg1"/>
          </a:solidFill>
        </p:spPr>
      </p:pic>
    </p:spTree>
    <p:extLst>
      <p:ext uri="{BB962C8B-B14F-4D97-AF65-F5344CB8AC3E}">
        <p14:creationId xmlns:p14="http://schemas.microsoft.com/office/powerpoint/2010/main" val="312073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7FA3B2E-EBE8-0F46-9F6E-4DF0C2336BEA}"/>
              </a:ext>
            </a:extLst>
          </p:cNvPr>
          <p:cNvPicPr>
            <a:picLocks noChangeAspect="1"/>
          </p:cNvPicPr>
          <p:nvPr userDrawn="1"/>
        </p:nvPicPr>
        <p:blipFill>
          <a:blip r:embed="rId2"/>
          <a:stretch>
            <a:fillRect/>
          </a:stretch>
        </p:blipFill>
        <p:spPr>
          <a:xfrm>
            <a:off x="0" y="-1165"/>
            <a:ext cx="12192000" cy="6567424"/>
          </a:xfrm>
          <a:prstGeom prst="rect">
            <a:avLst/>
          </a:prstGeom>
        </p:spPr>
      </p:pic>
      <p:pic>
        <p:nvPicPr>
          <p:cNvPr id="19" name="Image 18">
            <a:extLst>
              <a:ext uri="{FF2B5EF4-FFF2-40B4-BE49-F238E27FC236}">
                <a16:creationId xmlns:a16="http://schemas.microsoft.com/office/drawing/2014/main" id="{284EA11E-E189-9D45-8109-43286506976E}"/>
              </a:ext>
            </a:extLst>
          </p:cNvPr>
          <p:cNvPicPr>
            <a:picLocks noChangeAspect="1"/>
          </p:cNvPicPr>
          <p:nvPr userDrawn="1"/>
        </p:nvPicPr>
        <p:blipFill>
          <a:blip r:embed="rId3"/>
          <a:stretch>
            <a:fillRect/>
          </a:stretch>
        </p:blipFill>
        <p:spPr>
          <a:xfrm>
            <a:off x="0" y="5441618"/>
            <a:ext cx="12192000" cy="1423141"/>
          </a:xfrm>
          <a:prstGeom prst="rect">
            <a:avLst/>
          </a:prstGeom>
        </p:spPr>
      </p:pic>
      <p:pic>
        <p:nvPicPr>
          <p:cNvPr id="11" name="Image 10">
            <a:extLst>
              <a:ext uri="{FF2B5EF4-FFF2-40B4-BE49-F238E27FC236}">
                <a16:creationId xmlns:a16="http://schemas.microsoft.com/office/drawing/2014/main" id="{DE7B482B-44C2-B34E-968A-6A66941AFE70}"/>
              </a:ext>
            </a:extLst>
          </p:cNvPr>
          <p:cNvPicPr>
            <a:picLocks noChangeAspect="1"/>
          </p:cNvPicPr>
          <p:nvPr userDrawn="1"/>
        </p:nvPicPr>
        <p:blipFill>
          <a:blip r:embed="rId4"/>
          <a:stretch>
            <a:fillRect/>
          </a:stretch>
        </p:blipFill>
        <p:spPr>
          <a:xfrm>
            <a:off x="379306" y="40358"/>
            <a:ext cx="2663638" cy="1470266"/>
          </a:xfrm>
          <a:prstGeom prst="rect">
            <a:avLst/>
          </a:prstGeom>
          <a:solidFill>
            <a:schemeClr val="bg1"/>
          </a:solidFill>
        </p:spPr>
      </p:pic>
      <p:pic>
        <p:nvPicPr>
          <p:cNvPr id="13" name="Picture 4" descr="A picture containing flower, sunflower&#10;&#10;Description automatically generated">
            <a:extLst>
              <a:ext uri="{FF2B5EF4-FFF2-40B4-BE49-F238E27FC236}">
                <a16:creationId xmlns:a16="http://schemas.microsoft.com/office/drawing/2014/main" id="{4795077F-2F7A-F44E-B037-355681AE93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2017" y="6148251"/>
            <a:ext cx="865867" cy="577489"/>
          </a:xfrm>
          <a:prstGeom prst="rect">
            <a:avLst/>
          </a:prstGeom>
        </p:spPr>
      </p:pic>
      <p:sp>
        <p:nvSpPr>
          <p:cNvPr id="14" name="ZoneTexte 13">
            <a:extLst>
              <a:ext uri="{FF2B5EF4-FFF2-40B4-BE49-F238E27FC236}">
                <a16:creationId xmlns:a16="http://schemas.microsoft.com/office/drawing/2014/main" id="{61ABDB3F-182F-C544-852F-3A823E215440}"/>
              </a:ext>
            </a:extLst>
          </p:cNvPr>
          <p:cNvSpPr txBox="1"/>
          <p:nvPr userDrawn="1"/>
        </p:nvSpPr>
        <p:spPr>
          <a:xfrm>
            <a:off x="1101044" y="6324049"/>
            <a:ext cx="9375067" cy="276999"/>
          </a:xfrm>
          <a:prstGeom prst="rect">
            <a:avLst/>
          </a:prstGeom>
          <a:noFill/>
        </p:spPr>
        <p:txBody>
          <a:bodyPr wrap="none" rtlCol="0">
            <a:spAutoFit/>
          </a:bodyPr>
          <a:lstStyle/>
          <a:p>
            <a:r>
              <a:rPr lang="en-US" sz="1200" dirty="0">
                <a:solidFill>
                  <a:srgbClr val="10339A"/>
                </a:solidFill>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programme under grant agreement No 957752</a:t>
            </a:r>
            <a:endParaRPr lang="fr-FR" sz="1200" dirty="0">
              <a:solidFill>
                <a:srgbClr val="10339A"/>
              </a:solidFill>
            </a:endParaRPr>
          </a:p>
        </p:txBody>
      </p:sp>
      <p:sp>
        <p:nvSpPr>
          <p:cNvPr id="15" name="Ellipse 14">
            <a:extLst>
              <a:ext uri="{FF2B5EF4-FFF2-40B4-BE49-F238E27FC236}">
                <a16:creationId xmlns:a16="http://schemas.microsoft.com/office/drawing/2014/main" id="{722F1698-9D5E-E848-A013-26B11CAC9A16}"/>
              </a:ext>
            </a:extLst>
          </p:cNvPr>
          <p:cNvSpPr/>
          <p:nvPr userDrawn="1"/>
        </p:nvSpPr>
        <p:spPr>
          <a:xfrm>
            <a:off x="8631044" y="2566683"/>
            <a:ext cx="2877014" cy="2877014"/>
          </a:xfrm>
          <a:prstGeom prst="ellipse">
            <a:avLst/>
          </a:prstGeom>
          <a:solidFill>
            <a:srgbClr val="28809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42">
            <a:extLst>
              <a:ext uri="{FF2B5EF4-FFF2-40B4-BE49-F238E27FC236}">
                <a16:creationId xmlns:a16="http://schemas.microsoft.com/office/drawing/2014/main" id="{2CA57252-479E-5948-9CBE-52621FAEE637}"/>
              </a:ext>
            </a:extLst>
          </p:cNvPr>
          <p:cNvSpPr/>
          <p:nvPr userDrawn="1"/>
        </p:nvSpPr>
        <p:spPr>
          <a:xfrm>
            <a:off x="4060818" y="463807"/>
            <a:ext cx="3813207" cy="1374661"/>
          </a:xfrm>
          <a:custGeom>
            <a:avLst/>
            <a:gdLst>
              <a:gd name="connsiteX0" fmla="*/ 0 w 2836796"/>
              <a:gd name="connsiteY0" fmla="*/ 795045 h 1590089"/>
              <a:gd name="connsiteX1" fmla="*/ 1418398 w 2836796"/>
              <a:gd name="connsiteY1" fmla="*/ 0 h 1590089"/>
              <a:gd name="connsiteX2" fmla="*/ 2836796 w 2836796"/>
              <a:gd name="connsiteY2" fmla="*/ 795045 h 1590089"/>
              <a:gd name="connsiteX3" fmla="*/ 1418398 w 2836796"/>
              <a:gd name="connsiteY3" fmla="*/ 1590090 h 1590089"/>
              <a:gd name="connsiteX4" fmla="*/ 0 w 2836796"/>
              <a:gd name="connsiteY4" fmla="*/ 795045 h 1590089"/>
              <a:gd name="connsiteX0" fmla="*/ 598815 w 3435611"/>
              <a:gd name="connsiteY0" fmla="*/ 705835 h 1500880"/>
              <a:gd name="connsiteX1" fmla="*/ 344530 w 3435611"/>
              <a:gd name="connsiteY1" fmla="*/ 0 h 1500880"/>
              <a:gd name="connsiteX2" fmla="*/ 3435611 w 3435611"/>
              <a:gd name="connsiteY2" fmla="*/ 705835 h 1500880"/>
              <a:gd name="connsiteX3" fmla="*/ 2017213 w 3435611"/>
              <a:gd name="connsiteY3" fmla="*/ 1500880 h 1500880"/>
              <a:gd name="connsiteX4" fmla="*/ 598815 w 3435611"/>
              <a:gd name="connsiteY4" fmla="*/ 705835 h 1500880"/>
              <a:gd name="connsiteX0" fmla="*/ 430707 w 3312108"/>
              <a:gd name="connsiteY0" fmla="*/ 705835 h 1500880"/>
              <a:gd name="connsiteX1" fmla="*/ 221027 w 3312108"/>
              <a:gd name="connsiteY1" fmla="*/ 0 h 1500880"/>
              <a:gd name="connsiteX2" fmla="*/ 3312108 w 3312108"/>
              <a:gd name="connsiteY2" fmla="*/ 705835 h 1500880"/>
              <a:gd name="connsiteX3" fmla="*/ 1893710 w 3312108"/>
              <a:gd name="connsiteY3" fmla="*/ 1500880 h 1500880"/>
              <a:gd name="connsiteX4" fmla="*/ 430707 w 3312108"/>
              <a:gd name="connsiteY4" fmla="*/ 705835 h 1500880"/>
              <a:gd name="connsiteX0" fmla="*/ 443923 w 3503743"/>
              <a:gd name="connsiteY0" fmla="*/ 788937 h 1590989"/>
              <a:gd name="connsiteX1" fmla="*/ 234243 w 3503743"/>
              <a:gd name="connsiteY1" fmla="*/ 83102 h 1590989"/>
              <a:gd name="connsiteX2" fmla="*/ 3503743 w 3503743"/>
              <a:gd name="connsiteY2" fmla="*/ 309435 h 1590989"/>
              <a:gd name="connsiteX3" fmla="*/ 1906926 w 3503743"/>
              <a:gd name="connsiteY3" fmla="*/ 1583982 h 1590989"/>
              <a:gd name="connsiteX4" fmla="*/ 443923 w 3503743"/>
              <a:gd name="connsiteY4" fmla="*/ 788937 h 1590989"/>
              <a:gd name="connsiteX0" fmla="*/ 443923 w 3503743"/>
              <a:gd name="connsiteY0" fmla="*/ 788937 h 1590989"/>
              <a:gd name="connsiteX1" fmla="*/ 234243 w 3503743"/>
              <a:gd name="connsiteY1" fmla="*/ 83102 h 1590989"/>
              <a:gd name="connsiteX2" fmla="*/ 3503743 w 3503743"/>
              <a:gd name="connsiteY2" fmla="*/ 309435 h 1590989"/>
              <a:gd name="connsiteX3" fmla="*/ 1906926 w 3503743"/>
              <a:gd name="connsiteY3" fmla="*/ 1583982 h 1590989"/>
              <a:gd name="connsiteX4" fmla="*/ 443923 w 3503743"/>
              <a:gd name="connsiteY4" fmla="*/ 788937 h 1590989"/>
              <a:gd name="connsiteX0" fmla="*/ 448879 w 3575607"/>
              <a:gd name="connsiteY0" fmla="*/ 717924 h 1515182"/>
              <a:gd name="connsiteX1" fmla="*/ 239199 w 3575607"/>
              <a:gd name="connsiteY1" fmla="*/ 12089 h 1515182"/>
              <a:gd name="connsiteX2" fmla="*/ 3575607 w 3575607"/>
              <a:gd name="connsiteY2" fmla="*/ 461446 h 1515182"/>
              <a:gd name="connsiteX3" fmla="*/ 1911882 w 3575607"/>
              <a:gd name="connsiteY3" fmla="*/ 1512969 h 1515182"/>
              <a:gd name="connsiteX4" fmla="*/ 448879 w 3575607"/>
              <a:gd name="connsiteY4" fmla="*/ 717924 h 1515182"/>
              <a:gd name="connsiteX0" fmla="*/ 484074 w 3610802"/>
              <a:gd name="connsiteY0" fmla="*/ 717924 h 1515001"/>
              <a:gd name="connsiteX1" fmla="*/ 274394 w 3610802"/>
              <a:gd name="connsiteY1" fmla="*/ 12089 h 1515001"/>
              <a:gd name="connsiteX2" fmla="*/ 3610802 w 3610802"/>
              <a:gd name="connsiteY2" fmla="*/ 461446 h 1515001"/>
              <a:gd name="connsiteX3" fmla="*/ 1947077 w 3610802"/>
              <a:gd name="connsiteY3" fmla="*/ 1512969 h 1515001"/>
              <a:gd name="connsiteX4" fmla="*/ 484074 w 3610802"/>
              <a:gd name="connsiteY4" fmla="*/ 717924 h 1515001"/>
              <a:gd name="connsiteX0" fmla="*/ 611710 w 3738438"/>
              <a:gd name="connsiteY0" fmla="*/ 591545 h 1388715"/>
              <a:gd name="connsiteX1" fmla="*/ 201308 w 3738438"/>
              <a:gd name="connsiteY1" fmla="*/ 41827 h 1388715"/>
              <a:gd name="connsiteX2" fmla="*/ 3738438 w 3738438"/>
              <a:gd name="connsiteY2" fmla="*/ 335067 h 1388715"/>
              <a:gd name="connsiteX3" fmla="*/ 2074713 w 3738438"/>
              <a:gd name="connsiteY3" fmla="*/ 1386590 h 1388715"/>
              <a:gd name="connsiteX4" fmla="*/ 611710 w 3738438"/>
              <a:gd name="connsiteY4" fmla="*/ 591545 h 1388715"/>
              <a:gd name="connsiteX0" fmla="*/ 728742 w 3855470"/>
              <a:gd name="connsiteY0" fmla="*/ 591545 h 1389504"/>
              <a:gd name="connsiteX1" fmla="*/ 318340 w 3855470"/>
              <a:gd name="connsiteY1" fmla="*/ 41827 h 1389504"/>
              <a:gd name="connsiteX2" fmla="*/ 3855470 w 3855470"/>
              <a:gd name="connsiteY2" fmla="*/ 335067 h 1389504"/>
              <a:gd name="connsiteX3" fmla="*/ 2191745 w 3855470"/>
              <a:gd name="connsiteY3" fmla="*/ 1386590 h 1389504"/>
              <a:gd name="connsiteX4" fmla="*/ 728742 w 3855470"/>
              <a:gd name="connsiteY4" fmla="*/ 591545 h 1389504"/>
              <a:gd name="connsiteX0" fmla="*/ 593025 w 3987382"/>
              <a:gd name="connsiteY0" fmla="*/ 412130 h 1374726"/>
              <a:gd name="connsiteX1" fmla="*/ 450252 w 3987382"/>
              <a:gd name="connsiteY1" fmla="*/ 29681 h 1374726"/>
              <a:gd name="connsiteX2" fmla="*/ 3987382 w 3987382"/>
              <a:gd name="connsiteY2" fmla="*/ 322921 h 1374726"/>
              <a:gd name="connsiteX3" fmla="*/ 2323657 w 3987382"/>
              <a:gd name="connsiteY3" fmla="*/ 1374444 h 1374726"/>
              <a:gd name="connsiteX4" fmla="*/ 593025 w 3987382"/>
              <a:gd name="connsiteY4" fmla="*/ 412130 h 1374726"/>
              <a:gd name="connsiteX0" fmla="*/ 424857 w 3819214"/>
              <a:gd name="connsiteY0" fmla="*/ 412130 h 1374661"/>
              <a:gd name="connsiteX1" fmla="*/ 282084 w 3819214"/>
              <a:gd name="connsiteY1" fmla="*/ 29681 h 1374661"/>
              <a:gd name="connsiteX2" fmla="*/ 3819214 w 3819214"/>
              <a:gd name="connsiteY2" fmla="*/ 322921 h 1374661"/>
              <a:gd name="connsiteX3" fmla="*/ 2066279 w 3819214"/>
              <a:gd name="connsiteY3" fmla="*/ 1374444 h 1374661"/>
              <a:gd name="connsiteX4" fmla="*/ 424857 w 3819214"/>
              <a:gd name="connsiteY4" fmla="*/ 412130 h 1374661"/>
              <a:gd name="connsiteX0" fmla="*/ 509395 w 3903752"/>
              <a:gd name="connsiteY0" fmla="*/ 412130 h 1374641"/>
              <a:gd name="connsiteX1" fmla="*/ 366622 w 3903752"/>
              <a:gd name="connsiteY1" fmla="*/ 29681 h 1374641"/>
              <a:gd name="connsiteX2" fmla="*/ 3903752 w 3903752"/>
              <a:gd name="connsiteY2" fmla="*/ 322921 h 1374641"/>
              <a:gd name="connsiteX3" fmla="*/ 2150817 w 3903752"/>
              <a:gd name="connsiteY3" fmla="*/ 1374444 h 1374641"/>
              <a:gd name="connsiteX4" fmla="*/ 509395 w 3903752"/>
              <a:gd name="connsiteY4" fmla="*/ 412130 h 1374641"/>
              <a:gd name="connsiteX0" fmla="*/ 528037 w 3922394"/>
              <a:gd name="connsiteY0" fmla="*/ 412130 h 1374610"/>
              <a:gd name="connsiteX1" fmla="*/ 385264 w 3922394"/>
              <a:gd name="connsiteY1" fmla="*/ 29681 h 1374610"/>
              <a:gd name="connsiteX2" fmla="*/ 3922394 w 3922394"/>
              <a:gd name="connsiteY2" fmla="*/ 322921 h 1374610"/>
              <a:gd name="connsiteX3" fmla="*/ 2169459 w 3922394"/>
              <a:gd name="connsiteY3" fmla="*/ 1374444 h 1374610"/>
              <a:gd name="connsiteX4" fmla="*/ 528037 w 3922394"/>
              <a:gd name="connsiteY4" fmla="*/ 412130 h 1374610"/>
              <a:gd name="connsiteX0" fmla="*/ 418850 w 3813207"/>
              <a:gd name="connsiteY0" fmla="*/ 412130 h 1374661"/>
              <a:gd name="connsiteX1" fmla="*/ 276077 w 3813207"/>
              <a:gd name="connsiteY1" fmla="*/ 29681 h 1374661"/>
              <a:gd name="connsiteX2" fmla="*/ 3813207 w 3813207"/>
              <a:gd name="connsiteY2" fmla="*/ 322921 h 1374661"/>
              <a:gd name="connsiteX3" fmla="*/ 1915306 w 3813207"/>
              <a:gd name="connsiteY3" fmla="*/ 1374444 h 1374661"/>
              <a:gd name="connsiteX4" fmla="*/ 418850 w 3813207"/>
              <a:gd name="connsiteY4" fmla="*/ 412130 h 137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07" h="1374661">
                <a:moveTo>
                  <a:pt x="418850" y="412130"/>
                </a:moveTo>
                <a:cubicBezTo>
                  <a:pt x="145645" y="188003"/>
                  <a:pt x="-289649" y="44549"/>
                  <a:pt x="276077" y="29681"/>
                </a:cubicBezTo>
                <a:cubicBezTo>
                  <a:pt x="841803" y="14813"/>
                  <a:pt x="3813207" y="-116170"/>
                  <a:pt x="3813207" y="322921"/>
                </a:cubicBezTo>
                <a:cubicBezTo>
                  <a:pt x="2843051" y="260207"/>
                  <a:pt x="2481032" y="1359576"/>
                  <a:pt x="1915306" y="1374444"/>
                </a:cubicBezTo>
                <a:cubicBezTo>
                  <a:pt x="1349580" y="1389312"/>
                  <a:pt x="692055" y="636257"/>
                  <a:pt x="418850" y="4121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0F1B622C-D108-E446-ACE1-B371763924C4}"/>
              </a:ext>
            </a:extLst>
          </p:cNvPr>
          <p:cNvSpPr txBox="1"/>
          <p:nvPr userDrawn="1"/>
        </p:nvSpPr>
        <p:spPr>
          <a:xfrm>
            <a:off x="4683947" y="775491"/>
            <a:ext cx="2419815" cy="523220"/>
          </a:xfrm>
          <a:prstGeom prst="rect">
            <a:avLst/>
          </a:prstGeom>
          <a:noFill/>
        </p:spPr>
        <p:txBody>
          <a:bodyPr wrap="square" rtlCol="0">
            <a:spAutoFit/>
          </a:bodyPr>
          <a:lstStyle/>
          <a:p>
            <a:pPr algn="ctr"/>
            <a:r>
              <a:rPr lang="fr-BE" sz="2800" dirty="0">
                <a:solidFill>
                  <a:srgbClr val="288090"/>
                </a:solidFill>
                <a:latin typeface="SOFIAPRO-MEDIUM" panose="020B0000000000000000" pitchFamily="34" charset="77"/>
              </a:rPr>
              <a:t>Thank you!</a:t>
            </a:r>
            <a:endParaRPr lang="fr-FR" sz="2800" dirty="0">
              <a:solidFill>
                <a:srgbClr val="288090"/>
              </a:solidFill>
              <a:latin typeface="SOFIAPRO-MEDIUM" panose="020B0000000000000000" pitchFamily="34" charset="77"/>
            </a:endParaRPr>
          </a:p>
        </p:txBody>
      </p:sp>
      <p:sp>
        <p:nvSpPr>
          <p:cNvPr id="18" name="ZoneTexte 17">
            <a:extLst>
              <a:ext uri="{FF2B5EF4-FFF2-40B4-BE49-F238E27FC236}">
                <a16:creationId xmlns:a16="http://schemas.microsoft.com/office/drawing/2014/main" id="{772A46A2-E6CB-0B41-941C-91477A2FB462}"/>
              </a:ext>
            </a:extLst>
          </p:cNvPr>
          <p:cNvSpPr txBox="1"/>
          <p:nvPr userDrawn="1"/>
        </p:nvSpPr>
        <p:spPr>
          <a:xfrm>
            <a:off x="8740779" y="3497359"/>
            <a:ext cx="2657543" cy="1015663"/>
          </a:xfrm>
          <a:prstGeom prst="rect">
            <a:avLst/>
          </a:prstGeom>
          <a:noFill/>
        </p:spPr>
        <p:txBody>
          <a:bodyPr wrap="square" rtlCol="0">
            <a:spAutoFit/>
          </a:bodyPr>
          <a:lstStyle/>
          <a:p>
            <a:pPr algn="ctr"/>
            <a:r>
              <a:rPr lang="fr-BE" b="1" dirty="0">
                <a:solidFill>
                  <a:schemeClr val="bg1"/>
                </a:solidFill>
                <a:latin typeface="SOFIAPRO-SEMIBOLD" panose="020B0000000000000000" pitchFamily="34" charset="77"/>
              </a:rPr>
              <a:t>CONTACT</a:t>
            </a:r>
            <a:br>
              <a:rPr lang="fr-BE" b="1" dirty="0">
                <a:solidFill>
                  <a:schemeClr val="bg1"/>
                </a:solidFill>
                <a:latin typeface="SOFIAPRO-SEMIBOLD" panose="020B0000000000000000" pitchFamily="34" charset="77"/>
              </a:rPr>
            </a:br>
            <a:r>
              <a:rPr lang="fr-BE" sz="1400" u="sng" dirty="0">
                <a:solidFill>
                  <a:schemeClr val="bg1"/>
                </a:solidFill>
                <a:latin typeface="Sofia Pro" panose="020B0000000000000000" pitchFamily="34" charset="77"/>
                <a:hlinkClick r:id="rId6">
                  <a:extLst>
                    <a:ext uri="{A12FA001-AC4F-418D-AE19-62706E023703}">
                      <ahyp:hlinkClr xmlns:ahyp="http://schemas.microsoft.com/office/drawing/2018/hyperlinkcolor" val="tx"/>
                    </a:ext>
                  </a:extLst>
                </a:hlinkClick>
              </a:rPr>
              <a:t>info@robinson-h2020.eu</a:t>
            </a:r>
            <a:br>
              <a:rPr lang="fr-BE" sz="1400" u="sng" dirty="0">
                <a:solidFill>
                  <a:schemeClr val="bg1"/>
                </a:solidFill>
                <a:latin typeface="Sofia Pro" panose="020B0000000000000000" pitchFamily="34" charset="77"/>
              </a:rPr>
            </a:br>
            <a:endParaRPr lang="fr-BE" sz="1400" u="sng" dirty="0">
              <a:solidFill>
                <a:schemeClr val="bg1"/>
              </a:solidFill>
              <a:latin typeface="Sofia Pro" panose="020B0000000000000000" pitchFamily="34" charset="77"/>
            </a:endParaRPr>
          </a:p>
          <a:p>
            <a:pPr algn="ctr"/>
            <a:r>
              <a:rPr lang="fr-BE" sz="1400" u="none" dirty="0">
                <a:solidFill>
                  <a:schemeClr val="bg1"/>
                </a:solidFill>
                <a:latin typeface="Sofia Pro" panose="020B0000000000000000" pitchFamily="34" charset="77"/>
              </a:rPr>
              <a:t>www.robinson-h2020.eu</a:t>
            </a:r>
            <a:endParaRPr lang="fr-FR" sz="1400" u="none" dirty="0">
              <a:solidFill>
                <a:schemeClr val="bg1"/>
              </a:solidFill>
              <a:latin typeface="Sofia Pro" panose="020B0000000000000000" pitchFamily="34" charset="77"/>
            </a:endParaRPr>
          </a:p>
        </p:txBody>
      </p:sp>
    </p:spTree>
    <p:extLst>
      <p:ext uri="{BB962C8B-B14F-4D97-AF65-F5344CB8AC3E}">
        <p14:creationId xmlns:p14="http://schemas.microsoft.com/office/powerpoint/2010/main" val="171713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DCD134A-5D55-7740-9B5F-FE91C6D2007E}"/>
              </a:ext>
            </a:extLst>
          </p:cNvPr>
          <p:cNvPicPr>
            <a:picLocks noChangeAspect="1"/>
          </p:cNvPicPr>
          <p:nvPr userDrawn="1"/>
        </p:nvPicPr>
        <p:blipFill>
          <a:blip r:embed="rId2"/>
          <a:stretch>
            <a:fillRect/>
          </a:stretch>
        </p:blipFill>
        <p:spPr>
          <a:xfrm>
            <a:off x="0" y="5441618"/>
            <a:ext cx="12192000" cy="1423141"/>
          </a:xfrm>
          <a:prstGeom prst="rect">
            <a:avLst/>
          </a:prstGeom>
        </p:spPr>
      </p:pic>
      <p:pic>
        <p:nvPicPr>
          <p:cNvPr id="7" name="Picture 4" descr="A picture containing flower, sunflower&#10;&#10;Description automatically generated">
            <a:extLst>
              <a:ext uri="{FF2B5EF4-FFF2-40B4-BE49-F238E27FC236}">
                <a16:creationId xmlns:a16="http://schemas.microsoft.com/office/drawing/2014/main" id="{B744A960-EE64-854F-B328-20F13899C1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017" y="6148251"/>
            <a:ext cx="865867" cy="577489"/>
          </a:xfrm>
          <a:prstGeom prst="rect">
            <a:avLst/>
          </a:prstGeom>
        </p:spPr>
      </p:pic>
      <p:sp>
        <p:nvSpPr>
          <p:cNvPr id="8" name="ZoneTexte 7">
            <a:extLst>
              <a:ext uri="{FF2B5EF4-FFF2-40B4-BE49-F238E27FC236}">
                <a16:creationId xmlns:a16="http://schemas.microsoft.com/office/drawing/2014/main" id="{BC0B352A-C6C5-BB47-827E-4EE439D0C475}"/>
              </a:ext>
            </a:extLst>
          </p:cNvPr>
          <p:cNvSpPr txBox="1"/>
          <p:nvPr userDrawn="1"/>
        </p:nvSpPr>
        <p:spPr>
          <a:xfrm>
            <a:off x="1101044" y="6324049"/>
            <a:ext cx="9375067" cy="276999"/>
          </a:xfrm>
          <a:prstGeom prst="rect">
            <a:avLst/>
          </a:prstGeom>
          <a:noFill/>
        </p:spPr>
        <p:txBody>
          <a:bodyPr wrap="none" rtlCol="0">
            <a:spAutoFit/>
          </a:bodyPr>
          <a:lstStyle/>
          <a:p>
            <a:r>
              <a:rPr lang="en-US" sz="1200" dirty="0">
                <a:solidFill>
                  <a:srgbClr val="10339A"/>
                </a:solidFill>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programme under grant agreement No 957752</a:t>
            </a:r>
            <a:endParaRPr lang="fr-FR" sz="1200" dirty="0">
              <a:solidFill>
                <a:srgbClr val="10339A"/>
              </a:solidFill>
            </a:endParaRPr>
          </a:p>
        </p:txBody>
      </p:sp>
    </p:spTree>
    <p:extLst>
      <p:ext uri="{BB962C8B-B14F-4D97-AF65-F5344CB8AC3E}">
        <p14:creationId xmlns:p14="http://schemas.microsoft.com/office/powerpoint/2010/main" val="143223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74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55"/>
      </p:ext>
    </p:extLst>
  </p:cSld>
  <p:clrMap bg1="lt1" tx1="dk1" bg2="lt2" tx2="dk2" accent1="accent1" accent2="accent2" accent3="accent3" accent4="accent4" accent5="accent5" accent6="accent6" hlink="hlink" folHlink="folHlink"/>
  <p:sldLayoutIdLst>
    <p:sldLayoutId id="2147483662"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0.png"/><Relationship Id="rId5" Type="http://schemas.microsoft.com/office/2007/relationships/hdphoto" Target="../media/hdphoto1.wdp"/><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svg"/><Relationship Id="rId3" Type="http://schemas.openxmlformats.org/officeDocument/2006/relationships/image" Target="../media/image7.jpeg"/><Relationship Id="rId7" Type="http://schemas.openxmlformats.org/officeDocument/2006/relationships/image" Target="../media/image26.sv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hyperlink" Target="https://coding.tools/sha256" TargetMode="External"/><Relationship Id="rId15" Type="http://schemas.openxmlformats.org/officeDocument/2006/relationships/image" Target="../media/image12.sv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sv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7.jpe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7.xml"/><Relationship Id="rId16" Type="http://schemas.openxmlformats.org/officeDocument/2006/relationships/image" Target="../media/image44.svg"/><Relationship Id="rId1" Type="http://schemas.openxmlformats.org/officeDocument/2006/relationships/slideLayout" Target="../slideLayouts/slideLayout3.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jpe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165BA8D4-03D7-784F-9624-26DCA0D7F3C4}"/>
              </a:ext>
            </a:extLst>
          </p:cNvPr>
          <p:cNvSpPr txBox="1"/>
          <p:nvPr/>
        </p:nvSpPr>
        <p:spPr>
          <a:xfrm>
            <a:off x="8997353" y="3505664"/>
            <a:ext cx="3062376" cy="1538883"/>
          </a:xfrm>
          <a:prstGeom prst="rect">
            <a:avLst/>
          </a:prstGeom>
          <a:noFill/>
        </p:spPr>
        <p:txBody>
          <a:bodyPr wrap="square" rtlCol="0">
            <a:spAutoFit/>
          </a:bodyPr>
          <a:lstStyle/>
          <a:p>
            <a:r>
              <a:rPr lang="en-GB" sz="1600" dirty="0">
                <a:solidFill>
                  <a:srgbClr val="629E7C"/>
                </a:solidFill>
                <a:cs typeface="Arial" panose="020B0604020202020204" pitchFamily="34" charset="0"/>
              </a:rPr>
              <a:t>Smart integ</a:t>
            </a:r>
            <a:r>
              <a:rPr lang="en-GB" sz="1600" b="1" dirty="0">
                <a:solidFill>
                  <a:srgbClr val="629E7C"/>
                </a:solidFill>
                <a:cs typeface="Arial" panose="020B0604020202020204" pitchFamily="34" charset="0"/>
              </a:rPr>
              <a:t>R</a:t>
            </a:r>
            <a:r>
              <a:rPr lang="en-GB" sz="1600" dirty="0">
                <a:solidFill>
                  <a:srgbClr val="629E7C"/>
                </a:solidFill>
                <a:cs typeface="Arial" panose="020B0604020202020204" pitchFamily="34" charset="0"/>
              </a:rPr>
              <a:t>ation </a:t>
            </a:r>
            <a:r>
              <a:rPr lang="en-GB" sz="1600" b="1" dirty="0">
                <a:solidFill>
                  <a:srgbClr val="629E7C"/>
                </a:solidFill>
                <a:cs typeface="Arial" panose="020B0604020202020204" pitchFamily="34" charset="0"/>
              </a:rPr>
              <a:t>O</a:t>
            </a:r>
            <a:r>
              <a:rPr lang="en-GB" sz="1600" dirty="0">
                <a:solidFill>
                  <a:srgbClr val="629E7C"/>
                </a:solidFill>
                <a:cs typeface="Arial" panose="020B0604020202020204" pitchFamily="34" charset="0"/>
              </a:rPr>
              <a:t>f local energy sources and innovative storage for flexi</a:t>
            </a:r>
            <a:r>
              <a:rPr lang="en-GB" sz="1600" b="1" dirty="0">
                <a:solidFill>
                  <a:srgbClr val="629E7C"/>
                </a:solidFill>
                <a:cs typeface="Arial" panose="020B0604020202020204" pitchFamily="34" charset="0"/>
              </a:rPr>
              <a:t>B</a:t>
            </a:r>
            <a:r>
              <a:rPr lang="en-GB" sz="1600" dirty="0">
                <a:solidFill>
                  <a:srgbClr val="629E7C"/>
                </a:solidFill>
                <a:cs typeface="Arial" panose="020B0604020202020204" pitchFamily="34" charset="0"/>
              </a:rPr>
              <a:t>le, secure and cost effic</a:t>
            </a:r>
            <a:r>
              <a:rPr lang="en-GB" sz="1600" b="1" dirty="0">
                <a:solidFill>
                  <a:srgbClr val="629E7C"/>
                </a:solidFill>
                <a:cs typeface="Arial" panose="020B0604020202020204" pitchFamily="34" charset="0"/>
              </a:rPr>
              <a:t>I</a:t>
            </a:r>
            <a:r>
              <a:rPr lang="en-GB" sz="1600" dirty="0">
                <a:solidFill>
                  <a:srgbClr val="629E7C"/>
                </a:solidFill>
                <a:cs typeface="Arial" panose="020B0604020202020204" pitchFamily="34" charset="0"/>
              </a:rPr>
              <a:t>ent e</a:t>
            </a:r>
            <a:r>
              <a:rPr lang="en-GB" sz="1600" b="1" dirty="0">
                <a:solidFill>
                  <a:srgbClr val="629E7C"/>
                </a:solidFill>
                <a:cs typeface="Arial" panose="020B0604020202020204" pitchFamily="34" charset="0"/>
              </a:rPr>
              <a:t>N</a:t>
            </a:r>
            <a:r>
              <a:rPr lang="en-GB" sz="1600" dirty="0">
                <a:solidFill>
                  <a:srgbClr val="629E7C"/>
                </a:solidFill>
                <a:cs typeface="Arial" panose="020B0604020202020204" pitchFamily="34" charset="0"/>
              </a:rPr>
              <a:t>ergy </a:t>
            </a:r>
            <a:r>
              <a:rPr lang="en-GB" sz="1600" b="1" dirty="0">
                <a:solidFill>
                  <a:srgbClr val="629E7C"/>
                </a:solidFill>
                <a:cs typeface="Arial" panose="020B0604020202020204" pitchFamily="34" charset="0"/>
              </a:rPr>
              <a:t>S</a:t>
            </a:r>
            <a:r>
              <a:rPr lang="en-GB" sz="1600" dirty="0">
                <a:solidFill>
                  <a:srgbClr val="629E7C"/>
                </a:solidFill>
                <a:cs typeface="Arial" panose="020B0604020202020204" pitchFamily="34" charset="0"/>
              </a:rPr>
              <a:t>upply </a:t>
            </a:r>
            <a:r>
              <a:rPr lang="en-GB" sz="1600" b="1" dirty="0">
                <a:solidFill>
                  <a:srgbClr val="629E7C"/>
                </a:solidFill>
                <a:cs typeface="Arial" panose="020B0604020202020204" pitchFamily="34" charset="0"/>
              </a:rPr>
              <a:t>ON</a:t>
            </a:r>
            <a:r>
              <a:rPr lang="en-GB" sz="1600" dirty="0">
                <a:solidFill>
                  <a:srgbClr val="629E7C"/>
                </a:solidFill>
                <a:cs typeface="Arial" panose="020B0604020202020204" pitchFamily="34" charset="0"/>
              </a:rPr>
              <a:t> industrialized islands</a:t>
            </a:r>
          </a:p>
          <a:p>
            <a:endParaRPr lang="fr-FR" sz="1400" dirty="0"/>
          </a:p>
        </p:txBody>
      </p:sp>
      <p:sp>
        <p:nvSpPr>
          <p:cNvPr id="24" name="ZoneTexte 23">
            <a:extLst>
              <a:ext uri="{FF2B5EF4-FFF2-40B4-BE49-F238E27FC236}">
                <a16:creationId xmlns:a16="http://schemas.microsoft.com/office/drawing/2014/main" id="{A2047C51-262C-184B-B732-8EDE23BF5C54}"/>
              </a:ext>
            </a:extLst>
          </p:cNvPr>
          <p:cNvSpPr txBox="1"/>
          <p:nvPr/>
        </p:nvSpPr>
        <p:spPr>
          <a:xfrm>
            <a:off x="8997353" y="4863445"/>
            <a:ext cx="3248885" cy="1354217"/>
          </a:xfrm>
          <a:prstGeom prst="rect">
            <a:avLst/>
          </a:prstGeom>
          <a:noFill/>
        </p:spPr>
        <p:txBody>
          <a:bodyPr wrap="square" rtlCol="0">
            <a:spAutoFit/>
          </a:bodyPr>
          <a:lstStyle/>
          <a:p>
            <a:r>
              <a:rPr lang="nl-BE" sz="1600" b="1" dirty="0">
                <a:solidFill>
                  <a:srgbClr val="1A7195"/>
                </a:solidFill>
              </a:rPr>
              <a:t>Name and Last Name:</a:t>
            </a:r>
            <a:r>
              <a:rPr lang="nl-BE" sz="1600" dirty="0">
                <a:solidFill>
                  <a:srgbClr val="1A7195"/>
                </a:solidFill>
              </a:rPr>
              <a:t> </a:t>
            </a:r>
          </a:p>
          <a:p>
            <a:r>
              <a:rPr lang="nl-BE" sz="1600" dirty="0">
                <a:solidFill>
                  <a:srgbClr val="1A7195"/>
                </a:solidFill>
              </a:rPr>
              <a:t>Óscar Ansótegui Adarve</a:t>
            </a:r>
          </a:p>
          <a:p>
            <a:r>
              <a:rPr lang="nl-BE" sz="1600" b="1" dirty="0">
                <a:solidFill>
                  <a:srgbClr val="1A7195"/>
                </a:solidFill>
              </a:rPr>
              <a:t>Date:</a:t>
            </a:r>
            <a:r>
              <a:rPr lang="nl-BE" sz="1600" dirty="0">
                <a:solidFill>
                  <a:srgbClr val="1A7195"/>
                </a:solidFill>
              </a:rPr>
              <a:t> 11/12/2024</a:t>
            </a:r>
          </a:p>
          <a:p>
            <a:r>
              <a:rPr lang="nl-BE" sz="1600" b="1" dirty="0">
                <a:solidFill>
                  <a:srgbClr val="1A7195"/>
                </a:solidFill>
              </a:rPr>
              <a:t>Organisation:</a:t>
            </a:r>
            <a:r>
              <a:rPr lang="nl-BE" sz="1600" dirty="0">
                <a:solidFill>
                  <a:srgbClr val="1A7195"/>
                </a:solidFill>
              </a:rPr>
              <a:t> FUNDITEC</a:t>
            </a:r>
            <a:endParaRPr lang="en-BE" sz="1600" dirty="0">
              <a:solidFill>
                <a:srgbClr val="1A7195"/>
              </a:solidFill>
            </a:endParaRPr>
          </a:p>
          <a:p>
            <a:endParaRPr lang="fr-FR" dirty="0"/>
          </a:p>
        </p:txBody>
      </p:sp>
      <p:pic>
        <p:nvPicPr>
          <p:cNvPr id="2" name="Picture 2">
            <a:extLst>
              <a:ext uri="{FF2B5EF4-FFF2-40B4-BE49-F238E27FC236}">
                <a16:creationId xmlns:a16="http://schemas.microsoft.com/office/drawing/2014/main" id="{2792F737-8C0F-A321-BE63-DF8192873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68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7819-BAF4-1034-C82C-32AC623B8244}"/>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44C69C79-9718-9C9E-4555-6E431C01D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2">
            <a:extLst>
              <a:ext uri="{FF2B5EF4-FFF2-40B4-BE49-F238E27FC236}">
                <a16:creationId xmlns:a16="http://schemas.microsoft.com/office/drawing/2014/main" id="{AAED9A9B-B4DD-8AB6-3CCE-2989AC2838F2}"/>
              </a:ext>
            </a:extLst>
          </p:cNvPr>
          <p:cNvSpPr txBox="1"/>
          <p:nvPr/>
        </p:nvSpPr>
        <p:spPr>
          <a:xfrm>
            <a:off x="1168269" y="174172"/>
            <a:ext cx="5491323" cy="461665"/>
          </a:xfrm>
          <a:prstGeom prst="rect">
            <a:avLst/>
          </a:prstGeom>
          <a:noFill/>
        </p:spPr>
        <p:txBody>
          <a:bodyPr wrap="square" rtlCol="0">
            <a:spAutoFit/>
          </a:bodyPr>
          <a:lstStyle/>
          <a:p>
            <a:r>
              <a:rPr lang="fr-BE" sz="2400" b="1" dirty="0">
                <a:solidFill>
                  <a:srgbClr val="288090"/>
                </a:solidFill>
              </a:rPr>
              <a:t>5. How ROBINSON Uses Blockchain</a:t>
            </a:r>
            <a:endParaRPr lang="fr-FR" sz="2400" b="1" dirty="0">
              <a:solidFill>
                <a:srgbClr val="288090"/>
              </a:solidFill>
            </a:endParaRPr>
          </a:p>
        </p:txBody>
      </p:sp>
      <p:pic>
        <p:nvPicPr>
          <p:cNvPr id="10" name="Imagen 9">
            <a:extLst>
              <a:ext uri="{FF2B5EF4-FFF2-40B4-BE49-F238E27FC236}">
                <a16:creationId xmlns:a16="http://schemas.microsoft.com/office/drawing/2014/main" id="{9C8D701D-CDDC-4B24-CD74-8037C12F43C2}"/>
              </a:ext>
            </a:extLst>
          </p:cNvPr>
          <p:cNvPicPr>
            <a:picLocks noChangeAspect="1"/>
          </p:cNvPicPr>
          <p:nvPr/>
        </p:nvPicPr>
        <p:blipFill>
          <a:blip r:embed="rId4"/>
          <a:stretch>
            <a:fillRect/>
          </a:stretch>
        </p:blipFill>
        <p:spPr>
          <a:xfrm>
            <a:off x="2838963" y="1698337"/>
            <a:ext cx="6514074" cy="3461325"/>
          </a:xfrm>
          <a:prstGeom prst="rect">
            <a:avLst/>
          </a:prstGeom>
        </p:spPr>
      </p:pic>
    </p:spTree>
    <p:extLst>
      <p:ext uri="{BB962C8B-B14F-4D97-AF65-F5344CB8AC3E}">
        <p14:creationId xmlns:p14="http://schemas.microsoft.com/office/powerpoint/2010/main" val="129368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61CE8-CCAD-5F33-D54E-ABD130BA7614}"/>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1E659DD-94E0-77EE-CEFD-6FD71BA9D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a:extLst>
              <a:ext uri="{FF2B5EF4-FFF2-40B4-BE49-F238E27FC236}">
                <a16:creationId xmlns:a16="http://schemas.microsoft.com/office/drawing/2014/main" id="{834AD940-B84B-FCC1-75AA-52E46F862F48}"/>
              </a:ext>
            </a:extLst>
          </p:cNvPr>
          <p:cNvSpPr txBox="1"/>
          <p:nvPr/>
        </p:nvSpPr>
        <p:spPr>
          <a:xfrm>
            <a:off x="1168269" y="174172"/>
            <a:ext cx="4564979" cy="461665"/>
          </a:xfrm>
          <a:prstGeom prst="rect">
            <a:avLst/>
          </a:prstGeom>
          <a:noFill/>
        </p:spPr>
        <p:txBody>
          <a:bodyPr wrap="square" rtlCol="0">
            <a:spAutoFit/>
          </a:bodyPr>
          <a:lstStyle/>
          <a:p>
            <a:r>
              <a:rPr lang="fr-BE" sz="2400" b="1" dirty="0">
                <a:solidFill>
                  <a:srgbClr val="288090"/>
                </a:solidFill>
              </a:rPr>
              <a:t>6. </a:t>
            </a:r>
            <a:r>
              <a:rPr lang="fr-BE" sz="2400" b="1" dirty="0" err="1">
                <a:solidFill>
                  <a:srgbClr val="288090"/>
                </a:solidFill>
              </a:rPr>
              <a:t>Broader</a:t>
            </a:r>
            <a:r>
              <a:rPr lang="fr-BE" sz="2400" b="1" dirty="0">
                <a:solidFill>
                  <a:srgbClr val="288090"/>
                </a:solidFill>
              </a:rPr>
              <a:t> Applications</a:t>
            </a:r>
            <a:endParaRPr lang="fr-FR" sz="2400" b="1" dirty="0">
              <a:solidFill>
                <a:srgbClr val="288090"/>
              </a:solidFill>
            </a:endParaRPr>
          </a:p>
        </p:txBody>
      </p:sp>
      <p:grpSp>
        <p:nvGrpSpPr>
          <p:cNvPr id="13" name="Grupo 12">
            <a:extLst>
              <a:ext uri="{FF2B5EF4-FFF2-40B4-BE49-F238E27FC236}">
                <a16:creationId xmlns:a16="http://schemas.microsoft.com/office/drawing/2014/main" id="{96426726-8E3C-1748-4F9E-6462938EA2CC}"/>
              </a:ext>
            </a:extLst>
          </p:cNvPr>
          <p:cNvGrpSpPr/>
          <p:nvPr/>
        </p:nvGrpSpPr>
        <p:grpSpPr>
          <a:xfrm>
            <a:off x="2459638" y="2066453"/>
            <a:ext cx="3497986" cy="1450717"/>
            <a:chOff x="2459638" y="2447453"/>
            <a:chExt cx="3497986" cy="1450717"/>
          </a:xfrm>
        </p:grpSpPr>
        <p:pic>
          <p:nvPicPr>
            <p:cNvPr id="5" name="Imagen 4">
              <a:extLst>
                <a:ext uri="{FF2B5EF4-FFF2-40B4-BE49-F238E27FC236}">
                  <a16:creationId xmlns:a16="http://schemas.microsoft.com/office/drawing/2014/main" id="{2CE9DC15-A81B-505C-ED85-05430C6B6E0B}"/>
                </a:ext>
              </a:extLst>
            </p:cNvPr>
            <p:cNvPicPr>
              <a:picLocks noChangeAspect="1"/>
            </p:cNvPicPr>
            <p:nvPr/>
          </p:nvPicPr>
          <p:blipFill>
            <a:blip r:embed="rId4"/>
            <a:stretch>
              <a:fillRect/>
            </a:stretch>
          </p:blipFill>
          <p:spPr>
            <a:xfrm>
              <a:off x="2473194" y="2447453"/>
              <a:ext cx="3484429" cy="1450716"/>
            </a:xfrm>
            <a:prstGeom prst="rect">
              <a:avLst/>
            </a:prstGeom>
          </p:spPr>
        </p:pic>
        <p:sp>
          <p:nvSpPr>
            <p:cNvPr id="10" name="Rectángulo: esquinas redondeadas 9">
              <a:extLst>
                <a:ext uri="{FF2B5EF4-FFF2-40B4-BE49-F238E27FC236}">
                  <a16:creationId xmlns:a16="http://schemas.microsoft.com/office/drawing/2014/main" id="{473F2491-34AD-2439-4E79-89E6C759F0AF}"/>
                </a:ext>
              </a:extLst>
            </p:cNvPr>
            <p:cNvSpPr/>
            <p:nvPr/>
          </p:nvSpPr>
          <p:spPr>
            <a:xfrm>
              <a:off x="2459638" y="2447454"/>
              <a:ext cx="3497986" cy="1450716"/>
            </a:xfrm>
            <a:prstGeom prst="roundRect">
              <a:avLst>
                <a:gd name="adj" fmla="val 6778"/>
              </a:avLst>
            </a:prstGeom>
            <a:noFill/>
            <a:ln w="38100">
              <a:solidFill>
                <a:srgbClr val="1033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2" name="Grupo 11">
            <a:extLst>
              <a:ext uri="{FF2B5EF4-FFF2-40B4-BE49-F238E27FC236}">
                <a16:creationId xmlns:a16="http://schemas.microsoft.com/office/drawing/2014/main" id="{7361BBE8-7DB1-0D97-5012-6736754C4C05}"/>
              </a:ext>
            </a:extLst>
          </p:cNvPr>
          <p:cNvGrpSpPr/>
          <p:nvPr/>
        </p:nvGrpSpPr>
        <p:grpSpPr>
          <a:xfrm>
            <a:off x="6220820" y="2075978"/>
            <a:ext cx="3511542" cy="1450716"/>
            <a:chOff x="6220820" y="2466503"/>
            <a:chExt cx="3511542" cy="1450716"/>
          </a:xfrm>
        </p:grpSpPr>
        <p:pic>
          <p:nvPicPr>
            <p:cNvPr id="7" name="Imagen 6">
              <a:extLst>
                <a:ext uri="{FF2B5EF4-FFF2-40B4-BE49-F238E27FC236}">
                  <a16:creationId xmlns:a16="http://schemas.microsoft.com/office/drawing/2014/main" id="{A2EA06CE-1914-AF1B-736D-53AC6AED760E}"/>
                </a:ext>
              </a:extLst>
            </p:cNvPr>
            <p:cNvPicPr>
              <a:picLocks noChangeAspect="1"/>
            </p:cNvPicPr>
            <p:nvPr/>
          </p:nvPicPr>
          <p:blipFill>
            <a:blip r:embed="rId5"/>
            <a:stretch>
              <a:fillRect/>
            </a:stretch>
          </p:blipFill>
          <p:spPr>
            <a:xfrm>
              <a:off x="6234376" y="2532191"/>
              <a:ext cx="3497986" cy="1281239"/>
            </a:xfrm>
            <a:prstGeom prst="rect">
              <a:avLst/>
            </a:prstGeom>
          </p:spPr>
        </p:pic>
        <p:sp>
          <p:nvSpPr>
            <p:cNvPr id="11" name="Rectángulo: esquinas redondeadas 10">
              <a:extLst>
                <a:ext uri="{FF2B5EF4-FFF2-40B4-BE49-F238E27FC236}">
                  <a16:creationId xmlns:a16="http://schemas.microsoft.com/office/drawing/2014/main" id="{81336C25-A652-FD99-0A2A-59AEA8B51244}"/>
                </a:ext>
              </a:extLst>
            </p:cNvPr>
            <p:cNvSpPr/>
            <p:nvPr/>
          </p:nvSpPr>
          <p:spPr>
            <a:xfrm>
              <a:off x="6220820" y="2466503"/>
              <a:ext cx="3497986" cy="1450716"/>
            </a:xfrm>
            <a:prstGeom prst="roundRect">
              <a:avLst>
                <a:gd name="adj" fmla="val 6778"/>
              </a:avLst>
            </a:prstGeom>
            <a:noFill/>
            <a:ln w="38100">
              <a:solidFill>
                <a:srgbClr val="1033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5" name="Grupo 14">
            <a:extLst>
              <a:ext uri="{FF2B5EF4-FFF2-40B4-BE49-F238E27FC236}">
                <a16:creationId xmlns:a16="http://schemas.microsoft.com/office/drawing/2014/main" id="{2BD45405-2071-D9D8-5F28-6747E6E2BFD0}"/>
              </a:ext>
            </a:extLst>
          </p:cNvPr>
          <p:cNvGrpSpPr/>
          <p:nvPr/>
        </p:nvGrpSpPr>
        <p:grpSpPr>
          <a:xfrm>
            <a:off x="4347007" y="3756751"/>
            <a:ext cx="3497986" cy="1450716"/>
            <a:chOff x="4347007" y="4004401"/>
            <a:chExt cx="3497986" cy="1450716"/>
          </a:xfrm>
        </p:grpSpPr>
        <p:pic>
          <p:nvPicPr>
            <p:cNvPr id="9" name="Imagen 8">
              <a:extLst>
                <a:ext uri="{FF2B5EF4-FFF2-40B4-BE49-F238E27FC236}">
                  <a16:creationId xmlns:a16="http://schemas.microsoft.com/office/drawing/2014/main" id="{507BA10F-608B-0DE6-FFD2-A4DCE13F5B47}"/>
                </a:ext>
              </a:extLst>
            </p:cNvPr>
            <p:cNvPicPr>
              <a:picLocks noChangeAspect="1"/>
            </p:cNvPicPr>
            <p:nvPr/>
          </p:nvPicPr>
          <p:blipFill>
            <a:blip r:embed="rId6"/>
            <a:stretch>
              <a:fillRect/>
            </a:stretch>
          </p:blipFill>
          <p:spPr>
            <a:xfrm>
              <a:off x="4374122" y="4085749"/>
              <a:ext cx="3443755" cy="1288019"/>
            </a:xfrm>
            <a:prstGeom prst="rect">
              <a:avLst/>
            </a:prstGeom>
          </p:spPr>
        </p:pic>
        <p:sp>
          <p:nvSpPr>
            <p:cNvPr id="14" name="Rectángulo: esquinas redondeadas 13">
              <a:extLst>
                <a:ext uri="{FF2B5EF4-FFF2-40B4-BE49-F238E27FC236}">
                  <a16:creationId xmlns:a16="http://schemas.microsoft.com/office/drawing/2014/main" id="{3CCD4D20-E92F-948F-1E20-171C058F3D5F}"/>
                </a:ext>
              </a:extLst>
            </p:cNvPr>
            <p:cNvSpPr/>
            <p:nvPr/>
          </p:nvSpPr>
          <p:spPr>
            <a:xfrm>
              <a:off x="4347007" y="4004401"/>
              <a:ext cx="3497986" cy="1450716"/>
            </a:xfrm>
            <a:prstGeom prst="roundRect">
              <a:avLst>
                <a:gd name="adj" fmla="val 6778"/>
              </a:avLst>
            </a:prstGeom>
            <a:noFill/>
            <a:ln w="38100">
              <a:solidFill>
                <a:srgbClr val="1033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7" name="Imagen 16">
            <a:extLst>
              <a:ext uri="{FF2B5EF4-FFF2-40B4-BE49-F238E27FC236}">
                <a16:creationId xmlns:a16="http://schemas.microsoft.com/office/drawing/2014/main" id="{A825EBA4-85FA-8C1B-CAC2-C88BC87C3214}"/>
              </a:ext>
            </a:extLst>
          </p:cNvPr>
          <p:cNvPicPr>
            <a:picLocks noChangeAspect="1"/>
          </p:cNvPicPr>
          <p:nvPr/>
        </p:nvPicPr>
        <p:blipFill>
          <a:blip r:embed="rId7"/>
          <a:stretch>
            <a:fillRect/>
          </a:stretch>
        </p:blipFill>
        <p:spPr>
          <a:xfrm>
            <a:off x="4786876" y="741189"/>
            <a:ext cx="2618247" cy="498379"/>
          </a:xfrm>
          <a:prstGeom prst="rect">
            <a:avLst/>
          </a:prstGeom>
          <a:ln w="38100">
            <a:solidFill>
              <a:schemeClr val="tx1"/>
            </a:solidFill>
          </a:ln>
        </p:spPr>
      </p:pic>
      <p:sp>
        <p:nvSpPr>
          <p:cNvPr id="19" name="CuadroTexto 18">
            <a:extLst>
              <a:ext uri="{FF2B5EF4-FFF2-40B4-BE49-F238E27FC236}">
                <a16:creationId xmlns:a16="http://schemas.microsoft.com/office/drawing/2014/main" id="{C770D802-2F70-2772-D86B-4B6AB5853E3D}"/>
              </a:ext>
            </a:extLst>
          </p:cNvPr>
          <p:cNvSpPr txBox="1"/>
          <p:nvPr/>
        </p:nvSpPr>
        <p:spPr>
          <a:xfrm>
            <a:off x="3203970" y="1257514"/>
            <a:ext cx="5784057" cy="369332"/>
          </a:xfrm>
          <a:prstGeom prst="rect">
            <a:avLst/>
          </a:prstGeom>
          <a:noFill/>
        </p:spPr>
        <p:txBody>
          <a:bodyPr wrap="square">
            <a:spAutoFit/>
          </a:bodyPr>
          <a:lstStyle/>
          <a:p>
            <a:pPr algn="ctr"/>
            <a:r>
              <a:rPr lang="en-US" i="0" dirty="0">
                <a:effectLst/>
              </a:rPr>
              <a:t>Revolutionizing Industries Through Innovative Technology</a:t>
            </a:r>
          </a:p>
        </p:txBody>
      </p:sp>
    </p:spTree>
    <p:extLst>
      <p:ext uri="{BB962C8B-B14F-4D97-AF65-F5344CB8AC3E}">
        <p14:creationId xmlns:p14="http://schemas.microsoft.com/office/powerpoint/2010/main" val="40415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A61F7-CD8A-FC8E-BC53-907D0D8402C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3BB7ACC-B31F-ED97-A503-55830FCA6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a:extLst>
              <a:ext uri="{FF2B5EF4-FFF2-40B4-BE49-F238E27FC236}">
                <a16:creationId xmlns:a16="http://schemas.microsoft.com/office/drawing/2014/main" id="{18B5461B-EC52-2906-AE63-C0EE3122E6CD}"/>
              </a:ext>
            </a:extLst>
          </p:cNvPr>
          <p:cNvSpPr txBox="1"/>
          <p:nvPr/>
        </p:nvSpPr>
        <p:spPr>
          <a:xfrm>
            <a:off x="1168269" y="174172"/>
            <a:ext cx="8691723" cy="461665"/>
          </a:xfrm>
          <a:prstGeom prst="rect">
            <a:avLst/>
          </a:prstGeom>
          <a:noFill/>
        </p:spPr>
        <p:txBody>
          <a:bodyPr wrap="square" rtlCol="0">
            <a:spAutoFit/>
          </a:bodyPr>
          <a:lstStyle/>
          <a:p>
            <a:r>
              <a:rPr lang="fr-BE" sz="2400" b="1" dirty="0">
                <a:solidFill>
                  <a:srgbClr val="288090"/>
                </a:solidFill>
              </a:rPr>
              <a:t>7. </a:t>
            </a:r>
            <a:r>
              <a:rPr lang="en-US" sz="2400" b="1" dirty="0">
                <a:solidFill>
                  <a:srgbClr val="288090"/>
                </a:solidFill>
              </a:rPr>
              <a:t>Conclusion and Lessons Learned</a:t>
            </a:r>
            <a:endParaRPr lang="fr-FR" sz="2400" b="1" dirty="0">
              <a:solidFill>
                <a:srgbClr val="288090"/>
              </a:solidFill>
            </a:endParaRPr>
          </a:p>
        </p:txBody>
      </p:sp>
      <p:pic>
        <p:nvPicPr>
          <p:cNvPr id="12" name="Imagen 11">
            <a:extLst>
              <a:ext uri="{FF2B5EF4-FFF2-40B4-BE49-F238E27FC236}">
                <a16:creationId xmlns:a16="http://schemas.microsoft.com/office/drawing/2014/main" id="{492B9E8F-655B-F300-C006-FF4086F03B9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3010948" y="4449430"/>
            <a:ext cx="6434701" cy="1055990"/>
          </a:xfrm>
          <a:prstGeom prst="rect">
            <a:avLst/>
          </a:prstGeom>
        </p:spPr>
      </p:pic>
      <p:pic>
        <p:nvPicPr>
          <p:cNvPr id="14" name="Imagen 13">
            <a:extLst>
              <a:ext uri="{FF2B5EF4-FFF2-40B4-BE49-F238E27FC236}">
                <a16:creationId xmlns:a16="http://schemas.microsoft.com/office/drawing/2014/main" id="{BAE26A75-4307-BB3D-0146-12050E87D246}"/>
              </a:ext>
            </a:extLst>
          </p:cNvPr>
          <p:cNvPicPr>
            <a:picLocks noChangeAspect="1"/>
          </p:cNvPicPr>
          <p:nvPr/>
        </p:nvPicPr>
        <p:blipFill>
          <a:blip r:embed="rId6"/>
          <a:stretch>
            <a:fillRect/>
          </a:stretch>
        </p:blipFill>
        <p:spPr>
          <a:xfrm>
            <a:off x="3010948" y="854423"/>
            <a:ext cx="6170102" cy="3595007"/>
          </a:xfrm>
          <a:prstGeom prst="rect">
            <a:avLst/>
          </a:prstGeom>
          <a:ln w="38100">
            <a:solidFill>
              <a:schemeClr val="accent1"/>
            </a:solidFill>
          </a:ln>
        </p:spPr>
      </p:pic>
    </p:spTree>
    <p:extLst>
      <p:ext uri="{BB962C8B-B14F-4D97-AF65-F5344CB8AC3E}">
        <p14:creationId xmlns:p14="http://schemas.microsoft.com/office/powerpoint/2010/main" val="231099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7635C5-B6B1-2ECB-57F0-83DDE6015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70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B0DA7C1-0BED-652E-9FAD-E31A0731B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a:extLst>
              <a:ext uri="{FF2B5EF4-FFF2-40B4-BE49-F238E27FC236}">
                <a16:creationId xmlns:a16="http://schemas.microsoft.com/office/drawing/2014/main" id="{DC546859-98D5-4B61-35D5-0F826238BE6E}"/>
              </a:ext>
            </a:extLst>
          </p:cNvPr>
          <p:cNvSpPr txBox="1"/>
          <p:nvPr/>
        </p:nvSpPr>
        <p:spPr>
          <a:xfrm>
            <a:off x="1168269" y="174172"/>
            <a:ext cx="4564979" cy="461665"/>
          </a:xfrm>
          <a:prstGeom prst="rect">
            <a:avLst/>
          </a:prstGeom>
          <a:noFill/>
        </p:spPr>
        <p:txBody>
          <a:bodyPr wrap="square" rtlCol="0">
            <a:spAutoFit/>
          </a:bodyPr>
          <a:lstStyle/>
          <a:p>
            <a:r>
              <a:rPr lang="fr-BE" sz="2400" b="1" dirty="0">
                <a:solidFill>
                  <a:srgbClr val="288090"/>
                </a:solidFill>
              </a:rPr>
              <a:t>1. Introduction to ROBINSON</a:t>
            </a:r>
            <a:endParaRPr lang="fr-FR" sz="2400" b="1" dirty="0">
              <a:solidFill>
                <a:srgbClr val="288090"/>
              </a:solidFill>
            </a:endParaRPr>
          </a:p>
        </p:txBody>
      </p:sp>
      <p:pic>
        <p:nvPicPr>
          <p:cNvPr id="5" name="Imagen 4">
            <a:extLst>
              <a:ext uri="{FF2B5EF4-FFF2-40B4-BE49-F238E27FC236}">
                <a16:creationId xmlns:a16="http://schemas.microsoft.com/office/drawing/2014/main" id="{52906A2D-1590-02A5-C1BF-586727933443}"/>
              </a:ext>
            </a:extLst>
          </p:cNvPr>
          <p:cNvPicPr>
            <a:picLocks noChangeAspect="1"/>
          </p:cNvPicPr>
          <p:nvPr/>
        </p:nvPicPr>
        <p:blipFill>
          <a:blip r:embed="rId4"/>
          <a:stretch>
            <a:fillRect/>
          </a:stretch>
        </p:blipFill>
        <p:spPr>
          <a:xfrm>
            <a:off x="4817149" y="945355"/>
            <a:ext cx="2557701" cy="448845"/>
          </a:xfrm>
          <a:prstGeom prst="rect">
            <a:avLst/>
          </a:prstGeom>
          <a:ln w="28575">
            <a:solidFill>
              <a:schemeClr val="accent6"/>
            </a:solidFill>
          </a:ln>
        </p:spPr>
      </p:pic>
      <p:pic>
        <p:nvPicPr>
          <p:cNvPr id="7" name="Imagen 6">
            <a:extLst>
              <a:ext uri="{FF2B5EF4-FFF2-40B4-BE49-F238E27FC236}">
                <a16:creationId xmlns:a16="http://schemas.microsoft.com/office/drawing/2014/main" id="{CD8B702D-D894-AE6F-EB92-CCCAE64A6306}"/>
              </a:ext>
            </a:extLst>
          </p:cNvPr>
          <p:cNvPicPr>
            <a:picLocks noChangeAspect="1"/>
          </p:cNvPicPr>
          <p:nvPr/>
        </p:nvPicPr>
        <p:blipFill>
          <a:blip r:embed="rId5"/>
          <a:stretch>
            <a:fillRect/>
          </a:stretch>
        </p:blipFill>
        <p:spPr>
          <a:xfrm>
            <a:off x="4451933" y="1545431"/>
            <a:ext cx="3288132" cy="3791578"/>
          </a:xfrm>
          <a:prstGeom prst="rect">
            <a:avLst/>
          </a:prstGeom>
          <a:ln w="28575">
            <a:solidFill>
              <a:schemeClr val="accent6"/>
            </a:solidFill>
          </a:ln>
        </p:spPr>
      </p:pic>
      <p:pic>
        <p:nvPicPr>
          <p:cNvPr id="8" name="Picture 2">
            <a:extLst>
              <a:ext uri="{FF2B5EF4-FFF2-40B4-BE49-F238E27FC236}">
                <a16:creationId xmlns:a16="http://schemas.microsoft.com/office/drawing/2014/main" id="{CAF2575C-008F-709D-C5B3-235518F6C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127" y="3974825"/>
            <a:ext cx="2375319" cy="64644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1F254D2F-635C-E545-1CAF-6EFA57C50788}"/>
              </a:ext>
            </a:extLst>
          </p:cNvPr>
          <p:cNvPicPr>
            <a:picLocks noChangeAspect="1"/>
          </p:cNvPicPr>
          <p:nvPr/>
        </p:nvPicPr>
        <p:blipFill>
          <a:blip r:embed="rId6"/>
          <a:stretch>
            <a:fillRect/>
          </a:stretch>
        </p:blipFill>
        <p:spPr>
          <a:xfrm>
            <a:off x="1168269" y="2222445"/>
            <a:ext cx="3024708" cy="2135088"/>
          </a:xfrm>
          <a:prstGeom prst="rect">
            <a:avLst/>
          </a:prstGeom>
          <a:ln w="28575">
            <a:solidFill>
              <a:schemeClr val="tx1"/>
            </a:solidFill>
          </a:ln>
        </p:spPr>
      </p:pic>
      <p:pic>
        <p:nvPicPr>
          <p:cNvPr id="12" name="Gráfico 11" descr="Flecha derecha con relleno sólido">
            <a:extLst>
              <a:ext uri="{FF2B5EF4-FFF2-40B4-BE49-F238E27FC236}">
                <a16:creationId xmlns:a16="http://schemas.microsoft.com/office/drawing/2014/main" id="{CCD9EF11-BED3-DAFA-5789-A1F5F9B3E8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9537587" y="2971800"/>
            <a:ext cx="914400" cy="914400"/>
          </a:xfrm>
          <a:prstGeom prst="rect">
            <a:avLst/>
          </a:prstGeom>
        </p:spPr>
      </p:pic>
      <p:pic>
        <p:nvPicPr>
          <p:cNvPr id="14" name="Imagen 13">
            <a:extLst>
              <a:ext uri="{FF2B5EF4-FFF2-40B4-BE49-F238E27FC236}">
                <a16:creationId xmlns:a16="http://schemas.microsoft.com/office/drawing/2014/main" id="{FEC3CCA5-DC87-D5BE-0B51-E656C8EFD2B9}"/>
              </a:ext>
            </a:extLst>
          </p:cNvPr>
          <p:cNvPicPr>
            <a:picLocks noChangeAspect="1"/>
          </p:cNvPicPr>
          <p:nvPr/>
        </p:nvPicPr>
        <p:blipFill>
          <a:blip r:embed="rId9"/>
          <a:stretch>
            <a:fillRect/>
          </a:stretch>
        </p:blipFill>
        <p:spPr>
          <a:xfrm>
            <a:off x="7999021" y="1607997"/>
            <a:ext cx="3991532" cy="1228896"/>
          </a:xfrm>
          <a:prstGeom prst="rect">
            <a:avLst/>
          </a:prstGeom>
          <a:ln w="28575">
            <a:solidFill>
              <a:schemeClr val="tx1"/>
            </a:solidFill>
          </a:ln>
        </p:spPr>
      </p:pic>
    </p:spTree>
    <p:extLst>
      <p:ext uri="{BB962C8B-B14F-4D97-AF65-F5344CB8AC3E}">
        <p14:creationId xmlns:p14="http://schemas.microsoft.com/office/powerpoint/2010/main" val="6882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8EF9F-9E44-FF73-8876-034E2D999480}"/>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919BB86F-AC25-5D25-DE86-9F2E3F4702F3}"/>
              </a:ext>
            </a:extLst>
          </p:cNvPr>
          <p:cNvPicPr>
            <a:picLocks noChangeAspect="1"/>
          </p:cNvPicPr>
          <p:nvPr/>
        </p:nvPicPr>
        <p:blipFill>
          <a:blip r:embed="rId3"/>
          <a:stretch>
            <a:fillRect/>
          </a:stretch>
        </p:blipFill>
        <p:spPr>
          <a:xfrm>
            <a:off x="2341791" y="4297119"/>
            <a:ext cx="7413165" cy="890264"/>
          </a:xfrm>
          <a:prstGeom prst="rect">
            <a:avLst/>
          </a:prstGeom>
        </p:spPr>
      </p:pic>
      <p:pic>
        <p:nvPicPr>
          <p:cNvPr id="2" name="Picture 2">
            <a:extLst>
              <a:ext uri="{FF2B5EF4-FFF2-40B4-BE49-F238E27FC236}">
                <a16:creationId xmlns:a16="http://schemas.microsoft.com/office/drawing/2014/main" id="{C6E24E13-43B9-D9A4-EC7F-433B4ED11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a:extLst>
              <a:ext uri="{FF2B5EF4-FFF2-40B4-BE49-F238E27FC236}">
                <a16:creationId xmlns:a16="http://schemas.microsoft.com/office/drawing/2014/main" id="{25C86408-9668-9E0D-6C8E-1CBB6B292B0A}"/>
              </a:ext>
            </a:extLst>
          </p:cNvPr>
          <p:cNvSpPr txBox="1"/>
          <p:nvPr/>
        </p:nvSpPr>
        <p:spPr>
          <a:xfrm>
            <a:off x="1168269" y="174172"/>
            <a:ext cx="4564979" cy="461665"/>
          </a:xfrm>
          <a:prstGeom prst="rect">
            <a:avLst/>
          </a:prstGeom>
          <a:noFill/>
        </p:spPr>
        <p:txBody>
          <a:bodyPr wrap="square" rtlCol="0">
            <a:spAutoFit/>
          </a:bodyPr>
          <a:lstStyle/>
          <a:p>
            <a:r>
              <a:rPr lang="fr-BE" sz="2400" b="1" dirty="0">
                <a:solidFill>
                  <a:srgbClr val="288090"/>
                </a:solidFill>
              </a:rPr>
              <a:t>2. </a:t>
            </a:r>
            <a:r>
              <a:rPr lang="fr-BE" sz="2400" b="1" dirty="0" err="1">
                <a:solidFill>
                  <a:srgbClr val="288090"/>
                </a:solidFill>
              </a:rPr>
              <a:t>Cybersecurity</a:t>
            </a:r>
            <a:r>
              <a:rPr lang="fr-BE" sz="2400" b="1" dirty="0">
                <a:solidFill>
                  <a:srgbClr val="288090"/>
                </a:solidFill>
              </a:rPr>
              <a:t> Basics</a:t>
            </a:r>
            <a:endParaRPr lang="fr-FR" sz="2400" b="1" dirty="0">
              <a:solidFill>
                <a:srgbClr val="288090"/>
              </a:solidFill>
            </a:endParaRPr>
          </a:p>
        </p:txBody>
      </p:sp>
      <p:pic>
        <p:nvPicPr>
          <p:cNvPr id="9" name="Imagen 8">
            <a:extLst>
              <a:ext uri="{FF2B5EF4-FFF2-40B4-BE49-F238E27FC236}">
                <a16:creationId xmlns:a16="http://schemas.microsoft.com/office/drawing/2014/main" id="{B41C1AA5-E461-42E0-64AF-92717F1AC1D2}"/>
              </a:ext>
            </a:extLst>
          </p:cNvPr>
          <p:cNvPicPr>
            <a:picLocks noChangeAspect="1"/>
          </p:cNvPicPr>
          <p:nvPr/>
        </p:nvPicPr>
        <p:blipFill>
          <a:blip r:embed="rId5"/>
          <a:stretch>
            <a:fillRect/>
          </a:stretch>
        </p:blipFill>
        <p:spPr>
          <a:xfrm>
            <a:off x="2389417" y="891667"/>
            <a:ext cx="7413165" cy="3395927"/>
          </a:xfrm>
          <a:prstGeom prst="rect">
            <a:avLst/>
          </a:prstGeom>
          <a:ln w="38100">
            <a:solidFill>
              <a:srgbClr val="C00000"/>
            </a:solidFill>
          </a:ln>
        </p:spPr>
      </p:pic>
    </p:spTree>
    <p:extLst>
      <p:ext uri="{BB962C8B-B14F-4D97-AF65-F5344CB8AC3E}">
        <p14:creationId xmlns:p14="http://schemas.microsoft.com/office/powerpoint/2010/main" val="187861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2A89E-A1F3-B847-12EB-52C952A5DA42}"/>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DDD4263-2AB1-E48C-605E-23EADD82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5AE4A3A-DF83-1EBA-158F-D0722685BABC}"/>
              </a:ext>
            </a:extLst>
          </p:cNvPr>
          <p:cNvSpPr txBox="1"/>
          <p:nvPr/>
        </p:nvSpPr>
        <p:spPr>
          <a:xfrm>
            <a:off x="1168269" y="174172"/>
            <a:ext cx="4564979" cy="461665"/>
          </a:xfrm>
          <a:prstGeom prst="rect">
            <a:avLst/>
          </a:prstGeom>
          <a:noFill/>
        </p:spPr>
        <p:txBody>
          <a:bodyPr wrap="square" rtlCol="0">
            <a:spAutoFit/>
          </a:bodyPr>
          <a:lstStyle/>
          <a:p>
            <a:r>
              <a:rPr lang="fr-BE" sz="2400" b="1" dirty="0">
                <a:solidFill>
                  <a:srgbClr val="288090"/>
                </a:solidFill>
              </a:rPr>
              <a:t>2. </a:t>
            </a:r>
            <a:r>
              <a:rPr lang="fr-BE" sz="2400" b="1" dirty="0" err="1">
                <a:solidFill>
                  <a:srgbClr val="288090"/>
                </a:solidFill>
              </a:rPr>
              <a:t>Cybersecurity</a:t>
            </a:r>
            <a:r>
              <a:rPr lang="fr-BE" sz="2400" b="1" dirty="0">
                <a:solidFill>
                  <a:srgbClr val="288090"/>
                </a:solidFill>
              </a:rPr>
              <a:t> Basics</a:t>
            </a:r>
            <a:endParaRPr lang="fr-FR" sz="2400" b="1" dirty="0">
              <a:solidFill>
                <a:srgbClr val="288090"/>
              </a:solidFill>
            </a:endParaRPr>
          </a:p>
        </p:txBody>
      </p:sp>
      <p:pic>
        <p:nvPicPr>
          <p:cNvPr id="5" name="Imagen 4">
            <a:extLst>
              <a:ext uri="{FF2B5EF4-FFF2-40B4-BE49-F238E27FC236}">
                <a16:creationId xmlns:a16="http://schemas.microsoft.com/office/drawing/2014/main" id="{E9409591-B931-965D-CF99-BC23E1D14CC0}"/>
              </a:ext>
            </a:extLst>
          </p:cNvPr>
          <p:cNvPicPr>
            <a:picLocks noChangeAspect="1"/>
          </p:cNvPicPr>
          <p:nvPr/>
        </p:nvPicPr>
        <p:blipFill>
          <a:blip r:embed="rId4"/>
          <a:stretch>
            <a:fillRect/>
          </a:stretch>
        </p:blipFill>
        <p:spPr>
          <a:xfrm>
            <a:off x="1431904" y="1891328"/>
            <a:ext cx="3362794" cy="1114581"/>
          </a:xfrm>
          <a:prstGeom prst="rect">
            <a:avLst/>
          </a:prstGeom>
          <a:ln w="38100">
            <a:solidFill>
              <a:schemeClr val="tx1"/>
            </a:solidFill>
          </a:ln>
        </p:spPr>
      </p:pic>
      <p:sp>
        <p:nvSpPr>
          <p:cNvPr id="12" name="CuadroTexto 11">
            <a:extLst>
              <a:ext uri="{FF2B5EF4-FFF2-40B4-BE49-F238E27FC236}">
                <a16:creationId xmlns:a16="http://schemas.microsoft.com/office/drawing/2014/main" id="{6C5C8D97-9EE3-BEEC-7EC3-3357282473E7}"/>
              </a:ext>
            </a:extLst>
          </p:cNvPr>
          <p:cNvSpPr txBox="1"/>
          <p:nvPr/>
        </p:nvSpPr>
        <p:spPr>
          <a:xfrm>
            <a:off x="5395791" y="1479122"/>
            <a:ext cx="6103620" cy="1938992"/>
          </a:xfrm>
          <a:prstGeom prst="rect">
            <a:avLst/>
          </a:prstGeom>
          <a:noFill/>
          <a:ln w="38100">
            <a:solidFill>
              <a:schemeClr val="accent1"/>
            </a:solidFill>
          </a:ln>
        </p:spPr>
        <p:txBody>
          <a:bodyPr wrap="square">
            <a:spAutoFit/>
          </a:bodyPr>
          <a:lstStyle/>
          <a:p>
            <a:pPr algn="l"/>
            <a:r>
              <a:rPr lang="en-US" sz="2400" b="0" i="0" dirty="0">
                <a:solidFill>
                  <a:srgbClr val="1E3A8A"/>
                </a:solidFill>
                <a:effectLst/>
              </a:rPr>
              <a:t>A risk-centric framework designed to:</a:t>
            </a:r>
          </a:p>
          <a:p>
            <a:pPr algn="l"/>
            <a:endParaRPr lang="en-US" sz="2400" b="0" i="0" dirty="0">
              <a:solidFill>
                <a:srgbClr val="1E3A8A"/>
              </a:solidFill>
              <a:effectLst/>
            </a:endParaRPr>
          </a:p>
          <a:p>
            <a:pPr marL="285750" indent="-285750" algn="l">
              <a:buFont typeface="Arial" panose="020B0604020202020204" pitchFamily="34" charset="0"/>
              <a:buChar char="•"/>
            </a:pPr>
            <a:r>
              <a:rPr lang="en-US" sz="2400" b="0" i="0" dirty="0">
                <a:solidFill>
                  <a:srgbClr val="1E3A8A"/>
                </a:solidFill>
                <a:effectLst/>
              </a:rPr>
              <a:t>Identify potential attack scenarios</a:t>
            </a:r>
          </a:p>
          <a:p>
            <a:pPr marL="285750" indent="-285750" algn="l">
              <a:buFont typeface="Arial" panose="020B0604020202020204" pitchFamily="34" charset="0"/>
              <a:buChar char="•"/>
            </a:pPr>
            <a:r>
              <a:rPr lang="en-US" sz="2400" b="0" i="0" dirty="0">
                <a:solidFill>
                  <a:srgbClr val="1E3A8A"/>
                </a:solidFill>
                <a:effectLst/>
              </a:rPr>
              <a:t>Evaluate their impact</a:t>
            </a:r>
          </a:p>
          <a:p>
            <a:pPr marL="285750" indent="-285750" algn="l">
              <a:buFont typeface="Arial" panose="020B0604020202020204" pitchFamily="34" charset="0"/>
              <a:buChar char="•"/>
            </a:pPr>
            <a:r>
              <a:rPr lang="en-US" sz="2400" b="0" i="0" dirty="0">
                <a:solidFill>
                  <a:srgbClr val="1E3A8A"/>
                </a:solidFill>
                <a:effectLst/>
              </a:rPr>
              <a:t>Develop tailored solutions</a:t>
            </a:r>
          </a:p>
        </p:txBody>
      </p:sp>
      <p:pic>
        <p:nvPicPr>
          <p:cNvPr id="17" name="Imagen 16">
            <a:extLst>
              <a:ext uri="{FF2B5EF4-FFF2-40B4-BE49-F238E27FC236}">
                <a16:creationId xmlns:a16="http://schemas.microsoft.com/office/drawing/2014/main" id="{C9739E7E-84D8-22B7-DCCA-47B65A017AC7}"/>
              </a:ext>
            </a:extLst>
          </p:cNvPr>
          <p:cNvPicPr>
            <a:picLocks noChangeAspect="1"/>
          </p:cNvPicPr>
          <p:nvPr/>
        </p:nvPicPr>
        <p:blipFill>
          <a:blip r:embed="rId5"/>
          <a:srcRect t="9427" r="10524" b="11551"/>
          <a:stretch/>
        </p:blipFill>
        <p:spPr>
          <a:xfrm>
            <a:off x="6272974" y="3704022"/>
            <a:ext cx="562437" cy="584744"/>
          </a:xfrm>
          <a:prstGeom prst="rect">
            <a:avLst/>
          </a:prstGeom>
        </p:spPr>
      </p:pic>
      <p:pic>
        <p:nvPicPr>
          <p:cNvPr id="19" name="Imagen 18">
            <a:extLst>
              <a:ext uri="{FF2B5EF4-FFF2-40B4-BE49-F238E27FC236}">
                <a16:creationId xmlns:a16="http://schemas.microsoft.com/office/drawing/2014/main" id="{A92AFC8B-792E-83AA-33E0-66CBF71C0707}"/>
              </a:ext>
            </a:extLst>
          </p:cNvPr>
          <p:cNvPicPr>
            <a:picLocks noChangeAspect="1"/>
          </p:cNvPicPr>
          <p:nvPr/>
        </p:nvPicPr>
        <p:blipFill>
          <a:blip r:embed="rId6"/>
          <a:stretch>
            <a:fillRect/>
          </a:stretch>
        </p:blipFill>
        <p:spPr>
          <a:xfrm>
            <a:off x="6227384" y="5066095"/>
            <a:ext cx="702305" cy="636205"/>
          </a:xfrm>
          <a:prstGeom prst="rect">
            <a:avLst/>
          </a:prstGeom>
        </p:spPr>
      </p:pic>
      <p:pic>
        <p:nvPicPr>
          <p:cNvPr id="21" name="Imagen 20">
            <a:extLst>
              <a:ext uri="{FF2B5EF4-FFF2-40B4-BE49-F238E27FC236}">
                <a16:creationId xmlns:a16="http://schemas.microsoft.com/office/drawing/2014/main" id="{DFC7AD5A-FB64-E6A2-DA1D-07AB9479173E}"/>
              </a:ext>
            </a:extLst>
          </p:cNvPr>
          <p:cNvPicPr>
            <a:picLocks noChangeAspect="1"/>
          </p:cNvPicPr>
          <p:nvPr/>
        </p:nvPicPr>
        <p:blipFill>
          <a:blip r:embed="rId7"/>
          <a:stretch>
            <a:fillRect/>
          </a:stretch>
        </p:blipFill>
        <p:spPr>
          <a:xfrm>
            <a:off x="6247574" y="4315208"/>
            <a:ext cx="628748" cy="756197"/>
          </a:xfrm>
          <a:prstGeom prst="rect">
            <a:avLst/>
          </a:prstGeom>
        </p:spPr>
      </p:pic>
      <p:sp>
        <p:nvSpPr>
          <p:cNvPr id="23" name="CuadroTexto 22">
            <a:extLst>
              <a:ext uri="{FF2B5EF4-FFF2-40B4-BE49-F238E27FC236}">
                <a16:creationId xmlns:a16="http://schemas.microsoft.com/office/drawing/2014/main" id="{5C35D7FF-0CE6-59F5-3CD2-DDA190D2E544}"/>
              </a:ext>
            </a:extLst>
          </p:cNvPr>
          <p:cNvSpPr txBox="1"/>
          <p:nvPr/>
        </p:nvSpPr>
        <p:spPr>
          <a:xfrm>
            <a:off x="6929689" y="3765561"/>
            <a:ext cx="2011111" cy="461665"/>
          </a:xfrm>
          <a:prstGeom prst="rect">
            <a:avLst/>
          </a:prstGeom>
          <a:noFill/>
        </p:spPr>
        <p:txBody>
          <a:bodyPr wrap="square">
            <a:spAutoFit/>
          </a:bodyPr>
          <a:lstStyle/>
          <a:p>
            <a:r>
              <a:rPr lang="en-US" sz="2400" i="0" dirty="0">
                <a:solidFill>
                  <a:srgbClr val="1E3A8A"/>
                </a:solidFill>
                <a:effectLst/>
              </a:rPr>
              <a:t>Immutability</a:t>
            </a:r>
            <a:r>
              <a:rPr lang="en-US" sz="2400" i="0" dirty="0">
                <a:solidFill>
                  <a:srgbClr val="1E3A8A"/>
                </a:solidFill>
                <a:effectLst/>
                <a:latin typeface="ui-sans-serif"/>
              </a:rPr>
              <a:t> </a:t>
            </a:r>
            <a:endParaRPr lang="es-ES" sz="2400" dirty="0"/>
          </a:p>
        </p:txBody>
      </p:sp>
      <p:sp>
        <p:nvSpPr>
          <p:cNvPr id="24" name="CuadroTexto 23">
            <a:extLst>
              <a:ext uri="{FF2B5EF4-FFF2-40B4-BE49-F238E27FC236}">
                <a16:creationId xmlns:a16="http://schemas.microsoft.com/office/drawing/2014/main" id="{2E0FB720-9CD7-16C6-3850-CB33E90784AD}"/>
              </a:ext>
            </a:extLst>
          </p:cNvPr>
          <p:cNvSpPr txBox="1"/>
          <p:nvPr/>
        </p:nvSpPr>
        <p:spPr>
          <a:xfrm>
            <a:off x="6929689" y="4457945"/>
            <a:ext cx="2011111" cy="461665"/>
          </a:xfrm>
          <a:prstGeom prst="rect">
            <a:avLst/>
          </a:prstGeom>
          <a:noFill/>
        </p:spPr>
        <p:txBody>
          <a:bodyPr wrap="square">
            <a:spAutoFit/>
          </a:bodyPr>
          <a:lstStyle/>
          <a:p>
            <a:r>
              <a:rPr lang="en-US" sz="2400" i="0" dirty="0">
                <a:solidFill>
                  <a:srgbClr val="1E3A8A"/>
                </a:solidFill>
                <a:effectLst/>
              </a:rPr>
              <a:t>Transparency</a:t>
            </a:r>
            <a:endParaRPr lang="es-ES" sz="2400" dirty="0"/>
          </a:p>
        </p:txBody>
      </p:sp>
      <p:sp>
        <p:nvSpPr>
          <p:cNvPr id="25" name="CuadroTexto 24">
            <a:extLst>
              <a:ext uri="{FF2B5EF4-FFF2-40B4-BE49-F238E27FC236}">
                <a16:creationId xmlns:a16="http://schemas.microsoft.com/office/drawing/2014/main" id="{CDDD56E8-26B4-3DB9-2D3E-F7EEE300FE00}"/>
              </a:ext>
            </a:extLst>
          </p:cNvPr>
          <p:cNvSpPr txBox="1"/>
          <p:nvPr/>
        </p:nvSpPr>
        <p:spPr>
          <a:xfrm>
            <a:off x="6929689" y="5148045"/>
            <a:ext cx="2011111" cy="461665"/>
          </a:xfrm>
          <a:prstGeom prst="rect">
            <a:avLst/>
          </a:prstGeom>
          <a:noFill/>
        </p:spPr>
        <p:txBody>
          <a:bodyPr wrap="square">
            <a:spAutoFit/>
          </a:bodyPr>
          <a:lstStyle/>
          <a:p>
            <a:r>
              <a:rPr lang="en-US" sz="2400" i="0" dirty="0">
                <a:solidFill>
                  <a:srgbClr val="1E3A8A"/>
                </a:solidFill>
                <a:effectLst/>
              </a:rPr>
              <a:t>Access Control</a:t>
            </a:r>
            <a:endParaRPr lang="es-ES" sz="2400" dirty="0"/>
          </a:p>
        </p:txBody>
      </p:sp>
      <p:pic>
        <p:nvPicPr>
          <p:cNvPr id="27" name="Imagen 26">
            <a:extLst>
              <a:ext uri="{FF2B5EF4-FFF2-40B4-BE49-F238E27FC236}">
                <a16:creationId xmlns:a16="http://schemas.microsoft.com/office/drawing/2014/main" id="{7A8318C1-7DA3-4525-FD32-9DC0694E58A0}"/>
              </a:ext>
            </a:extLst>
          </p:cNvPr>
          <p:cNvPicPr>
            <a:picLocks noChangeAspect="1"/>
          </p:cNvPicPr>
          <p:nvPr/>
        </p:nvPicPr>
        <p:blipFill>
          <a:blip r:embed="rId8"/>
          <a:stretch>
            <a:fillRect/>
          </a:stretch>
        </p:blipFill>
        <p:spPr>
          <a:xfrm>
            <a:off x="9193019" y="4079092"/>
            <a:ext cx="2772162" cy="1219370"/>
          </a:xfrm>
          <a:prstGeom prst="rect">
            <a:avLst/>
          </a:prstGeom>
          <a:ln w="38100">
            <a:solidFill>
              <a:schemeClr val="accent1"/>
            </a:solidFill>
          </a:ln>
        </p:spPr>
      </p:pic>
      <p:sp>
        <p:nvSpPr>
          <p:cNvPr id="28" name="CuadroTexto 27">
            <a:extLst>
              <a:ext uri="{FF2B5EF4-FFF2-40B4-BE49-F238E27FC236}">
                <a16:creationId xmlns:a16="http://schemas.microsoft.com/office/drawing/2014/main" id="{9D2ED19C-8794-8E79-23A3-181844E103E5}"/>
              </a:ext>
            </a:extLst>
          </p:cNvPr>
          <p:cNvSpPr txBox="1"/>
          <p:nvPr/>
        </p:nvSpPr>
        <p:spPr>
          <a:xfrm>
            <a:off x="2945260" y="4361901"/>
            <a:ext cx="2450531" cy="461665"/>
          </a:xfrm>
          <a:prstGeom prst="rect">
            <a:avLst/>
          </a:prstGeom>
          <a:solidFill>
            <a:schemeClr val="accent6"/>
          </a:solidFill>
          <a:ln w="38100">
            <a:solidFill>
              <a:schemeClr val="accent1"/>
            </a:solidFill>
          </a:ln>
        </p:spPr>
        <p:txBody>
          <a:bodyPr wrap="square">
            <a:spAutoFit/>
          </a:bodyPr>
          <a:lstStyle/>
          <a:p>
            <a:pPr algn="l"/>
            <a:r>
              <a:rPr lang="en-US" sz="2400" b="0" i="0" dirty="0">
                <a:solidFill>
                  <a:schemeClr val="bg1"/>
                </a:solidFill>
                <a:effectLst/>
              </a:rPr>
              <a:t>Mitigate Key Risks</a:t>
            </a:r>
          </a:p>
        </p:txBody>
      </p:sp>
      <p:pic>
        <p:nvPicPr>
          <p:cNvPr id="30" name="Gráfico 29" descr="Flecha lineal: curva en sentido contrario de las agujas del reloj con relleno sólido">
            <a:extLst>
              <a:ext uri="{FF2B5EF4-FFF2-40B4-BE49-F238E27FC236}">
                <a16:creationId xmlns:a16="http://schemas.microsoft.com/office/drawing/2014/main" id="{CB328FB0-C05D-EB9F-736F-5C16CC22B7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1804318" y="3359005"/>
            <a:ext cx="1274776" cy="1274776"/>
          </a:xfrm>
          <a:prstGeom prst="rect">
            <a:avLst/>
          </a:prstGeom>
        </p:spPr>
      </p:pic>
    </p:spTree>
    <p:extLst>
      <p:ext uri="{BB962C8B-B14F-4D97-AF65-F5344CB8AC3E}">
        <p14:creationId xmlns:p14="http://schemas.microsoft.com/office/powerpoint/2010/main" val="14904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82C80-8293-D841-6F5E-4F26C6A993B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BB7196A-2ECE-0C1D-EF24-FB60124D0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a:extLst>
              <a:ext uri="{FF2B5EF4-FFF2-40B4-BE49-F238E27FC236}">
                <a16:creationId xmlns:a16="http://schemas.microsoft.com/office/drawing/2014/main" id="{8A2E78EA-AB4A-D6AD-0205-EC0FB9994632}"/>
              </a:ext>
            </a:extLst>
          </p:cNvPr>
          <p:cNvSpPr txBox="1"/>
          <p:nvPr/>
        </p:nvSpPr>
        <p:spPr>
          <a:xfrm>
            <a:off x="1168269" y="174172"/>
            <a:ext cx="7854961" cy="461665"/>
          </a:xfrm>
          <a:prstGeom prst="rect">
            <a:avLst/>
          </a:prstGeom>
          <a:noFill/>
        </p:spPr>
        <p:txBody>
          <a:bodyPr wrap="square" rtlCol="0">
            <a:spAutoFit/>
          </a:bodyPr>
          <a:lstStyle/>
          <a:p>
            <a:r>
              <a:rPr lang="en-US" sz="2400" b="1" dirty="0">
                <a:solidFill>
                  <a:srgbClr val="288090"/>
                </a:solidFill>
              </a:rPr>
              <a:t>3. Cryptography: The Foundation of Blockchain</a:t>
            </a:r>
            <a:endParaRPr lang="fr-FR" sz="2400" b="1" dirty="0">
              <a:solidFill>
                <a:srgbClr val="288090"/>
              </a:solidFill>
            </a:endParaRPr>
          </a:p>
        </p:txBody>
      </p:sp>
      <p:pic>
        <p:nvPicPr>
          <p:cNvPr id="1026" name="Picture 2" descr="Public Key vs Private Key - Public Key Cryptography Explained | Sectigo ...">
            <a:extLst>
              <a:ext uri="{FF2B5EF4-FFF2-40B4-BE49-F238E27FC236}">
                <a16:creationId xmlns:a16="http://schemas.microsoft.com/office/drawing/2014/main" id="{55FD838E-0545-C8B0-170D-E1F2DFA37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871" y="1566652"/>
            <a:ext cx="6535457" cy="372469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03F876D-B7FF-1A2C-27F3-914679CBB110}"/>
              </a:ext>
            </a:extLst>
          </p:cNvPr>
          <p:cNvSpPr txBox="1"/>
          <p:nvPr/>
        </p:nvSpPr>
        <p:spPr>
          <a:xfrm>
            <a:off x="1405871" y="870412"/>
            <a:ext cx="3485867" cy="461665"/>
          </a:xfrm>
          <a:prstGeom prst="rect">
            <a:avLst/>
          </a:prstGeom>
          <a:solidFill>
            <a:schemeClr val="accent6"/>
          </a:solidFill>
          <a:ln w="38100">
            <a:solidFill>
              <a:schemeClr val="accent1"/>
            </a:solidFill>
          </a:ln>
        </p:spPr>
        <p:txBody>
          <a:bodyPr wrap="square">
            <a:spAutoFit/>
          </a:bodyPr>
          <a:lstStyle/>
          <a:p>
            <a:pPr algn="ctr"/>
            <a:r>
              <a:rPr lang="en-US" sz="2400" dirty="0">
                <a:solidFill>
                  <a:schemeClr val="bg1"/>
                </a:solidFill>
              </a:rPr>
              <a:t>Asymmetric Encryption</a:t>
            </a:r>
            <a:endParaRPr lang="en-US" sz="2400" b="0" i="0" dirty="0">
              <a:solidFill>
                <a:schemeClr val="bg1"/>
              </a:solidFill>
              <a:effectLst/>
            </a:endParaRPr>
          </a:p>
        </p:txBody>
      </p:sp>
      <p:sp>
        <p:nvSpPr>
          <p:cNvPr id="7" name="CuadroTexto 6">
            <a:extLst>
              <a:ext uri="{FF2B5EF4-FFF2-40B4-BE49-F238E27FC236}">
                <a16:creationId xmlns:a16="http://schemas.microsoft.com/office/drawing/2014/main" id="{A5C9B0F0-B844-028C-9994-37B2AE54BEC8}"/>
              </a:ext>
            </a:extLst>
          </p:cNvPr>
          <p:cNvSpPr txBox="1"/>
          <p:nvPr/>
        </p:nvSpPr>
        <p:spPr>
          <a:xfrm>
            <a:off x="8253291" y="1905504"/>
            <a:ext cx="3697409" cy="3046988"/>
          </a:xfrm>
          <a:prstGeom prst="rect">
            <a:avLst/>
          </a:prstGeom>
          <a:noFill/>
          <a:ln w="38100">
            <a:solidFill>
              <a:schemeClr val="accent1"/>
            </a:solidFill>
          </a:ln>
        </p:spPr>
        <p:txBody>
          <a:bodyPr wrap="square">
            <a:spAutoFit/>
          </a:bodyPr>
          <a:lstStyle/>
          <a:p>
            <a:pPr algn="l"/>
            <a:r>
              <a:rPr lang="en-US" sz="2400" b="0" i="0" dirty="0">
                <a:solidFill>
                  <a:srgbClr val="1E3A8A"/>
                </a:solidFill>
                <a:effectLst/>
              </a:rPr>
              <a:t>Public Key</a:t>
            </a:r>
          </a:p>
          <a:p>
            <a:pPr marL="285750" indent="-285750" algn="l">
              <a:buFont typeface="Arial" panose="020B0604020202020204" pitchFamily="34" charset="0"/>
              <a:buChar char="•"/>
            </a:pPr>
            <a:r>
              <a:rPr lang="en-US" sz="2400" b="0" i="0" dirty="0">
                <a:solidFill>
                  <a:srgbClr val="1E3A8A"/>
                </a:solidFill>
                <a:effectLst/>
              </a:rPr>
              <a:t>encrypts data</a:t>
            </a:r>
          </a:p>
          <a:p>
            <a:pPr marL="285750" indent="-285750" algn="l">
              <a:buFont typeface="Arial" panose="020B0604020202020204" pitchFamily="34" charset="0"/>
              <a:buChar char="•"/>
            </a:pPr>
            <a:r>
              <a:rPr lang="en-US" sz="2400" b="0" i="0" dirty="0">
                <a:solidFill>
                  <a:srgbClr val="1E3A8A"/>
                </a:solidFill>
                <a:effectLst/>
              </a:rPr>
              <a:t>shared openly.</a:t>
            </a:r>
          </a:p>
          <a:p>
            <a:pPr algn="l"/>
            <a:endParaRPr lang="en-US" sz="2400" b="0" i="0" dirty="0">
              <a:solidFill>
                <a:srgbClr val="1E3A8A"/>
              </a:solidFill>
              <a:effectLst/>
            </a:endParaRPr>
          </a:p>
          <a:p>
            <a:pPr algn="l"/>
            <a:r>
              <a:rPr lang="en-US" sz="2400" b="0" i="0" dirty="0">
                <a:solidFill>
                  <a:srgbClr val="1E3A8A"/>
                </a:solidFill>
                <a:effectLst/>
              </a:rPr>
              <a:t>Private Key: </a:t>
            </a:r>
          </a:p>
          <a:p>
            <a:pPr marL="342900" indent="-342900" algn="l">
              <a:buFont typeface="Arial" panose="020B0604020202020204" pitchFamily="34" charset="0"/>
              <a:buChar char="•"/>
            </a:pPr>
            <a:r>
              <a:rPr lang="en-US" sz="2400" b="0" i="0" dirty="0">
                <a:solidFill>
                  <a:srgbClr val="1E3A8A"/>
                </a:solidFill>
                <a:effectLst/>
              </a:rPr>
              <a:t>decrypts data</a:t>
            </a:r>
          </a:p>
          <a:p>
            <a:pPr marL="342900" indent="-342900" algn="l">
              <a:buFont typeface="Arial" panose="020B0604020202020204" pitchFamily="34" charset="0"/>
              <a:buChar char="•"/>
            </a:pPr>
            <a:r>
              <a:rPr lang="en-US" sz="2400" b="0" i="0" dirty="0">
                <a:solidFill>
                  <a:srgbClr val="1E3A8A"/>
                </a:solidFill>
                <a:effectLst/>
              </a:rPr>
              <a:t>kept secret.</a:t>
            </a:r>
          </a:p>
          <a:p>
            <a:pPr marL="285750" indent="-285750" algn="l">
              <a:buFont typeface="Arial" panose="020B0604020202020204" pitchFamily="34" charset="0"/>
              <a:buChar char="•"/>
            </a:pPr>
            <a:endParaRPr lang="en-US" sz="2400" b="0" i="0" dirty="0">
              <a:solidFill>
                <a:srgbClr val="1E3A8A"/>
              </a:solidFill>
              <a:effectLst/>
            </a:endParaRPr>
          </a:p>
        </p:txBody>
      </p:sp>
    </p:spTree>
    <p:extLst>
      <p:ext uri="{BB962C8B-B14F-4D97-AF65-F5344CB8AC3E}">
        <p14:creationId xmlns:p14="http://schemas.microsoft.com/office/powerpoint/2010/main" val="415991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21099-EE4A-0930-EDA5-43BA2D8956B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E741F30-C401-40FF-5FBB-38DE48044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a:extLst>
              <a:ext uri="{FF2B5EF4-FFF2-40B4-BE49-F238E27FC236}">
                <a16:creationId xmlns:a16="http://schemas.microsoft.com/office/drawing/2014/main" id="{53D133DA-F2C5-4143-1797-762EEDD55433}"/>
              </a:ext>
            </a:extLst>
          </p:cNvPr>
          <p:cNvSpPr txBox="1"/>
          <p:nvPr/>
        </p:nvSpPr>
        <p:spPr>
          <a:xfrm>
            <a:off x="1168269" y="174172"/>
            <a:ext cx="7854961" cy="461665"/>
          </a:xfrm>
          <a:prstGeom prst="rect">
            <a:avLst/>
          </a:prstGeom>
          <a:noFill/>
        </p:spPr>
        <p:txBody>
          <a:bodyPr wrap="square" rtlCol="0">
            <a:spAutoFit/>
          </a:bodyPr>
          <a:lstStyle/>
          <a:p>
            <a:r>
              <a:rPr lang="en-US" sz="2400" b="1" dirty="0">
                <a:solidFill>
                  <a:srgbClr val="288090"/>
                </a:solidFill>
              </a:rPr>
              <a:t>3. Cryptography: The Foundation of Blockchain</a:t>
            </a:r>
            <a:endParaRPr lang="fr-FR" sz="2400" b="1" dirty="0">
              <a:solidFill>
                <a:srgbClr val="288090"/>
              </a:solidFill>
            </a:endParaRPr>
          </a:p>
        </p:txBody>
      </p:sp>
      <p:pic>
        <p:nvPicPr>
          <p:cNvPr id="6" name="Imagen 5">
            <a:extLst>
              <a:ext uri="{FF2B5EF4-FFF2-40B4-BE49-F238E27FC236}">
                <a16:creationId xmlns:a16="http://schemas.microsoft.com/office/drawing/2014/main" id="{F96F87CC-59ED-3CD2-2006-60CB5567E126}"/>
              </a:ext>
            </a:extLst>
          </p:cNvPr>
          <p:cNvPicPr>
            <a:picLocks noChangeAspect="1"/>
          </p:cNvPicPr>
          <p:nvPr/>
        </p:nvPicPr>
        <p:blipFill>
          <a:blip r:embed="rId4"/>
          <a:stretch>
            <a:fillRect/>
          </a:stretch>
        </p:blipFill>
        <p:spPr>
          <a:xfrm>
            <a:off x="1405871" y="1825732"/>
            <a:ext cx="5092257" cy="1613023"/>
          </a:xfrm>
          <a:prstGeom prst="rect">
            <a:avLst/>
          </a:prstGeom>
          <a:solidFill>
            <a:schemeClr val="accent6"/>
          </a:solidFill>
          <a:ln w="38100">
            <a:solidFill>
              <a:schemeClr val="tx1"/>
            </a:solidFill>
          </a:ln>
        </p:spPr>
      </p:pic>
      <p:sp>
        <p:nvSpPr>
          <p:cNvPr id="3" name="CuadroTexto 2">
            <a:extLst>
              <a:ext uri="{FF2B5EF4-FFF2-40B4-BE49-F238E27FC236}">
                <a16:creationId xmlns:a16="http://schemas.microsoft.com/office/drawing/2014/main" id="{F6F835CB-336F-0D38-C103-0B31B840F929}"/>
              </a:ext>
            </a:extLst>
          </p:cNvPr>
          <p:cNvSpPr txBox="1"/>
          <p:nvPr/>
        </p:nvSpPr>
        <p:spPr>
          <a:xfrm>
            <a:off x="2198831" y="1163204"/>
            <a:ext cx="3485867" cy="461665"/>
          </a:xfrm>
          <a:prstGeom prst="rect">
            <a:avLst/>
          </a:prstGeom>
          <a:solidFill>
            <a:schemeClr val="accent6"/>
          </a:solidFill>
          <a:ln w="38100">
            <a:solidFill>
              <a:schemeClr val="accent1"/>
            </a:solidFill>
          </a:ln>
        </p:spPr>
        <p:txBody>
          <a:bodyPr wrap="square">
            <a:spAutoFit/>
          </a:bodyPr>
          <a:lstStyle/>
          <a:p>
            <a:pPr algn="ctr"/>
            <a:r>
              <a:rPr lang="en-US" sz="2400" dirty="0">
                <a:solidFill>
                  <a:schemeClr val="bg1"/>
                </a:solidFill>
              </a:rPr>
              <a:t>Hashing</a:t>
            </a:r>
            <a:endParaRPr lang="en-US" sz="2400" b="0" i="0" dirty="0">
              <a:solidFill>
                <a:schemeClr val="bg1"/>
              </a:solidFill>
              <a:effectLst/>
            </a:endParaRPr>
          </a:p>
        </p:txBody>
      </p:sp>
      <p:grpSp>
        <p:nvGrpSpPr>
          <p:cNvPr id="9" name="Grupo 8">
            <a:extLst>
              <a:ext uri="{FF2B5EF4-FFF2-40B4-BE49-F238E27FC236}">
                <a16:creationId xmlns:a16="http://schemas.microsoft.com/office/drawing/2014/main" id="{5EE2026B-AC3C-0E4D-C10A-EE0FBE485C80}"/>
              </a:ext>
            </a:extLst>
          </p:cNvPr>
          <p:cNvGrpSpPr/>
          <p:nvPr/>
        </p:nvGrpSpPr>
        <p:grpSpPr>
          <a:xfrm>
            <a:off x="2391512" y="3688080"/>
            <a:ext cx="3100509" cy="1200329"/>
            <a:chOff x="8253291" y="1905504"/>
            <a:chExt cx="3100509" cy="1200329"/>
          </a:xfrm>
        </p:grpSpPr>
        <p:sp>
          <p:nvSpPr>
            <p:cNvPr id="5" name="CuadroTexto 4">
              <a:extLst>
                <a:ext uri="{FF2B5EF4-FFF2-40B4-BE49-F238E27FC236}">
                  <a16:creationId xmlns:a16="http://schemas.microsoft.com/office/drawing/2014/main" id="{9BC7FC43-ABF9-638E-452E-0D6A4BD6616E}"/>
                </a:ext>
              </a:extLst>
            </p:cNvPr>
            <p:cNvSpPr txBox="1"/>
            <p:nvPr/>
          </p:nvSpPr>
          <p:spPr>
            <a:xfrm>
              <a:off x="8380765" y="2528667"/>
              <a:ext cx="2845559" cy="369332"/>
            </a:xfrm>
            <a:prstGeom prst="rect">
              <a:avLst/>
            </a:prstGeom>
            <a:noFill/>
          </p:spPr>
          <p:txBody>
            <a:bodyPr wrap="square">
              <a:spAutoFit/>
            </a:bodyPr>
            <a:lstStyle/>
            <a:p>
              <a:r>
                <a:rPr lang="es-ES" dirty="0">
                  <a:hlinkClick r:id="rId5"/>
                </a:rPr>
                <a:t>https://coding.tools/sha256</a:t>
              </a:r>
              <a:endParaRPr lang="es-ES" dirty="0"/>
            </a:p>
          </p:txBody>
        </p:sp>
        <p:sp>
          <p:nvSpPr>
            <p:cNvPr id="7" name="CuadroTexto 6">
              <a:extLst>
                <a:ext uri="{FF2B5EF4-FFF2-40B4-BE49-F238E27FC236}">
                  <a16:creationId xmlns:a16="http://schemas.microsoft.com/office/drawing/2014/main" id="{D4988F83-94D8-7BA1-ED43-03F39487B713}"/>
                </a:ext>
              </a:extLst>
            </p:cNvPr>
            <p:cNvSpPr txBox="1"/>
            <p:nvPr/>
          </p:nvSpPr>
          <p:spPr>
            <a:xfrm>
              <a:off x="8253291" y="1905504"/>
              <a:ext cx="3100509" cy="1200329"/>
            </a:xfrm>
            <a:prstGeom prst="rect">
              <a:avLst/>
            </a:prstGeom>
            <a:noFill/>
            <a:ln w="38100">
              <a:solidFill>
                <a:schemeClr val="accent1"/>
              </a:solidFill>
            </a:ln>
          </p:spPr>
          <p:txBody>
            <a:bodyPr wrap="square">
              <a:spAutoFit/>
            </a:bodyPr>
            <a:lstStyle/>
            <a:p>
              <a:pPr algn="ctr"/>
              <a:r>
                <a:rPr lang="en-US" sz="2400" dirty="0">
                  <a:solidFill>
                    <a:srgbClr val="1E3A8A"/>
                  </a:solidFill>
                </a:rPr>
                <a:t>Let’s see an example!</a:t>
              </a:r>
              <a:endParaRPr lang="en-US" sz="2400" b="0" i="0" dirty="0">
                <a:solidFill>
                  <a:srgbClr val="1E3A8A"/>
                </a:solidFill>
                <a:effectLst/>
              </a:endParaRPr>
            </a:p>
            <a:p>
              <a:pPr marL="285750" indent="-285750" algn="ctr">
                <a:buFont typeface="Arial" panose="020B0604020202020204" pitchFamily="34" charset="0"/>
                <a:buChar char="•"/>
              </a:pPr>
              <a:endParaRPr lang="en-US" sz="2400" b="0" i="0" dirty="0">
                <a:solidFill>
                  <a:srgbClr val="1E3A8A"/>
                </a:solidFill>
                <a:effectLst/>
              </a:endParaRPr>
            </a:p>
            <a:p>
              <a:pPr marL="285750" indent="-285750" algn="ctr">
                <a:buFont typeface="Arial" panose="020B0604020202020204" pitchFamily="34" charset="0"/>
                <a:buChar char="•"/>
              </a:pPr>
              <a:endParaRPr lang="en-US" sz="2400" b="0" i="0" dirty="0">
                <a:solidFill>
                  <a:srgbClr val="1E3A8A"/>
                </a:solidFill>
                <a:effectLst/>
              </a:endParaRPr>
            </a:p>
          </p:txBody>
        </p:sp>
      </p:grpSp>
      <p:pic>
        <p:nvPicPr>
          <p:cNvPr id="12" name="Gráfico 11" descr="Cadena de bloques contorno">
            <a:extLst>
              <a:ext uri="{FF2B5EF4-FFF2-40B4-BE49-F238E27FC236}">
                <a16:creationId xmlns:a16="http://schemas.microsoft.com/office/drawing/2014/main" id="{FDC4FBC2-9416-3E3F-24C6-6CA9AE6A96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1518" y="4220902"/>
            <a:ext cx="914400" cy="914400"/>
          </a:xfrm>
          <a:prstGeom prst="rect">
            <a:avLst/>
          </a:prstGeom>
        </p:spPr>
      </p:pic>
      <p:pic>
        <p:nvPicPr>
          <p:cNvPr id="14" name="Gráfico 13" descr="Base de datos contorno">
            <a:extLst>
              <a:ext uri="{FF2B5EF4-FFF2-40B4-BE49-F238E27FC236}">
                <a16:creationId xmlns:a16="http://schemas.microsoft.com/office/drawing/2014/main" id="{D444FF5B-2F73-7057-F7C5-C9D1BAD1D2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10962" y="3158946"/>
            <a:ext cx="914400" cy="914400"/>
          </a:xfrm>
          <a:prstGeom prst="rect">
            <a:avLst/>
          </a:prstGeom>
        </p:spPr>
      </p:pic>
      <p:pic>
        <p:nvPicPr>
          <p:cNvPr id="16" name="Gráfico 15" descr="Documento con relleno sólido">
            <a:extLst>
              <a:ext uri="{FF2B5EF4-FFF2-40B4-BE49-F238E27FC236}">
                <a16:creationId xmlns:a16="http://schemas.microsoft.com/office/drawing/2014/main" id="{94DE6A0A-C5CD-C171-76CB-B324DDCC76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95581" y="1431010"/>
            <a:ext cx="914400" cy="914400"/>
          </a:xfrm>
          <a:prstGeom prst="rect">
            <a:avLst/>
          </a:prstGeom>
        </p:spPr>
      </p:pic>
      <p:sp>
        <p:nvSpPr>
          <p:cNvPr id="17" name="CuadroTexto 16">
            <a:extLst>
              <a:ext uri="{FF2B5EF4-FFF2-40B4-BE49-F238E27FC236}">
                <a16:creationId xmlns:a16="http://schemas.microsoft.com/office/drawing/2014/main" id="{5CB8C93D-D14A-CB0D-7AE3-362948F9D58F}"/>
              </a:ext>
            </a:extLst>
          </p:cNvPr>
          <p:cNvSpPr txBox="1"/>
          <p:nvPr/>
        </p:nvSpPr>
        <p:spPr>
          <a:xfrm>
            <a:off x="9023230" y="2345410"/>
            <a:ext cx="1259102" cy="461665"/>
          </a:xfrm>
          <a:prstGeom prst="rect">
            <a:avLst/>
          </a:prstGeom>
          <a:noFill/>
          <a:ln w="38100">
            <a:noFill/>
          </a:ln>
        </p:spPr>
        <p:txBody>
          <a:bodyPr wrap="square">
            <a:spAutoFit/>
          </a:bodyPr>
          <a:lstStyle/>
          <a:p>
            <a:pPr algn="ctr"/>
            <a:r>
              <a:rPr lang="en-US" sz="2400" i="0" dirty="0">
                <a:solidFill>
                  <a:srgbClr val="1E3A8A"/>
                </a:solidFill>
                <a:effectLst/>
              </a:rPr>
              <a:t>File</a:t>
            </a:r>
          </a:p>
        </p:txBody>
      </p:sp>
      <p:sp>
        <p:nvSpPr>
          <p:cNvPr id="18" name="CuadroTexto 17">
            <a:extLst>
              <a:ext uri="{FF2B5EF4-FFF2-40B4-BE49-F238E27FC236}">
                <a16:creationId xmlns:a16="http://schemas.microsoft.com/office/drawing/2014/main" id="{34B2AB6A-3F95-115F-12AA-5488E1F4B62A}"/>
              </a:ext>
            </a:extLst>
          </p:cNvPr>
          <p:cNvSpPr txBox="1"/>
          <p:nvPr/>
        </p:nvSpPr>
        <p:spPr>
          <a:xfrm>
            <a:off x="8018149" y="3244334"/>
            <a:ext cx="1021540" cy="369332"/>
          </a:xfrm>
          <a:prstGeom prst="rect">
            <a:avLst/>
          </a:prstGeom>
          <a:solidFill>
            <a:srgbClr val="FFC000"/>
          </a:solidFill>
          <a:ln w="38100">
            <a:solidFill>
              <a:schemeClr val="tx1"/>
            </a:solidFill>
          </a:ln>
        </p:spPr>
        <p:txBody>
          <a:bodyPr wrap="square">
            <a:spAutoFit/>
          </a:bodyPr>
          <a:lstStyle/>
          <a:p>
            <a:pPr algn="ctr"/>
            <a:r>
              <a:rPr lang="en-US" i="0" dirty="0">
                <a:solidFill>
                  <a:srgbClr val="1E3A8A"/>
                </a:solidFill>
                <a:effectLst/>
              </a:rPr>
              <a:t>Hash</a:t>
            </a:r>
            <a:endParaRPr lang="en-US" sz="2400" i="0" dirty="0">
              <a:solidFill>
                <a:srgbClr val="1E3A8A"/>
              </a:solidFill>
              <a:effectLst/>
            </a:endParaRPr>
          </a:p>
        </p:txBody>
      </p:sp>
      <p:sp>
        <p:nvSpPr>
          <p:cNvPr id="19" name="CuadroTexto 18">
            <a:extLst>
              <a:ext uri="{FF2B5EF4-FFF2-40B4-BE49-F238E27FC236}">
                <a16:creationId xmlns:a16="http://schemas.microsoft.com/office/drawing/2014/main" id="{2D1FE681-2B3E-4150-9A4A-BBF2F3720311}"/>
              </a:ext>
            </a:extLst>
          </p:cNvPr>
          <p:cNvSpPr txBox="1"/>
          <p:nvPr/>
        </p:nvSpPr>
        <p:spPr>
          <a:xfrm>
            <a:off x="6743032" y="5135302"/>
            <a:ext cx="2111373" cy="707886"/>
          </a:xfrm>
          <a:prstGeom prst="rect">
            <a:avLst/>
          </a:prstGeom>
          <a:noFill/>
          <a:ln w="38100">
            <a:noFill/>
          </a:ln>
        </p:spPr>
        <p:txBody>
          <a:bodyPr wrap="square">
            <a:spAutoFit/>
          </a:bodyPr>
          <a:lstStyle/>
          <a:p>
            <a:pPr algn="ctr"/>
            <a:r>
              <a:rPr lang="en-US" sz="2000" i="0" dirty="0">
                <a:solidFill>
                  <a:srgbClr val="1E3A8A"/>
                </a:solidFill>
                <a:effectLst/>
              </a:rPr>
              <a:t>Immutable register</a:t>
            </a:r>
          </a:p>
        </p:txBody>
      </p:sp>
      <p:sp>
        <p:nvSpPr>
          <p:cNvPr id="20" name="CuadroTexto 19">
            <a:extLst>
              <a:ext uri="{FF2B5EF4-FFF2-40B4-BE49-F238E27FC236}">
                <a16:creationId xmlns:a16="http://schemas.microsoft.com/office/drawing/2014/main" id="{EF8EDE57-E053-94F5-865C-66502214F44A}"/>
              </a:ext>
            </a:extLst>
          </p:cNvPr>
          <p:cNvSpPr txBox="1"/>
          <p:nvPr/>
        </p:nvSpPr>
        <p:spPr>
          <a:xfrm>
            <a:off x="9512475" y="4054105"/>
            <a:ext cx="2111373" cy="707886"/>
          </a:xfrm>
          <a:prstGeom prst="rect">
            <a:avLst/>
          </a:prstGeom>
          <a:noFill/>
          <a:ln w="38100">
            <a:noFill/>
          </a:ln>
        </p:spPr>
        <p:txBody>
          <a:bodyPr wrap="square">
            <a:spAutoFit/>
          </a:bodyPr>
          <a:lstStyle/>
          <a:p>
            <a:pPr algn="ctr"/>
            <a:r>
              <a:rPr lang="en-US" sz="2000" i="0" dirty="0">
                <a:solidFill>
                  <a:srgbClr val="1E3A8A"/>
                </a:solidFill>
                <a:effectLst/>
              </a:rPr>
              <a:t>Store original document</a:t>
            </a:r>
          </a:p>
        </p:txBody>
      </p:sp>
      <p:pic>
        <p:nvPicPr>
          <p:cNvPr id="24" name="Gráfico 23" descr="Flecha lineal: curva en sentido contrario de las agujas del reloj con relleno sólido">
            <a:extLst>
              <a:ext uri="{FF2B5EF4-FFF2-40B4-BE49-F238E27FC236}">
                <a16:creationId xmlns:a16="http://schemas.microsoft.com/office/drawing/2014/main" id="{8104D892-DE8B-0B68-AE5F-5FAED68814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327799">
            <a:off x="8304545" y="2268923"/>
            <a:ext cx="914400" cy="914400"/>
          </a:xfrm>
          <a:prstGeom prst="rect">
            <a:avLst/>
          </a:prstGeom>
        </p:spPr>
      </p:pic>
      <p:pic>
        <p:nvPicPr>
          <p:cNvPr id="27" name="Gráfico 26" descr="Flecha lineal: curva en sentido contrario de las agujas del reloj con relleno sólido">
            <a:extLst>
              <a:ext uri="{FF2B5EF4-FFF2-40B4-BE49-F238E27FC236}">
                <a16:creationId xmlns:a16="http://schemas.microsoft.com/office/drawing/2014/main" id="{8A8EDF2E-ACE2-DC2B-3239-4A8DCFECA5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327799">
            <a:off x="7152950" y="3398380"/>
            <a:ext cx="914400" cy="914400"/>
          </a:xfrm>
          <a:prstGeom prst="rect">
            <a:avLst/>
          </a:prstGeom>
        </p:spPr>
      </p:pic>
      <p:sp>
        <p:nvSpPr>
          <p:cNvPr id="28" name="CuadroTexto 27">
            <a:extLst>
              <a:ext uri="{FF2B5EF4-FFF2-40B4-BE49-F238E27FC236}">
                <a16:creationId xmlns:a16="http://schemas.microsoft.com/office/drawing/2014/main" id="{4480FF61-8D4F-320E-41C4-E8E0DB7F211B}"/>
              </a:ext>
            </a:extLst>
          </p:cNvPr>
          <p:cNvSpPr txBox="1"/>
          <p:nvPr/>
        </p:nvSpPr>
        <p:spPr>
          <a:xfrm>
            <a:off x="11023266" y="5148158"/>
            <a:ext cx="1021540" cy="369332"/>
          </a:xfrm>
          <a:prstGeom prst="rect">
            <a:avLst/>
          </a:prstGeom>
          <a:solidFill>
            <a:srgbClr val="FFC000"/>
          </a:solidFill>
          <a:ln w="38100">
            <a:solidFill>
              <a:schemeClr val="tx1"/>
            </a:solidFill>
          </a:ln>
        </p:spPr>
        <p:txBody>
          <a:bodyPr wrap="square">
            <a:spAutoFit/>
          </a:bodyPr>
          <a:lstStyle/>
          <a:p>
            <a:pPr algn="ctr"/>
            <a:r>
              <a:rPr lang="en-US" i="0" dirty="0">
                <a:solidFill>
                  <a:srgbClr val="1E3A8A"/>
                </a:solidFill>
                <a:effectLst/>
              </a:rPr>
              <a:t>Hash</a:t>
            </a:r>
            <a:endParaRPr lang="en-US" sz="2400" i="0" dirty="0">
              <a:solidFill>
                <a:srgbClr val="1E3A8A"/>
              </a:solidFill>
              <a:effectLst/>
            </a:endParaRPr>
          </a:p>
        </p:txBody>
      </p:sp>
      <p:sp>
        <p:nvSpPr>
          <p:cNvPr id="32" name="Rectángulo 31">
            <a:extLst>
              <a:ext uri="{FF2B5EF4-FFF2-40B4-BE49-F238E27FC236}">
                <a16:creationId xmlns:a16="http://schemas.microsoft.com/office/drawing/2014/main" id="{72EAC7B5-B74E-8325-F78B-F84209E8B8EB}"/>
              </a:ext>
            </a:extLst>
          </p:cNvPr>
          <p:cNvSpPr/>
          <p:nvPr/>
        </p:nvSpPr>
        <p:spPr>
          <a:xfrm>
            <a:off x="9654751" y="3116138"/>
            <a:ext cx="1809665" cy="160304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Gráfico 30" descr="Flecha lineal: curva en sentido contrario de las agujas del reloj con relleno sólido">
            <a:extLst>
              <a:ext uri="{FF2B5EF4-FFF2-40B4-BE49-F238E27FC236}">
                <a16:creationId xmlns:a16="http://schemas.microsoft.com/office/drawing/2014/main" id="{0FA42EF0-6BA3-6FC9-58E5-FA209EC419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8272201" flipH="1">
            <a:off x="10182317" y="2334507"/>
            <a:ext cx="914400" cy="914400"/>
          </a:xfrm>
          <a:prstGeom prst="rect">
            <a:avLst/>
          </a:prstGeom>
        </p:spPr>
      </p:pic>
      <p:pic>
        <p:nvPicPr>
          <p:cNvPr id="26" name="Gráfico 25" descr="Flecha lineal: curva en sentido contrario de las agujas del reloj con relleno sólido">
            <a:extLst>
              <a:ext uri="{FF2B5EF4-FFF2-40B4-BE49-F238E27FC236}">
                <a16:creationId xmlns:a16="http://schemas.microsoft.com/office/drawing/2014/main" id="{BC8FBC30-CF57-A8CA-348F-D9B0F6EFDE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8272201" flipH="1">
            <a:off x="11166648" y="4229856"/>
            <a:ext cx="914400" cy="914400"/>
          </a:xfrm>
          <a:prstGeom prst="rect">
            <a:avLst/>
          </a:prstGeom>
        </p:spPr>
      </p:pic>
      <p:sp>
        <p:nvSpPr>
          <p:cNvPr id="33" name="CuadroTexto 32">
            <a:extLst>
              <a:ext uri="{FF2B5EF4-FFF2-40B4-BE49-F238E27FC236}">
                <a16:creationId xmlns:a16="http://schemas.microsoft.com/office/drawing/2014/main" id="{5D617B84-17AC-1E96-A6B5-60E7614F9C33}"/>
              </a:ext>
            </a:extLst>
          </p:cNvPr>
          <p:cNvSpPr txBox="1"/>
          <p:nvPr/>
        </p:nvSpPr>
        <p:spPr>
          <a:xfrm>
            <a:off x="9086620" y="5148158"/>
            <a:ext cx="1259102" cy="369332"/>
          </a:xfrm>
          <a:prstGeom prst="rect">
            <a:avLst/>
          </a:prstGeom>
          <a:solidFill>
            <a:schemeClr val="accent3">
              <a:lumMod val="20000"/>
              <a:lumOff val="80000"/>
            </a:schemeClr>
          </a:solidFill>
          <a:ln w="38100">
            <a:solidFill>
              <a:schemeClr val="tx1"/>
            </a:solidFill>
          </a:ln>
        </p:spPr>
        <p:txBody>
          <a:bodyPr wrap="square">
            <a:spAutoFit/>
          </a:bodyPr>
          <a:lstStyle/>
          <a:p>
            <a:pPr algn="ctr"/>
            <a:r>
              <a:rPr lang="en-US" i="0" dirty="0">
                <a:solidFill>
                  <a:srgbClr val="1E3A8A"/>
                </a:solidFill>
                <a:effectLst/>
              </a:rPr>
              <a:t>Compare</a:t>
            </a:r>
            <a:endParaRPr lang="en-US" sz="2400" i="0" dirty="0">
              <a:solidFill>
                <a:srgbClr val="1E3A8A"/>
              </a:solidFill>
              <a:effectLst/>
            </a:endParaRPr>
          </a:p>
        </p:txBody>
      </p:sp>
      <p:pic>
        <p:nvPicPr>
          <p:cNvPr id="35" name="Gráfico 34" descr="Flecha derecha con relleno sólido">
            <a:extLst>
              <a:ext uri="{FF2B5EF4-FFF2-40B4-BE49-F238E27FC236}">
                <a16:creationId xmlns:a16="http://schemas.microsoft.com/office/drawing/2014/main" id="{69845CAC-4DCC-C2FE-EFC2-C546C3A2FFC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59876" y="5061918"/>
            <a:ext cx="541811" cy="541811"/>
          </a:xfrm>
          <a:prstGeom prst="rect">
            <a:avLst/>
          </a:prstGeom>
        </p:spPr>
      </p:pic>
      <p:pic>
        <p:nvPicPr>
          <p:cNvPr id="36" name="Gráfico 35" descr="Flecha derecha con relleno sólido">
            <a:extLst>
              <a:ext uri="{FF2B5EF4-FFF2-40B4-BE49-F238E27FC236}">
                <a16:creationId xmlns:a16="http://schemas.microsoft.com/office/drawing/2014/main" id="{CEB34258-5CF3-0301-5A06-2EECED4BC62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0800000">
            <a:off x="10426288" y="5061918"/>
            <a:ext cx="541811" cy="541811"/>
          </a:xfrm>
          <a:prstGeom prst="rect">
            <a:avLst/>
          </a:prstGeom>
        </p:spPr>
      </p:pic>
    </p:spTree>
    <p:extLst>
      <p:ext uri="{BB962C8B-B14F-4D97-AF65-F5344CB8AC3E}">
        <p14:creationId xmlns:p14="http://schemas.microsoft.com/office/powerpoint/2010/main" val="24097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8"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B197A-85E7-FAA8-03EE-4DCF65328E4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9844991-610F-989E-B55C-7F5FC3AA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a:extLst>
              <a:ext uri="{FF2B5EF4-FFF2-40B4-BE49-F238E27FC236}">
                <a16:creationId xmlns:a16="http://schemas.microsoft.com/office/drawing/2014/main" id="{0CABACAE-E050-1DB8-E4EE-AB0D0ABBB05E}"/>
              </a:ext>
            </a:extLst>
          </p:cNvPr>
          <p:cNvSpPr txBox="1"/>
          <p:nvPr/>
        </p:nvSpPr>
        <p:spPr>
          <a:xfrm>
            <a:off x="1168269" y="174172"/>
            <a:ext cx="4564979" cy="461665"/>
          </a:xfrm>
          <a:prstGeom prst="rect">
            <a:avLst/>
          </a:prstGeom>
          <a:noFill/>
        </p:spPr>
        <p:txBody>
          <a:bodyPr wrap="square" rtlCol="0">
            <a:spAutoFit/>
          </a:bodyPr>
          <a:lstStyle/>
          <a:p>
            <a:r>
              <a:rPr lang="fr-BE" sz="2400" b="1" dirty="0">
                <a:solidFill>
                  <a:srgbClr val="288090"/>
                </a:solidFill>
              </a:rPr>
              <a:t>4. Blockchain Fundamentals</a:t>
            </a:r>
            <a:endParaRPr lang="fr-FR" sz="2400" b="1" dirty="0">
              <a:solidFill>
                <a:srgbClr val="288090"/>
              </a:solidFill>
            </a:endParaRPr>
          </a:p>
        </p:txBody>
      </p:sp>
      <p:pic>
        <p:nvPicPr>
          <p:cNvPr id="3" name="Imagen 2">
            <a:extLst>
              <a:ext uri="{FF2B5EF4-FFF2-40B4-BE49-F238E27FC236}">
                <a16:creationId xmlns:a16="http://schemas.microsoft.com/office/drawing/2014/main" id="{2375D901-406F-47F4-03A0-8F13EB2A83C7}"/>
              </a:ext>
            </a:extLst>
          </p:cNvPr>
          <p:cNvPicPr>
            <a:picLocks noChangeAspect="1"/>
          </p:cNvPicPr>
          <p:nvPr/>
        </p:nvPicPr>
        <p:blipFill>
          <a:blip r:embed="rId4"/>
          <a:srcRect t="6315" b="9341"/>
          <a:stretch/>
        </p:blipFill>
        <p:spPr>
          <a:xfrm>
            <a:off x="988306" y="1735566"/>
            <a:ext cx="6521936" cy="3613674"/>
          </a:xfrm>
          <a:prstGeom prst="rect">
            <a:avLst/>
          </a:prstGeom>
          <a:ln w="38100">
            <a:solidFill>
              <a:schemeClr val="tx1"/>
            </a:solidFill>
          </a:ln>
        </p:spPr>
      </p:pic>
      <p:sp>
        <p:nvSpPr>
          <p:cNvPr id="8" name="CuadroTexto 7">
            <a:extLst>
              <a:ext uri="{FF2B5EF4-FFF2-40B4-BE49-F238E27FC236}">
                <a16:creationId xmlns:a16="http://schemas.microsoft.com/office/drawing/2014/main" id="{E123E654-6670-AF49-AF92-78D5AF144104}"/>
              </a:ext>
            </a:extLst>
          </p:cNvPr>
          <p:cNvSpPr txBox="1"/>
          <p:nvPr/>
        </p:nvSpPr>
        <p:spPr>
          <a:xfrm>
            <a:off x="2198831" y="1163204"/>
            <a:ext cx="3485867" cy="461665"/>
          </a:xfrm>
          <a:prstGeom prst="rect">
            <a:avLst/>
          </a:prstGeom>
          <a:solidFill>
            <a:schemeClr val="accent6"/>
          </a:solidFill>
          <a:ln w="38100">
            <a:solidFill>
              <a:schemeClr val="accent1"/>
            </a:solidFill>
          </a:ln>
        </p:spPr>
        <p:txBody>
          <a:bodyPr wrap="square">
            <a:spAutoFit/>
          </a:bodyPr>
          <a:lstStyle/>
          <a:p>
            <a:pPr algn="ctr"/>
            <a:r>
              <a:rPr lang="en-US" sz="2400" dirty="0">
                <a:solidFill>
                  <a:schemeClr val="bg1"/>
                </a:solidFill>
              </a:rPr>
              <a:t>Hashing</a:t>
            </a:r>
            <a:endParaRPr lang="en-US" sz="2400" b="0" i="0" dirty="0">
              <a:solidFill>
                <a:schemeClr val="bg1"/>
              </a:solidFill>
              <a:effectLst/>
            </a:endParaRPr>
          </a:p>
        </p:txBody>
      </p:sp>
      <p:sp>
        <p:nvSpPr>
          <p:cNvPr id="10" name="CuadroTexto 9">
            <a:extLst>
              <a:ext uri="{FF2B5EF4-FFF2-40B4-BE49-F238E27FC236}">
                <a16:creationId xmlns:a16="http://schemas.microsoft.com/office/drawing/2014/main" id="{EBA53072-1A37-AD47-4DBE-CAF10319A6FD}"/>
              </a:ext>
            </a:extLst>
          </p:cNvPr>
          <p:cNvSpPr txBox="1"/>
          <p:nvPr/>
        </p:nvSpPr>
        <p:spPr>
          <a:xfrm>
            <a:off x="7823010" y="1495689"/>
            <a:ext cx="4099560" cy="4093428"/>
          </a:xfrm>
          <a:prstGeom prst="rect">
            <a:avLst/>
          </a:prstGeom>
          <a:noFill/>
          <a:ln w="38100">
            <a:solidFill>
              <a:schemeClr val="accent1"/>
            </a:solidFill>
          </a:ln>
        </p:spPr>
        <p:txBody>
          <a:bodyPr wrap="square">
            <a:spAutoFit/>
          </a:bodyPr>
          <a:lstStyle/>
          <a:p>
            <a:pPr algn="l"/>
            <a:endParaRPr lang="en-US" sz="2000" dirty="0">
              <a:solidFill>
                <a:srgbClr val="1E3A8A"/>
              </a:solidFill>
            </a:endParaRPr>
          </a:p>
          <a:p>
            <a:pPr marL="342900" indent="-342900" algn="l">
              <a:buFont typeface="Arial" panose="020B0604020202020204" pitchFamily="34" charset="0"/>
              <a:buChar char="•"/>
            </a:pPr>
            <a:r>
              <a:rPr lang="en-US" sz="2000" b="1" i="0" dirty="0">
                <a:solidFill>
                  <a:srgbClr val="1E3A8A"/>
                </a:solidFill>
                <a:effectLst/>
              </a:rPr>
              <a:t>Blocks: </a:t>
            </a:r>
            <a:r>
              <a:rPr lang="en-US" sz="2000" b="0" i="0" dirty="0">
                <a:solidFill>
                  <a:srgbClr val="1E3A8A"/>
                </a:solidFill>
                <a:effectLst/>
              </a:rPr>
              <a:t>Secure linked transactions.</a:t>
            </a:r>
          </a:p>
          <a:p>
            <a:pPr marL="342900" indent="-342900" algn="l">
              <a:buFont typeface="Arial" panose="020B0604020202020204" pitchFamily="34" charset="0"/>
              <a:buChar char="•"/>
            </a:pPr>
            <a:r>
              <a:rPr lang="en-US" sz="2000" b="1" i="0" dirty="0">
                <a:solidFill>
                  <a:srgbClr val="1E3A8A"/>
                </a:solidFill>
                <a:effectLst/>
              </a:rPr>
              <a:t>Hashes: </a:t>
            </a:r>
            <a:r>
              <a:rPr lang="en-US" sz="2000" b="0" i="0" dirty="0">
                <a:solidFill>
                  <a:srgbClr val="1E3A8A"/>
                </a:solidFill>
                <a:effectLst/>
              </a:rPr>
              <a:t>Unique cryptographic identifiers.</a:t>
            </a:r>
          </a:p>
          <a:p>
            <a:pPr marL="342900" indent="-342900" algn="l">
              <a:buFont typeface="Arial" panose="020B0604020202020204" pitchFamily="34" charset="0"/>
              <a:buChar char="•"/>
            </a:pPr>
            <a:r>
              <a:rPr lang="en-US" sz="2000" b="1" i="0" dirty="0">
                <a:solidFill>
                  <a:srgbClr val="1E3A8A"/>
                </a:solidFill>
                <a:effectLst/>
              </a:rPr>
              <a:t>Network: </a:t>
            </a:r>
            <a:r>
              <a:rPr lang="en-US" sz="2000" b="0" i="0" dirty="0">
                <a:solidFill>
                  <a:srgbClr val="1E3A8A"/>
                </a:solidFill>
                <a:effectLst/>
              </a:rPr>
              <a:t>Nodes validate independently.</a:t>
            </a:r>
          </a:p>
          <a:p>
            <a:pPr marL="342900" indent="-342900" algn="l">
              <a:buFont typeface="Arial" panose="020B0604020202020204" pitchFamily="34" charset="0"/>
              <a:buChar char="•"/>
            </a:pPr>
            <a:r>
              <a:rPr lang="en-US" sz="2000" b="1" i="0" dirty="0">
                <a:solidFill>
                  <a:srgbClr val="1E3A8A"/>
                </a:solidFill>
                <a:effectLst/>
              </a:rPr>
              <a:t>Consensus: </a:t>
            </a:r>
            <a:r>
              <a:rPr lang="en-US" sz="2000" b="0" i="0" dirty="0">
                <a:solidFill>
                  <a:srgbClr val="1E3A8A"/>
                </a:solidFill>
                <a:effectLst/>
              </a:rPr>
              <a:t>Nodes confirm transactions.</a:t>
            </a:r>
          </a:p>
          <a:p>
            <a:pPr marL="342900" indent="-342900" algn="l">
              <a:buFont typeface="Arial" panose="020B0604020202020204" pitchFamily="34" charset="0"/>
              <a:buChar char="•"/>
            </a:pPr>
            <a:r>
              <a:rPr lang="en-US" sz="2000" b="1" i="0" dirty="0">
                <a:solidFill>
                  <a:srgbClr val="1E3A8A"/>
                </a:solidFill>
                <a:effectLst/>
              </a:rPr>
              <a:t>Private Keys: </a:t>
            </a:r>
            <a:r>
              <a:rPr lang="en-US" sz="2000" b="0" i="0" dirty="0">
                <a:solidFill>
                  <a:srgbClr val="1E3A8A"/>
                </a:solidFill>
                <a:effectLst/>
              </a:rPr>
              <a:t>Secure transaction initiators.</a:t>
            </a:r>
          </a:p>
          <a:p>
            <a:pPr marL="342900" indent="-342900" algn="l">
              <a:buFont typeface="Arial" panose="020B0604020202020204" pitchFamily="34" charset="0"/>
              <a:buChar char="•"/>
            </a:pPr>
            <a:r>
              <a:rPr lang="en-US" sz="2000" b="1" i="0" dirty="0">
                <a:solidFill>
                  <a:srgbClr val="1E3A8A"/>
                </a:solidFill>
                <a:effectLst/>
              </a:rPr>
              <a:t>Smart Contracts: </a:t>
            </a:r>
            <a:r>
              <a:rPr lang="en-US" sz="2000" b="0" i="0" dirty="0">
                <a:solidFill>
                  <a:srgbClr val="1E3A8A"/>
                </a:solidFill>
                <a:effectLst/>
              </a:rPr>
              <a:t>Automated agreements.</a:t>
            </a:r>
          </a:p>
          <a:p>
            <a:pPr marL="342900" indent="-342900" algn="l">
              <a:buFont typeface="Arial" panose="020B0604020202020204" pitchFamily="34" charset="0"/>
              <a:buChar char="•"/>
            </a:pPr>
            <a:endParaRPr lang="en-US" sz="2000" b="0" i="0" dirty="0">
              <a:solidFill>
                <a:srgbClr val="1E3A8A"/>
              </a:solidFill>
              <a:effectLst/>
            </a:endParaRPr>
          </a:p>
        </p:txBody>
      </p:sp>
    </p:spTree>
    <p:extLst>
      <p:ext uri="{BB962C8B-B14F-4D97-AF65-F5344CB8AC3E}">
        <p14:creationId xmlns:p14="http://schemas.microsoft.com/office/powerpoint/2010/main" val="145210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603CF-02F9-B7FC-9210-190C272329A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6E760BF-6926-D142-48DB-10CE6E5EB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2">
            <a:extLst>
              <a:ext uri="{FF2B5EF4-FFF2-40B4-BE49-F238E27FC236}">
                <a16:creationId xmlns:a16="http://schemas.microsoft.com/office/drawing/2014/main" id="{8D732013-A705-A238-6121-305FEC07A909}"/>
              </a:ext>
            </a:extLst>
          </p:cNvPr>
          <p:cNvSpPr txBox="1"/>
          <p:nvPr/>
        </p:nvSpPr>
        <p:spPr>
          <a:xfrm>
            <a:off x="1168269" y="174172"/>
            <a:ext cx="4564979" cy="461665"/>
          </a:xfrm>
          <a:prstGeom prst="rect">
            <a:avLst/>
          </a:prstGeom>
          <a:noFill/>
        </p:spPr>
        <p:txBody>
          <a:bodyPr wrap="square" rtlCol="0">
            <a:spAutoFit/>
          </a:bodyPr>
          <a:lstStyle/>
          <a:p>
            <a:r>
              <a:rPr lang="fr-BE" sz="2400" b="1">
                <a:solidFill>
                  <a:srgbClr val="288090"/>
                </a:solidFill>
              </a:rPr>
              <a:t>4. Blockchain Fundamentals</a:t>
            </a:r>
            <a:endParaRPr lang="fr-FR" sz="2400" b="1" dirty="0">
              <a:solidFill>
                <a:srgbClr val="288090"/>
              </a:solidFill>
            </a:endParaRPr>
          </a:p>
        </p:txBody>
      </p:sp>
      <p:pic>
        <p:nvPicPr>
          <p:cNvPr id="4" name="Imagen 3">
            <a:extLst>
              <a:ext uri="{FF2B5EF4-FFF2-40B4-BE49-F238E27FC236}">
                <a16:creationId xmlns:a16="http://schemas.microsoft.com/office/drawing/2014/main" id="{4BA2FB67-5F5A-0E42-3F52-481F275A9786}"/>
              </a:ext>
            </a:extLst>
          </p:cNvPr>
          <p:cNvPicPr>
            <a:picLocks noChangeAspect="1"/>
          </p:cNvPicPr>
          <p:nvPr/>
        </p:nvPicPr>
        <p:blipFill>
          <a:blip r:embed="rId4"/>
          <a:srcRect l="15120" t="3720" r="10210" b="7970"/>
          <a:stretch/>
        </p:blipFill>
        <p:spPr>
          <a:xfrm>
            <a:off x="1107309" y="900032"/>
            <a:ext cx="5360209" cy="4452990"/>
          </a:xfrm>
          <a:prstGeom prst="rect">
            <a:avLst/>
          </a:prstGeom>
          <a:ln w="38100">
            <a:solidFill>
              <a:schemeClr val="tx1"/>
            </a:solidFill>
          </a:ln>
        </p:spPr>
      </p:pic>
      <p:pic>
        <p:nvPicPr>
          <p:cNvPr id="16" name="Gráfico 15" descr="Insignia 4 con relleno sólido">
            <a:extLst>
              <a:ext uri="{FF2B5EF4-FFF2-40B4-BE49-F238E27FC236}">
                <a16:creationId xmlns:a16="http://schemas.microsoft.com/office/drawing/2014/main" id="{845DC608-69D5-904F-AE9A-FA5FAB328E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9615" y="3804058"/>
            <a:ext cx="327992" cy="313866"/>
          </a:xfrm>
          <a:prstGeom prst="rect">
            <a:avLst/>
          </a:prstGeom>
        </p:spPr>
      </p:pic>
      <p:pic>
        <p:nvPicPr>
          <p:cNvPr id="17" name="Gráfico 16" descr="Insignia con relleno sólido">
            <a:extLst>
              <a:ext uri="{FF2B5EF4-FFF2-40B4-BE49-F238E27FC236}">
                <a16:creationId xmlns:a16="http://schemas.microsoft.com/office/drawing/2014/main" id="{C6842FB8-878F-AA0C-3D7A-87294E3E9A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89615" y="2814211"/>
            <a:ext cx="327992" cy="313866"/>
          </a:xfrm>
          <a:prstGeom prst="rect">
            <a:avLst/>
          </a:prstGeom>
        </p:spPr>
      </p:pic>
      <p:pic>
        <p:nvPicPr>
          <p:cNvPr id="18" name="Gráfico 17" descr="Insignia 3 con relleno sólido">
            <a:extLst>
              <a:ext uri="{FF2B5EF4-FFF2-40B4-BE49-F238E27FC236}">
                <a16:creationId xmlns:a16="http://schemas.microsoft.com/office/drawing/2014/main" id="{B3955B67-D307-434A-BCB0-C620816969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89615" y="3283772"/>
            <a:ext cx="327992" cy="313866"/>
          </a:xfrm>
          <a:prstGeom prst="rect">
            <a:avLst/>
          </a:prstGeom>
        </p:spPr>
      </p:pic>
      <p:pic>
        <p:nvPicPr>
          <p:cNvPr id="19" name="Gráfico 18" descr="Insignia 5 con relleno sólido">
            <a:extLst>
              <a:ext uri="{FF2B5EF4-FFF2-40B4-BE49-F238E27FC236}">
                <a16:creationId xmlns:a16="http://schemas.microsoft.com/office/drawing/2014/main" id="{6D30F55A-14DC-70DE-FC8E-18B0C95D03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89615" y="4323730"/>
            <a:ext cx="327992" cy="313866"/>
          </a:xfrm>
          <a:prstGeom prst="rect">
            <a:avLst/>
          </a:prstGeom>
        </p:spPr>
      </p:pic>
      <p:pic>
        <p:nvPicPr>
          <p:cNvPr id="20" name="Gráfico 19" descr="Insignia 6 con relleno sólido">
            <a:extLst>
              <a:ext uri="{FF2B5EF4-FFF2-40B4-BE49-F238E27FC236}">
                <a16:creationId xmlns:a16="http://schemas.microsoft.com/office/drawing/2014/main" id="{967723F2-942C-1763-5A56-F162435775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89615" y="4837150"/>
            <a:ext cx="327992" cy="313866"/>
          </a:xfrm>
          <a:prstGeom prst="rect">
            <a:avLst/>
          </a:prstGeom>
        </p:spPr>
      </p:pic>
      <p:pic>
        <p:nvPicPr>
          <p:cNvPr id="21" name="Gráfico 20" descr="Insignia 1 con relleno sólido">
            <a:extLst>
              <a:ext uri="{FF2B5EF4-FFF2-40B4-BE49-F238E27FC236}">
                <a16:creationId xmlns:a16="http://schemas.microsoft.com/office/drawing/2014/main" id="{41F4AECA-2BC7-50CB-6410-EBF61F65D36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89615" y="2293925"/>
            <a:ext cx="327992" cy="313866"/>
          </a:xfrm>
          <a:prstGeom prst="rect">
            <a:avLst/>
          </a:prstGeom>
        </p:spPr>
      </p:pic>
      <p:sp>
        <p:nvSpPr>
          <p:cNvPr id="22" name="CuadroTexto 21">
            <a:extLst>
              <a:ext uri="{FF2B5EF4-FFF2-40B4-BE49-F238E27FC236}">
                <a16:creationId xmlns:a16="http://schemas.microsoft.com/office/drawing/2014/main" id="{BB797A74-980E-7DCB-240E-F837F63E889E}"/>
              </a:ext>
            </a:extLst>
          </p:cNvPr>
          <p:cNvSpPr txBox="1"/>
          <p:nvPr/>
        </p:nvSpPr>
        <p:spPr>
          <a:xfrm>
            <a:off x="7203480" y="2268263"/>
            <a:ext cx="4202119" cy="276999"/>
          </a:xfrm>
          <a:prstGeom prst="rect">
            <a:avLst/>
          </a:prstGeom>
          <a:noFill/>
        </p:spPr>
        <p:txBody>
          <a:bodyPr wrap="square">
            <a:spAutoFit/>
          </a:bodyPr>
          <a:lstStyle/>
          <a:p>
            <a:r>
              <a:rPr lang="es-ES" sz="1200" b="1" dirty="0" err="1"/>
              <a:t>Database</a:t>
            </a:r>
            <a:r>
              <a:rPr lang="es-ES" sz="1200" b="1" dirty="0"/>
              <a:t>: </a:t>
            </a:r>
            <a:r>
              <a:rPr lang="en-US" sz="1200" dirty="0"/>
              <a:t>Source of data that feeds services and APIs</a:t>
            </a:r>
            <a:r>
              <a:rPr lang="es-ES" sz="1200" dirty="0"/>
              <a:t>.</a:t>
            </a:r>
          </a:p>
        </p:txBody>
      </p:sp>
      <p:sp>
        <p:nvSpPr>
          <p:cNvPr id="23" name="CuadroTexto 22">
            <a:extLst>
              <a:ext uri="{FF2B5EF4-FFF2-40B4-BE49-F238E27FC236}">
                <a16:creationId xmlns:a16="http://schemas.microsoft.com/office/drawing/2014/main" id="{AE6E0560-3D11-F958-39AF-A811FE4B2F8D}"/>
              </a:ext>
            </a:extLst>
          </p:cNvPr>
          <p:cNvSpPr txBox="1"/>
          <p:nvPr/>
        </p:nvSpPr>
        <p:spPr>
          <a:xfrm>
            <a:off x="7203480" y="2773912"/>
            <a:ext cx="4202119" cy="461665"/>
          </a:xfrm>
          <a:prstGeom prst="rect">
            <a:avLst/>
          </a:prstGeom>
          <a:noFill/>
        </p:spPr>
        <p:txBody>
          <a:bodyPr wrap="square">
            <a:spAutoFit/>
          </a:bodyPr>
          <a:lstStyle/>
          <a:p>
            <a:r>
              <a:rPr lang="es-ES" sz="1200" b="1" dirty="0"/>
              <a:t>Web </a:t>
            </a:r>
            <a:r>
              <a:rPr lang="es-ES" sz="1200" b="1" dirty="0" err="1"/>
              <a:t>Services</a:t>
            </a:r>
            <a:r>
              <a:rPr lang="es-ES" sz="1200" b="1" dirty="0"/>
              <a:t>/</a:t>
            </a:r>
            <a:r>
              <a:rPr lang="es-ES" sz="1200" b="1" dirty="0" err="1"/>
              <a:t>APIs</a:t>
            </a:r>
            <a:r>
              <a:rPr lang="es-ES" sz="1200" b="1" dirty="0"/>
              <a:t>:</a:t>
            </a:r>
            <a:r>
              <a:rPr lang="es-ES" sz="1200" dirty="0"/>
              <a:t> </a:t>
            </a:r>
            <a:r>
              <a:rPr lang="en-US" sz="1200" dirty="0"/>
              <a:t>Access point for applications interacting with the blockchain.</a:t>
            </a:r>
            <a:endParaRPr lang="es-ES" sz="1200" dirty="0"/>
          </a:p>
        </p:txBody>
      </p:sp>
      <p:sp>
        <p:nvSpPr>
          <p:cNvPr id="24" name="CuadroTexto 23">
            <a:extLst>
              <a:ext uri="{FF2B5EF4-FFF2-40B4-BE49-F238E27FC236}">
                <a16:creationId xmlns:a16="http://schemas.microsoft.com/office/drawing/2014/main" id="{3406B9AC-BE2C-12C6-0BC0-CE7103ED565A}"/>
              </a:ext>
            </a:extLst>
          </p:cNvPr>
          <p:cNvSpPr txBox="1"/>
          <p:nvPr/>
        </p:nvSpPr>
        <p:spPr>
          <a:xfrm>
            <a:off x="7203480" y="3279561"/>
            <a:ext cx="4202119" cy="461665"/>
          </a:xfrm>
          <a:prstGeom prst="rect">
            <a:avLst/>
          </a:prstGeom>
          <a:noFill/>
        </p:spPr>
        <p:txBody>
          <a:bodyPr wrap="square">
            <a:spAutoFit/>
          </a:bodyPr>
          <a:lstStyle/>
          <a:p>
            <a:r>
              <a:rPr lang="es-ES" sz="1200" b="1" dirty="0"/>
              <a:t>JSON-RPC </a:t>
            </a:r>
            <a:r>
              <a:rPr lang="es-ES" sz="1200" b="1" dirty="0" err="1"/>
              <a:t>over</a:t>
            </a:r>
            <a:r>
              <a:rPr lang="es-ES" sz="1200" b="1" dirty="0"/>
              <a:t> HTTP: </a:t>
            </a:r>
            <a:r>
              <a:rPr lang="en-US" sz="1200" dirty="0"/>
              <a:t>Communication protocol connecting web services to the blockchain.</a:t>
            </a:r>
            <a:endParaRPr lang="es-ES" sz="1200" dirty="0"/>
          </a:p>
        </p:txBody>
      </p:sp>
      <p:sp>
        <p:nvSpPr>
          <p:cNvPr id="25" name="CuadroTexto 24">
            <a:extLst>
              <a:ext uri="{FF2B5EF4-FFF2-40B4-BE49-F238E27FC236}">
                <a16:creationId xmlns:a16="http://schemas.microsoft.com/office/drawing/2014/main" id="{66EE63B3-E6F1-7B56-65EA-414F4DF3C00C}"/>
              </a:ext>
            </a:extLst>
          </p:cNvPr>
          <p:cNvSpPr txBox="1"/>
          <p:nvPr/>
        </p:nvSpPr>
        <p:spPr>
          <a:xfrm>
            <a:off x="7203480" y="3790738"/>
            <a:ext cx="4202119" cy="461665"/>
          </a:xfrm>
          <a:prstGeom prst="rect">
            <a:avLst/>
          </a:prstGeom>
          <a:noFill/>
        </p:spPr>
        <p:txBody>
          <a:bodyPr wrap="square">
            <a:spAutoFit/>
          </a:bodyPr>
          <a:lstStyle/>
          <a:p>
            <a:r>
              <a:rPr lang="es-ES" sz="1200" b="1" dirty="0"/>
              <a:t>Blockchain (Cosmos SDK): </a:t>
            </a:r>
            <a:r>
              <a:rPr lang="en-US" sz="1200" dirty="0"/>
              <a:t>Core of the blockchain that manages and records all transactions.</a:t>
            </a:r>
            <a:endParaRPr lang="es-ES" sz="1200" dirty="0"/>
          </a:p>
        </p:txBody>
      </p:sp>
      <p:sp>
        <p:nvSpPr>
          <p:cNvPr id="26" name="CuadroTexto 25">
            <a:extLst>
              <a:ext uri="{FF2B5EF4-FFF2-40B4-BE49-F238E27FC236}">
                <a16:creationId xmlns:a16="http://schemas.microsoft.com/office/drawing/2014/main" id="{E6BBA27A-B18E-EFC4-7EDF-C8D2778E0DFB}"/>
              </a:ext>
            </a:extLst>
          </p:cNvPr>
          <p:cNvSpPr txBox="1"/>
          <p:nvPr/>
        </p:nvSpPr>
        <p:spPr>
          <a:xfrm>
            <a:off x="7203480" y="4308501"/>
            <a:ext cx="4202119" cy="461665"/>
          </a:xfrm>
          <a:prstGeom prst="rect">
            <a:avLst/>
          </a:prstGeom>
          <a:noFill/>
        </p:spPr>
        <p:txBody>
          <a:bodyPr wrap="square">
            <a:spAutoFit/>
          </a:bodyPr>
          <a:lstStyle/>
          <a:p>
            <a:r>
              <a:rPr lang="es-ES" sz="1200" b="1" dirty="0"/>
              <a:t>Smart </a:t>
            </a:r>
            <a:r>
              <a:rPr lang="es-ES" sz="1200" b="1" dirty="0" err="1"/>
              <a:t>Contract</a:t>
            </a:r>
            <a:r>
              <a:rPr lang="es-ES" sz="1200" b="1" dirty="0"/>
              <a:t>: </a:t>
            </a:r>
            <a:r>
              <a:rPr lang="en-US" sz="1200" dirty="0"/>
              <a:t>Program executed on the blockchain that automates agreements and operations.</a:t>
            </a:r>
            <a:endParaRPr lang="es-ES" sz="1200" dirty="0"/>
          </a:p>
        </p:txBody>
      </p:sp>
      <p:sp>
        <p:nvSpPr>
          <p:cNvPr id="27" name="CuadroTexto 26">
            <a:extLst>
              <a:ext uri="{FF2B5EF4-FFF2-40B4-BE49-F238E27FC236}">
                <a16:creationId xmlns:a16="http://schemas.microsoft.com/office/drawing/2014/main" id="{93916DBB-CE6F-D336-9A85-41C84E042773}"/>
              </a:ext>
            </a:extLst>
          </p:cNvPr>
          <p:cNvSpPr txBox="1"/>
          <p:nvPr/>
        </p:nvSpPr>
        <p:spPr>
          <a:xfrm>
            <a:off x="7203480" y="4794944"/>
            <a:ext cx="4202119" cy="461665"/>
          </a:xfrm>
          <a:prstGeom prst="rect">
            <a:avLst/>
          </a:prstGeom>
          <a:noFill/>
        </p:spPr>
        <p:txBody>
          <a:bodyPr wrap="square">
            <a:spAutoFit/>
          </a:bodyPr>
          <a:lstStyle/>
          <a:p>
            <a:r>
              <a:rPr lang="es-ES" sz="1200" b="1" dirty="0"/>
              <a:t>Cloud Storage (Amazon EC2):</a:t>
            </a:r>
            <a:r>
              <a:rPr lang="es-ES" sz="1200" dirty="0"/>
              <a:t> </a:t>
            </a:r>
            <a:r>
              <a:rPr lang="en-US" sz="1200" dirty="0"/>
              <a:t>Provides computational resources to run and scale blockchain applications.</a:t>
            </a:r>
            <a:endParaRPr lang="es-ES" sz="1200" dirty="0"/>
          </a:p>
        </p:txBody>
      </p:sp>
      <p:sp>
        <p:nvSpPr>
          <p:cNvPr id="3" name="CuadroTexto 2">
            <a:extLst>
              <a:ext uri="{FF2B5EF4-FFF2-40B4-BE49-F238E27FC236}">
                <a16:creationId xmlns:a16="http://schemas.microsoft.com/office/drawing/2014/main" id="{9F51A09A-69B4-0F1D-FEA4-E7CC1A406FD3}"/>
              </a:ext>
            </a:extLst>
          </p:cNvPr>
          <p:cNvSpPr txBox="1"/>
          <p:nvPr/>
        </p:nvSpPr>
        <p:spPr>
          <a:xfrm>
            <a:off x="6781384" y="1580153"/>
            <a:ext cx="4624216" cy="400110"/>
          </a:xfrm>
          <a:prstGeom prst="rect">
            <a:avLst/>
          </a:prstGeom>
          <a:solidFill>
            <a:schemeClr val="accent6"/>
          </a:solidFill>
          <a:ln w="38100">
            <a:solidFill>
              <a:schemeClr val="accent1"/>
            </a:solidFill>
          </a:ln>
        </p:spPr>
        <p:txBody>
          <a:bodyPr wrap="square">
            <a:spAutoFit/>
          </a:bodyPr>
          <a:lstStyle/>
          <a:p>
            <a:pPr algn="ctr"/>
            <a:r>
              <a:rPr lang="en-US" sz="2000" dirty="0">
                <a:solidFill>
                  <a:schemeClr val="bg1"/>
                </a:solidFill>
              </a:rPr>
              <a:t>Blockchain Architecture in Robinson</a:t>
            </a:r>
            <a:endParaRPr lang="en-US" sz="2000" b="0" i="0" dirty="0">
              <a:solidFill>
                <a:schemeClr val="bg1"/>
              </a:solidFill>
              <a:effectLst/>
            </a:endParaRPr>
          </a:p>
        </p:txBody>
      </p:sp>
    </p:spTree>
    <p:extLst>
      <p:ext uri="{BB962C8B-B14F-4D97-AF65-F5344CB8AC3E}">
        <p14:creationId xmlns:p14="http://schemas.microsoft.com/office/powerpoint/2010/main" val="307195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9C050-1C09-CC4D-0F34-9F2BD87A013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65860B7-02FE-9084-19CA-0DE16F65A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104" y="6385075"/>
            <a:ext cx="1190625" cy="3240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2">
            <a:extLst>
              <a:ext uri="{FF2B5EF4-FFF2-40B4-BE49-F238E27FC236}">
                <a16:creationId xmlns:a16="http://schemas.microsoft.com/office/drawing/2014/main" id="{FFEE3968-5E13-CC40-0153-E1C09BD78A97}"/>
              </a:ext>
            </a:extLst>
          </p:cNvPr>
          <p:cNvSpPr txBox="1"/>
          <p:nvPr/>
        </p:nvSpPr>
        <p:spPr>
          <a:xfrm>
            <a:off x="1168269" y="174172"/>
            <a:ext cx="5491323" cy="461665"/>
          </a:xfrm>
          <a:prstGeom prst="rect">
            <a:avLst/>
          </a:prstGeom>
          <a:noFill/>
        </p:spPr>
        <p:txBody>
          <a:bodyPr wrap="square" rtlCol="0">
            <a:spAutoFit/>
          </a:bodyPr>
          <a:lstStyle/>
          <a:p>
            <a:r>
              <a:rPr lang="fr-BE" sz="2400" b="1" dirty="0">
                <a:solidFill>
                  <a:srgbClr val="288090"/>
                </a:solidFill>
              </a:rPr>
              <a:t>5. How ROBINSON Uses Blockchain</a:t>
            </a:r>
            <a:endParaRPr lang="fr-FR" sz="2400" b="1" dirty="0">
              <a:solidFill>
                <a:srgbClr val="288090"/>
              </a:solidFill>
            </a:endParaRPr>
          </a:p>
        </p:txBody>
      </p:sp>
      <p:pic>
        <p:nvPicPr>
          <p:cNvPr id="5" name="Imagen 4">
            <a:extLst>
              <a:ext uri="{FF2B5EF4-FFF2-40B4-BE49-F238E27FC236}">
                <a16:creationId xmlns:a16="http://schemas.microsoft.com/office/drawing/2014/main" id="{EBCE1B25-8592-EE4F-52BE-3C107F8E6CF4}"/>
              </a:ext>
            </a:extLst>
          </p:cNvPr>
          <p:cNvPicPr>
            <a:picLocks noChangeAspect="1"/>
          </p:cNvPicPr>
          <p:nvPr/>
        </p:nvPicPr>
        <p:blipFill>
          <a:blip r:embed="rId4"/>
          <a:stretch>
            <a:fillRect/>
          </a:stretch>
        </p:blipFill>
        <p:spPr>
          <a:xfrm>
            <a:off x="4693399" y="953878"/>
            <a:ext cx="2860013" cy="456154"/>
          </a:xfrm>
          <a:prstGeom prst="rect">
            <a:avLst/>
          </a:prstGeom>
          <a:ln w="28575">
            <a:solidFill>
              <a:schemeClr val="tx1"/>
            </a:solidFill>
          </a:ln>
        </p:spPr>
      </p:pic>
      <p:grpSp>
        <p:nvGrpSpPr>
          <p:cNvPr id="19" name="Grupo 18">
            <a:extLst>
              <a:ext uri="{FF2B5EF4-FFF2-40B4-BE49-F238E27FC236}">
                <a16:creationId xmlns:a16="http://schemas.microsoft.com/office/drawing/2014/main" id="{256AE3BE-1334-DC8E-EB74-82FCE738581D}"/>
              </a:ext>
            </a:extLst>
          </p:cNvPr>
          <p:cNvGrpSpPr/>
          <p:nvPr/>
        </p:nvGrpSpPr>
        <p:grpSpPr>
          <a:xfrm>
            <a:off x="2312004" y="1638359"/>
            <a:ext cx="1830062" cy="2471741"/>
            <a:chOff x="1607154" y="1638359"/>
            <a:chExt cx="1830062" cy="2471741"/>
          </a:xfrm>
        </p:grpSpPr>
        <p:sp>
          <p:nvSpPr>
            <p:cNvPr id="14" name="Rectángulo: esquinas redondeadas 13">
              <a:extLst>
                <a:ext uri="{FF2B5EF4-FFF2-40B4-BE49-F238E27FC236}">
                  <a16:creationId xmlns:a16="http://schemas.microsoft.com/office/drawing/2014/main" id="{484B152E-AE51-096C-E736-FF69209DCC08}"/>
                </a:ext>
              </a:extLst>
            </p:cNvPr>
            <p:cNvSpPr/>
            <p:nvPr/>
          </p:nvSpPr>
          <p:spPr>
            <a:xfrm>
              <a:off x="1607154" y="1638359"/>
              <a:ext cx="1830062" cy="2471741"/>
            </a:xfrm>
            <a:prstGeom prst="roundRect">
              <a:avLst>
                <a:gd name="adj" fmla="val 6778"/>
              </a:avLst>
            </a:prstGeom>
            <a:noFill/>
            <a:ln w="38100">
              <a:solidFill>
                <a:srgbClr val="1033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20FFF705-8BCD-BCC8-D193-A6427C4663C8}"/>
                </a:ext>
              </a:extLst>
            </p:cNvPr>
            <p:cNvPicPr>
              <a:picLocks noChangeAspect="1"/>
            </p:cNvPicPr>
            <p:nvPr/>
          </p:nvPicPr>
          <p:blipFill>
            <a:blip r:embed="rId5"/>
            <a:stretch>
              <a:fillRect/>
            </a:stretch>
          </p:blipFill>
          <p:spPr>
            <a:xfrm>
              <a:off x="1658250" y="1728784"/>
              <a:ext cx="1762487" cy="2251177"/>
            </a:xfrm>
            <a:prstGeom prst="rect">
              <a:avLst/>
            </a:prstGeom>
          </p:spPr>
        </p:pic>
      </p:grpSp>
      <p:grpSp>
        <p:nvGrpSpPr>
          <p:cNvPr id="20" name="Grupo 19">
            <a:extLst>
              <a:ext uri="{FF2B5EF4-FFF2-40B4-BE49-F238E27FC236}">
                <a16:creationId xmlns:a16="http://schemas.microsoft.com/office/drawing/2014/main" id="{8DB3C3F5-1CC6-3E77-60FF-7D1B657D5EAB}"/>
              </a:ext>
            </a:extLst>
          </p:cNvPr>
          <p:cNvGrpSpPr/>
          <p:nvPr/>
        </p:nvGrpSpPr>
        <p:grpSpPr>
          <a:xfrm>
            <a:off x="4266925" y="1624134"/>
            <a:ext cx="1846956" cy="2476441"/>
            <a:chOff x="3562075" y="1624134"/>
            <a:chExt cx="1846956" cy="2476441"/>
          </a:xfrm>
        </p:grpSpPr>
        <p:pic>
          <p:nvPicPr>
            <p:cNvPr id="9" name="Imagen 8">
              <a:extLst>
                <a:ext uri="{FF2B5EF4-FFF2-40B4-BE49-F238E27FC236}">
                  <a16:creationId xmlns:a16="http://schemas.microsoft.com/office/drawing/2014/main" id="{3ACD274D-7ACB-14FA-851A-85D36E17EE10}"/>
                </a:ext>
              </a:extLst>
            </p:cNvPr>
            <p:cNvPicPr>
              <a:picLocks noChangeAspect="1"/>
            </p:cNvPicPr>
            <p:nvPr/>
          </p:nvPicPr>
          <p:blipFill>
            <a:blip r:embed="rId6"/>
            <a:stretch>
              <a:fillRect/>
            </a:stretch>
          </p:blipFill>
          <p:spPr>
            <a:xfrm>
              <a:off x="3646544" y="1833375"/>
              <a:ext cx="1762487" cy="2267200"/>
            </a:xfrm>
            <a:prstGeom prst="rect">
              <a:avLst/>
            </a:prstGeom>
          </p:spPr>
        </p:pic>
        <p:sp>
          <p:nvSpPr>
            <p:cNvPr id="15" name="Rectángulo: esquinas redondeadas 14">
              <a:extLst>
                <a:ext uri="{FF2B5EF4-FFF2-40B4-BE49-F238E27FC236}">
                  <a16:creationId xmlns:a16="http://schemas.microsoft.com/office/drawing/2014/main" id="{45875FA9-99F0-7356-F768-5F0D74762C98}"/>
                </a:ext>
              </a:extLst>
            </p:cNvPr>
            <p:cNvSpPr/>
            <p:nvPr/>
          </p:nvSpPr>
          <p:spPr>
            <a:xfrm>
              <a:off x="3562075" y="1624134"/>
              <a:ext cx="1830062" cy="2471741"/>
            </a:xfrm>
            <a:prstGeom prst="roundRect">
              <a:avLst>
                <a:gd name="adj" fmla="val 6778"/>
              </a:avLst>
            </a:prstGeom>
            <a:noFill/>
            <a:ln w="38100">
              <a:solidFill>
                <a:srgbClr val="1033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 name="Grupo 20">
            <a:extLst>
              <a:ext uri="{FF2B5EF4-FFF2-40B4-BE49-F238E27FC236}">
                <a16:creationId xmlns:a16="http://schemas.microsoft.com/office/drawing/2014/main" id="{02C4874D-AA61-5D57-0280-4EE02D8F3D2A}"/>
              </a:ext>
            </a:extLst>
          </p:cNvPr>
          <p:cNvGrpSpPr/>
          <p:nvPr/>
        </p:nvGrpSpPr>
        <p:grpSpPr>
          <a:xfrm>
            <a:off x="6190981" y="1618501"/>
            <a:ext cx="1830062" cy="2471741"/>
            <a:chOff x="5486131" y="1618501"/>
            <a:chExt cx="1830062" cy="2471741"/>
          </a:xfrm>
        </p:grpSpPr>
        <p:pic>
          <p:nvPicPr>
            <p:cNvPr id="11" name="Imagen 10">
              <a:extLst>
                <a:ext uri="{FF2B5EF4-FFF2-40B4-BE49-F238E27FC236}">
                  <a16:creationId xmlns:a16="http://schemas.microsoft.com/office/drawing/2014/main" id="{146C8FA4-CBCF-42D4-2EA7-5A5715DF4DE3}"/>
                </a:ext>
              </a:extLst>
            </p:cNvPr>
            <p:cNvPicPr>
              <a:picLocks noChangeAspect="1"/>
            </p:cNvPicPr>
            <p:nvPr/>
          </p:nvPicPr>
          <p:blipFill>
            <a:blip r:embed="rId7"/>
            <a:stretch>
              <a:fillRect/>
            </a:stretch>
          </p:blipFill>
          <p:spPr>
            <a:xfrm>
              <a:off x="5486131" y="1804890"/>
              <a:ext cx="1794533" cy="2098962"/>
            </a:xfrm>
            <a:prstGeom prst="rect">
              <a:avLst/>
            </a:prstGeom>
          </p:spPr>
        </p:pic>
        <p:sp>
          <p:nvSpPr>
            <p:cNvPr id="16" name="Rectángulo: esquinas redondeadas 15">
              <a:extLst>
                <a:ext uri="{FF2B5EF4-FFF2-40B4-BE49-F238E27FC236}">
                  <a16:creationId xmlns:a16="http://schemas.microsoft.com/office/drawing/2014/main" id="{36051C40-D248-92E0-2C4A-8163E08E7A95}"/>
                </a:ext>
              </a:extLst>
            </p:cNvPr>
            <p:cNvSpPr/>
            <p:nvPr/>
          </p:nvSpPr>
          <p:spPr>
            <a:xfrm>
              <a:off x="5486131" y="1618501"/>
              <a:ext cx="1830062" cy="2471741"/>
            </a:xfrm>
            <a:prstGeom prst="roundRect">
              <a:avLst>
                <a:gd name="adj" fmla="val 6778"/>
              </a:avLst>
            </a:prstGeom>
            <a:noFill/>
            <a:ln w="38100">
              <a:solidFill>
                <a:srgbClr val="1033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 name="Grupo 21">
            <a:extLst>
              <a:ext uri="{FF2B5EF4-FFF2-40B4-BE49-F238E27FC236}">
                <a16:creationId xmlns:a16="http://schemas.microsoft.com/office/drawing/2014/main" id="{642D8ED4-1B05-DAFC-A89A-60764BC13488}"/>
              </a:ext>
            </a:extLst>
          </p:cNvPr>
          <p:cNvGrpSpPr/>
          <p:nvPr/>
        </p:nvGrpSpPr>
        <p:grpSpPr>
          <a:xfrm>
            <a:off x="8126852" y="1618501"/>
            <a:ext cx="1830477" cy="2471741"/>
            <a:chOff x="7422002" y="1618501"/>
            <a:chExt cx="1830477" cy="2471741"/>
          </a:xfrm>
        </p:grpSpPr>
        <p:pic>
          <p:nvPicPr>
            <p:cNvPr id="13" name="Imagen 12">
              <a:extLst>
                <a:ext uri="{FF2B5EF4-FFF2-40B4-BE49-F238E27FC236}">
                  <a16:creationId xmlns:a16="http://schemas.microsoft.com/office/drawing/2014/main" id="{AECE214B-2CCF-7273-869D-FA8FE6940858}"/>
                </a:ext>
              </a:extLst>
            </p:cNvPr>
            <p:cNvPicPr>
              <a:picLocks noChangeAspect="1"/>
            </p:cNvPicPr>
            <p:nvPr/>
          </p:nvPicPr>
          <p:blipFill>
            <a:blip r:embed="rId8"/>
            <a:stretch>
              <a:fillRect/>
            </a:stretch>
          </p:blipFill>
          <p:spPr>
            <a:xfrm>
              <a:off x="7457946" y="1820912"/>
              <a:ext cx="1794533" cy="2066917"/>
            </a:xfrm>
            <a:prstGeom prst="rect">
              <a:avLst/>
            </a:prstGeom>
          </p:spPr>
        </p:pic>
        <p:sp>
          <p:nvSpPr>
            <p:cNvPr id="17" name="Rectángulo: esquinas redondeadas 16">
              <a:extLst>
                <a:ext uri="{FF2B5EF4-FFF2-40B4-BE49-F238E27FC236}">
                  <a16:creationId xmlns:a16="http://schemas.microsoft.com/office/drawing/2014/main" id="{D42BD47C-5830-58C0-914A-932BD9921316}"/>
                </a:ext>
              </a:extLst>
            </p:cNvPr>
            <p:cNvSpPr/>
            <p:nvPr/>
          </p:nvSpPr>
          <p:spPr>
            <a:xfrm>
              <a:off x="7422002" y="1618501"/>
              <a:ext cx="1830062" cy="2471741"/>
            </a:xfrm>
            <a:prstGeom prst="roundRect">
              <a:avLst>
                <a:gd name="adj" fmla="val 6778"/>
              </a:avLst>
            </a:prstGeom>
            <a:noFill/>
            <a:ln w="38100">
              <a:solidFill>
                <a:srgbClr val="1033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4" name="Imagen 23">
            <a:extLst>
              <a:ext uri="{FF2B5EF4-FFF2-40B4-BE49-F238E27FC236}">
                <a16:creationId xmlns:a16="http://schemas.microsoft.com/office/drawing/2014/main" id="{C22E2633-8598-4CAF-8E1C-3949E3DDBBFE}"/>
              </a:ext>
            </a:extLst>
          </p:cNvPr>
          <p:cNvPicPr>
            <a:picLocks noChangeAspect="1"/>
          </p:cNvPicPr>
          <p:nvPr/>
        </p:nvPicPr>
        <p:blipFill>
          <a:blip r:embed="rId9"/>
          <a:stretch>
            <a:fillRect/>
          </a:stretch>
        </p:blipFill>
        <p:spPr>
          <a:xfrm>
            <a:off x="2963175" y="4520690"/>
            <a:ext cx="1226107" cy="540772"/>
          </a:xfrm>
          <a:prstGeom prst="rect">
            <a:avLst/>
          </a:prstGeom>
          <a:ln w="28575">
            <a:solidFill>
              <a:srgbClr val="10339A"/>
            </a:solidFill>
          </a:ln>
        </p:spPr>
      </p:pic>
      <p:pic>
        <p:nvPicPr>
          <p:cNvPr id="26" name="Imagen 25">
            <a:extLst>
              <a:ext uri="{FF2B5EF4-FFF2-40B4-BE49-F238E27FC236}">
                <a16:creationId xmlns:a16="http://schemas.microsoft.com/office/drawing/2014/main" id="{63D1CE5C-1C80-C000-D51E-F8C6C54955A1}"/>
              </a:ext>
            </a:extLst>
          </p:cNvPr>
          <p:cNvPicPr>
            <a:picLocks noChangeAspect="1"/>
          </p:cNvPicPr>
          <p:nvPr/>
        </p:nvPicPr>
        <p:blipFill>
          <a:blip r:embed="rId10"/>
          <a:srcRect t="17396"/>
          <a:stretch/>
        </p:blipFill>
        <p:spPr>
          <a:xfrm>
            <a:off x="4612341" y="4619625"/>
            <a:ext cx="1362265" cy="361981"/>
          </a:xfrm>
          <a:prstGeom prst="rect">
            <a:avLst/>
          </a:prstGeom>
        </p:spPr>
      </p:pic>
      <p:pic>
        <p:nvPicPr>
          <p:cNvPr id="28" name="Imagen 27">
            <a:extLst>
              <a:ext uri="{FF2B5EF4-FFF2-40B4-BE49-F238E27FC236}">
                <a16:creationId xmlns:a16="http://schemas.microsoft.com/office/drawing/2014/main" id="{54D1D3A2-B2B6-3CDE-B8FF-19DB52FE965F}"/>
              </a:ext>
            </a:extLst>
          </p:cNvPr>
          <p:cNvPicPr>
            <a:picLocks noChangeAspect="1"/>
          </p:cNvPicPr>
          <p:nvPr/>
        </p:nvPicPr>
        <p:blipFill>
          <a:blip r:embed="rId11"/>
          <a:stretch>
            <a:fillRect/>
          </a:stretch>
        </p:blipFill>
        <p:spPr>
          <a:xfrm>
            <a:off x="6274695" y="4619625"/>
            <a:ext cx="1499634" cy="361981"/>
          </a:xfrm>
          <a:prstGeom prst="rect">
            <a:avLst/>
          </a:prstGeom>
        </p:spPr>
      </p:pic>
      <p:pic>
        <p:nvPicPr>
          <p:cNvPr id="30" name="Imagen 29">
            <a:extLst>
              <a:ext uri="{FF2B5EF4-FFF2-40B4-BE49-F238E27FC236}">
                <a16:creationId xmlns:a16="http://schemas.microsoft.com/office/drawing/2014/main" id="{5328D510-ECD2-2871-A5CD-0901A3A06CE2}"/>
              </a:ext>
            </a:extLst>
          </p:cNvPr>
          <p:cNvPicPr>
            <a:picLocks noChangeAspect="1"/>
          </p:cNvPicPr>
          <p:nvPr/>
        </p:nvPicPr>
        <p:blipFill>
          <a:blip r:embed="rId12"/>
          <a:stretch>
            <a:fillRect/>
          </a:stretch>
        </p:blipFill>
        <p:spPr>
          <a:xfrm>
            <a:off x="8074418" y="4619625"/>
            <a:ext cx="1309521" cy="361981"/>
          </a:xfrm>
          <a:prstGeom prst="rect">
            <a:avLst/>
          </a:prstGeom>
        </p:spPr>
      </p:pic>
      <p:sp>
        <p:nvSpPr>
          <p:cNvPr id="31" name="Rectángulo 30">
            <a:extLst>
              <a:ext uri="{FF2B5EF4-FFF2-40B4-BE49-F238E27FC236}">
                <a16:creationId xmlns:a16="http://schemas.microsoft.com/office/drawing/2014/main" id="{2ED65E9E-AFFA-4EBD-7715-451D218B8F40}"/>
              </a:ext>
            </a:extLst>
          </p:cNvPr>
          <p:cNvSpPr/>
          <p:nvPr/>
        </p:nvSpPr>
        <p:spPr>
          <a:xfrm>
            <a:off x="4400549" y="4492447"/>
            <a:ext cx="5210175" cy="59193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185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Conception personnalisée">
  <a:themeElements>
    <a:clrScheme name="Robinson Themes Colors">
      <a:dk1>
        <a:srgbClr val="000000"/>
      </a:dk1>
      <a:lt1>
        <a:srgbClr val="FFFFFF"/>
      </a:lt1>
      <a:dk2>
        <a:srgbClr val="257291"/>
      </a:dk2>
      <a:lt2>
        <a:srgbClr val="94C14E"/>
      </a:lt2>
      <a:accent1>
        <a:srgbClr val="216C7B"/>
      </a:accent1>
      <a:accent2>
        <a:srgbClr val="84BC5C"/>
      </a:accent2>
      <a:accent3>
        <a:srgbClr val="3DB7C8"/>
      </a:accent3>
      <a:accent4>
        <a:srgbClr val="9ABCC2"/>
      </a:accent4>
      <a:accent5>
        <a:srgbClr val="E6882C"/>
      </a:accent5>
      <a:accent6>
        <a:srgbClr val="216982"/>
      </a:accent6>
      <a:hlink>
        <a:srgbClr val="E6882C"/>
      </a:hlink>
      <a:folHlink>
        <a:srgbClr val="3DB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F0DD765053F34AB9A7CC32838B4CF3" ma:contentTypeVersion="20" ma:contentTypeDescription="Create a new document." ma:contentTypeScope="" ma:versionID="49d36701182433aa3086f79e108f97bd">
  <xsd:schema xmlns:xsd="http://www.w3.org/2001/XMLSchema" xmlns:xs="http://www.w3.org/2001/XMLSchema" xmlns:p="http://schemas.microsoft.com/office/2006/metadata/properties" xmlns:ns2="09b201d0-d365-49d2-a8f9-c0c93463bcdd" xmlns:ns3="8eabe7cd-d9c5-4f11-9524-2c5c0915f6d2" targetNamespace="http://schemas.microsoft.com/office/2006/metadata/properties" ma:root="true" ma:fieldsID="2dc404bbdca8f8cfd882036b5fd96836" ns2:_="" ns3:_="">
    <xsd:import namespace="09b201d0-d365-49d2-a8f9-c0c93463bcdd"/>
    <xsd:import namespace="8eabe7cd-d9c5-4f11-9524-2c5c0915f6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201d0-d365-49d2-a8f9-c0c93463b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c8c0d7f-4e18-4b01-ac5c-98a5589fed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abe7cd-d9c5-4f11-9524-2c5c0915f6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180938d-5809-49bf-adfd-f42e345e50aa}" ma:internalName="TaxCatchAll" ma:showField="CatchAllData" ma:web="8eabe7cd-d9c5-4f11-9524-2c5c0915f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abe7cd-d9c5-4f11-9524-2c5c0915f6d2" xsi:nil="true"/>
    <lcf76f155ced4ddcb4097134ff3c332f xmlns="09b201d0-d365-49d2-a8f9-c0c93463bc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35B62D-6C19-4072-98F2-44158FBD3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b201d0-d365-49d2-a8f9-c0c93463bcdd"/>
    <ds:schemaRef ds:uri="8eabe7cd-d9c5-4f11-9524-2c5c0915f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FB6E8B-9597-4C9C-A4EA-2C8476A3E916}">
  <ds:schemaRefs>
    <ds:schemaRef ds:uri="http://schemas.microsoft.com/sharepoint/v3/contenttype/forms"/>
  </ds:schemaRefs>
</ds:datastoreItem>
</file>

<file path=customXml/itemProps3.xml><?xml version="1.0" encoding="utf-8"?>
<ds:datastoreItem xmlns:ds="http://schemas.openxmlformats.org/officeDocument/2006/customXml" ds:itemID="{C3D3CA87-1264-4B41-B485-4A73A7336531}">
  <ds:schemaRefs>
    <ds:schemaRef ds:uri="http://schemas.microsoft.com/office/2006/metadata/properties"/>
    <ds:schemaRef ds:uri="http://schemas.microsoft.com/office/infopath/2007/PartnerControls"/>
    <ds:schemaRef ds:uri="8eabe7cd-d9c5-4f11-9524-2c5c0915f6d2"/>
    <ds:schemaRef ds:uri="09b201d0-d365-49d2-a8f9-c0c93463bcdd"/>
  </ds:schemaRefs>
</ds:datastoreItem>
</file>

<file path=docProps/app.xml><?xml version="1.0" encoding="utf-8"?>
<Properties xmlns="http://schemas.openxmlformats.org/officeDocument/2006/extended-properties" xmlns:vt="http://schemas.openxmlformats.org/officeDocument/2006/docPropsVTypes">
  <Template/>
  <TotalTime>634</TotalTime>
  <Words>3269</Words>
  <Application>Microsoft Office PowerPoint</Application>
  <PresentationFormat>Panorámica</PresentationFormat>
  <Paragraphs>278</Paragraphs>
  <Slides>13</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Aptos</vt:lpstr>
      <vt:lpstr>Arial</vt:lpstr>
      <vt:lpstr>Calibri</vt:lpstr>
      <vt:lpstr>Sofia Pro</vt:lpstr>
      <vt:lpstr>SOFIAPRO-MEDIUM</vt:lpstr>
      <vt:lpstr>SOFIAPRO-SEMIBOLD</vt:lpstr>
      <vt:lpstr>ui-sans-serif</vt:lpstr>
      <vt:lpstr>Conception personnalisée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Wattecamps</dc:creator>
  <cp:lastModifiedBy>Oscar Ansotegui Adarve</cp:lastModifiedBy>
  <cp:revision>57</cp:revision>
  <dcterms:created xsi:type="dcterms:W3CDTF">2020-11-30T12:27:27Z</dcterms:created>
  <dcterms:modified xsi:type="dcterms:W3CDTF">2024-12-09T10:12:19Z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0x010100A6F0DD765053F34AB9A7CC32838B4CF3</vt:lpwstr>
  </property>
  <property fmtid="{D5CDD505-2E9C-101B-9397-08002B2CF9AE}" pid="3" name="MediaServiceImageTags">
    <vt:lpwstr/>
  </property>
</Properties>
</file>