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569" r:id="rId3"/>
    <p:sldId id="260" r:id="rId4"/>
    <p:sldId id="576" r:id="rId5"/>
    <p:sldId id="284" r:id="rId6"/>
    <p:sldId id="570" r:id="rId7"/>
    <p:sldId id="605" r:id="rId8"/>
    <p:sldId id="577" r:id="rId9"/>
    <p:sldId id="578" r:id="rId10"/>
    <p:sldId id="580" r:id="rId11"/>
    <p:sldId id="450" r:id="rId12"/>
    <p:sldId id="377" r:id="rId13"/>
    <p:sldId id="599" r:id="rId14"/>
    <p:sldId id="378" r:id="rId15"/>
    <p:sldId id="606" r:id="rId16"/>
    <p:sldId id="586" r:id="rId17"/>
    <p:sldId id="587" r:id="rId18"/>
    <p:sldId id="581" r:id="rId19"/>
    <p:sldId id="602" r:id="rId20"/>
    <p:sldId id="603" r:id="rId21"/>
    <p:sldId id="589" r:id="rId22"/>
    <p:sldId id="591" r:id="rId23"/>
    <p:sldId id="604" r:id="rId24"/>
    <p:sldId id="413" r:id="rId25"/>
    <p:sldId id="594" r:id="rId26"/>
    <p:sldId id="499" r:id="rId27"/>
    <p:sldId id="546" r:id="rId28"/>
    <p:sldId id="530" r:id="rId29"/>
    <p:sldId id="608" r:id="rId30"/>
    <p:sldId id="607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A2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33D482-2EB3-49B5-BDA9-3CC259FB49C6}" v="596" dt="2024-12-06T07:43:17.63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48"/>
    <p:restoredTop sz="59673" autoAdjust="0"/>
  </p:normalViewPr>
  <p:slideViewPr>
    <p:cSldViewPr snapToGrid="0" snapToObjects="1">
      <p:cViewPr varScale="1">
        <p:scale>
          <a:sx n="45" d="100"/>
          <a:sy n="45" d="100"/>
        </p:scale>
        <p:origin x="15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lumniumonsac-my.sharepoint.com/personal/535497_umons_ac_be/Documents/PhD-%20BEST/Ph.D.%20Thesis/Figures/Chapter1/Global-Oil-and-Gas-Plant-Tracker-GOGPT-February-2024-v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alumniumonsac-my.sharepoint.com/personal/535497_umons_ac_be/Documents/Research/mGT/Carbon%20capture/Process%20improvement/Processes_comparisonxlsx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alumniumonsac-my.sharepoint.com/personal/535497_umons_ac_be/Documents/Research/mGT/Carbon%20capture/Process%20improvement/Processes_comparisonxlsx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alumniumonsac-my.sharepoint.com/personal/535497_umons_ac_be/Documents/Research/mGT/Carbon%20capture/Process%20improvement/Processes_comparisonxlsx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96938767386129"/>
          <c:y val="9.6149073687544079E-2"/>
          <c:w val="0.83436725237454523"/>
          <c:h val="0.75668096561056009"/>
        </c:manualLayout>
      </c:layout>
      <c:barChart>
        <c:barDir val="col"/>
        <c:grouping val="stacked"/>
        <c:varyColors val="0"/>
        <c:ser>
          <c:idx val="3"/>
          <c:order val="0"/>
          <c:tx>
            <c:v>Operating</c:v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'[Global-Oil-and-Gas-Plant-Tracker-GOGPT-February-2024-v4.xlsx]Sort'!$U$18:$U$75</c:f>
              <c:numCache>
                <c:formatCode>General</c:formatCode>
                <c:ptCount val="58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  <c:pt idx="38">
                  <c:v>2023</c:v>
                </c:pt>
                <c:pt idx="39">
                  <c:v>2024</c:v>
                </c:pt>
                <c:pt idx="40">
                  <c:v>2025</c:v>
                </c:pt>
                <c:pt idx="41">
                  <c:v>2026</c:v>
                </c:pt>
                <c:pt idx="42">
                  <c:v>2027</c:v>
                </c:pt>
                <c:pt idx="43">
                  <c:v>2028</c:v>
                </c:pt>
                <c:pt idx="44">
                  <c:v>2029</c:v>
                </c:pt>
                <c:pt idx="45">
                  <c:v>2030</c:v>
                </c:pt>
                <c:pt idx="46">
                  <c:v>2031</c:v>
                </c:pt>
                <c:pt idx="47">
                  <c:v>2032</c:v>
                </c:pt>
                <c:pt idx="48">
                  <c:v>2033</c:v>
                </c:pt>
                <c:pt idx="49">
                  <c:v>2034</c:v>
                </c:pt>
                <c:pt idx="50">
                  <c:v>2035</c:v>
                </c:pt>
                <c:pt idx="51">
                  <c:v>2036</c:v>
                </c:pt>
                <c:pt idx="52">
                  <c:v>2037</c:v>
                </c:pt>
                <c:pt idx="53">
                  <c:v>2038</c:v>
                </c:pt>
                <c:pt idx="54">
                  <c:v>2039</c:v>
                </c:pt>
                <c:pt idx="55">
                  <c:v>2040</c:v>
                </c:pt>
                <c:pt idx="56">
                  <c:v>2041</c:v>
                </c:pt>
                <c:pt idx="57">
                  <c:v>2042</c:v>
                </c:pt>
              </c:numCache>
            </c:numRef>
          </c:cat>
          <c:val>
            <c:numRef>
              <c:f>'[Global-Oil-and-Gas-Plant-Tracker-GOGPT-February-2024-v4.xlsx]Sort'!$W$18:$W$75</c:f>
              <c:numCache>
                <c:formatCode>General</c:formatCode>
                <c:ptCount val="58"/>
                <c:pt idx="0">
                  <c:v>0.83099999999999996</c:v>
                </c:pt>
                <c:pt idx="1">
                  <c:v>1.4214</c:v>
                </c:pt>
                <c:pt idx="2">
                  <c:v>1.3782999999999999</c:v>
                </c:pt>
                <c:pt idx="3">
                  <c:v>4.1100000000000003</c:v>
                </c:pt>
                <c:pt idx="4">
                  <c:v>1.93333</c:v>
                </c:pt>
                <c:pt idx="5">
                  <c:v>1.986</c:v>
                </c:pt>
                <c:pt idx="6">
                  <c:v>3.3494999999999999</c:v>
                </c:pt>
                <c:pt idx="7">
                  <c:v>6.0270000000000001</c:v>
                </c:pt>
                <c:pt idx="8">
                  <c:v>10.218999999999999</c:v>
                </c:pt>
                <c:pt idx="9">
                  <c:v>13.92878</c:v>
                </c:pt>
                <c:pt idx="10">
                  <c:v>10.852399999999999</c:v>
                </c:pt>
                <c:pt idx="11">
                  <c:v>14.837</c:v>
                </c:pt>
                <c:pt idx="12">
                  <c:v>17.18</c:v>
                </c:pt>
                <c:pt idx="13">
                  <c:v>19.55</c:v>
                </c:pt>
                <c:pt idx="14">
                  <c:v>18.893699999999999</c:v>
                </c:pt>
                <c:pt idx="15">
                  <c:v>28.114590000000003</c:v>
                </c:pt>
                <c:pt idx="16">
                  <c:v>36.067300000000003</c:v>
                </c:pt>
                <c:pt idx="17">
                  <c:v>66.462800000000001</c:v>
                </c:pt>
                <c:pt idx="18">
                  <c:v>69.714290000000005</c:v>
                </c:pt>
                <c:pt idx="19">
                  <c:v>37.341999999999999</c:v>
                </c:pt>
                <c:pt idx="20">
                  <c:v>29.680400000000002</c:v>
                </c:pt>
                <c:pt idx="21">
                  <c:v>30.997</c:v>
                </c:pt>
                <c:pt idx="22">
                  <c:v>31.677</c:v>
                </c:pt>
                <c:pt idx="23">
                  <c:v>32.028700000000001</c:v>
                </c:pt>
                <c:pt idx="24">
                  <c:v>37.678199999999997</c:v>
                </c:pt>
                <c:pt idx="25">
                  <c:v>42.580119999999994</c:v>
                </c:pt>
                <c:pt idx="26">
                  <c:v>35.716470000000001</c:v>
                </c:pt>
                <c:pt idx="27">
                  <c:v>40.465100000000007</c:v>
                </c:pt>
                <c:pt idx="28">
                  <c:v>48.246620000000007</c:v>
                </c:pt>
                <c:pt idx="29">
                  <c:v>68.086600000000004</c:v>
                </c:pt>
                <c:pt idx="30">
                  <c:v>38.921680000000002</c:v>
                </c:pt>
                <c:pt idx="31">
                  <c:v>36.613</c:v>
                </c:pt>
                <c:pt idx="32">
                  <c:v>46.108400000000003</c:v>
                </c:pt>
                <c:pt idx="33">
                  <c:v>67.622</c:v>
                </c:pt>
                <c:pt idx="34">
                  <c:v>48.403770000000002</c:v>
                </c:pt>
                <c:pt idx="35">
                  <c:v>39.877199999999995</c:v>
                </c:pt>
                <c:pt idx="36">
                  <c:v>30.111699999999999</c:v>
                </c:pt>
                <c:pt idx="37">
                  <c:v>36.753229999999995</c:v>
                </c:pt>
                <c:pt idx="38">
                  <c:v>36.526000000000003</c:v>
                </c:pt>
                <c:pt idx="39">
                  <c:v>0.26300000000000001</c:v>
                </c:pt>
                <c:pt idx="40">
                  <c:v>0.1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2B-4EEE-944F-1CFEB419CC11}"/>
            </c:ext>
          </c:extLst>
        </c:ser>
        <c:ser>
          <c:idx val="2"/>
          <c:order val="1"/>
          <c:tx>
            <c:v>Construction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'[Global-Oil-and-Gas-Plant-Tracker-GOGPT-February-2024-v4.xlsx]Sort'!$U$18:$U$75</c:f>
              <c:numCache>
                <c:formatCode>General</c:formatCode>
                <c:ptCount val="58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  <c:pt idx="38">
                  <c:v>2023</c:v>
                </c:pt>
                <c:pt idx="39">
                  <c:v>2024</c:v>
                </c:pt>
                <c:pt idx="40">
                  <c:v>2025</c:v>
                </c:pt>
                <c:pt idx="41">
                  <c:v>2026</c:v>
                </c:pt>
                <c:pt idx="42">
                  <c:v>2027</c:v>
                </c:pt>
                <c:pt idx="43">
                  <c:v>2028</c:v>
                </c:pt>
                <c:pt idx="44">
                  <c:v>2029</c:v>
                </c:pt>
                <c:pt idx="45">
                  <c:v>2030</c:v>
                </c:pt>
                <c:pt idx="46">
                  <c:v>2031</c:v>
                </c:pt>
                <c:pt idx="47">
                  <c:v>2032</c:v>
                </c:pt>
                <c:pt idx="48">
                  <c:v>2033</c:v>
                </c:pt>
                <c:pt idx="49">
                  <c:v>2034</c:v>
                </c:pt>
                <c:pt idx="50">
                  <c:v>2035</c:v>
                </c:pt>
                <c:pt idx="51">
                  <c:v>2036</c:v>
                </c:pt>
                <c:pt idx="52">
                  <c:v>2037</c:v>
                </c:pt>
                <c:pt idx="53">
                  <c:v>2038</c:v>
                </c:pt>
                <c:pt idx="54">
                  <c:v>2039</c:v>
                </c:pt>
                <c:pt idx="55">
                  <c:v>2040</c:v>
                </c:pt>
                <c:pt idx="56">
                  <c:v>2041</c:v>
                </c:pt>
                <c:pt idx="57">
                  <c:v>2042</c:v>
                </c:pt>
              </c:numCache>
            </c:numRef>
          </c:cat>
          <c:val>
            <c:numRef>
              <c:f>'[Global-Oil-and-Gas-Plant-Tracker-GOGPT-February-2024-v4.xlsx]Sort'!$K$18:$K$75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2.0430000000000001</c:v>
                </c:pt>
                <c:pt idx="38">
                  <c:v>9.0559999999999992</c:v>
                </c:pt>
                <c:pt idx="39">
                  <c:v>69.193719999999999</c:v>
                </c:pt>
                <c:pt idx="40">
                  <c:v>32.481999999999999</c:v>
                </c:pt>
                <c:pt idx="41">
                  <c:v>12.863200000000001</c:v>
                </c:pt>
                <c:pt idx="42">
                  <c:v>4.5839999999999996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1.56</c:v>
                </c:pt>
                <c:pt idx="50">
                  <c:v>0</c:v>
                </c:pt>
                <c:pt idx="51">
                  <c:v>0</c:v>
                </c:pt>
                <c:pt idx="52">
                  <c:v>0.9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2B-4EEE-944F-1CFEB419CC11}"/>
            </c:ext>
          </c:extLst>
        </c:ser>
        <c:ser>
          <c:idx val="1"/>
          <c:order val="2"/>
          <c:tx>
            <c:v>Pre-construction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'[Global-Oil-and-Gas-Plant-Tracker-GOGPT-February-2024-v4.xlsx]Sort'!$U$18:$U$75</c:f>
              <c:numCache>
                <c:formatCode>General</c:formatCode>
                <c:ptCount val="58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  <c:pt idx="38">
                  <c:v>2023</c:v>
                </c:pt>
                <c:pt idx="39">
                  <c:v>2024</c:v>
                </c:pt>
                <c:pt idx="40">
                  <c:v>2025</c:v>
                </c:pt>
                <c:pt idx="41">
                  <c:v>2026</c:v>
                </c:pt>
                <c:pt idx="42">
                  <c:v>2027</c:v>
                </c:pt>
                <c:pt idx="43">
                  <c:v>2028</c:v>
                </c:pt>
                <c:pt idx="44">
                  <c:v>2029</c:v>
                </c:pt>
                <c:pt idx="45">
                  <c:v>2030</c:v>
                </c:pt>
                <c:pt idx="46">
                  <c:v>2031</c:v>
                </c:pt>
                <c:pt idx="47">
                  <c:v>2032</c:v>
                </c:pt>
                <c:pt idx="48">
                  <c:v>2033</c:v>
                </c:pt>
                <c:pt idx="49">
                  <c:v>2034</c:v>
                </c:pt>
                <c:pt idx="50">
                  <c:v>2035</c:v>
                </c:pt>
                <c:pt idx="51">
                  <c:v>2036</c:v>
                </c:pt>
                <c:pt idx="52">
                  <c:v>2037</c:v>
                </c:pt>
                <c:pt idx="53">
                  <c:v>2038</c:v>
                </c:pt>
                <c:pt idx="54">
                  <c:v>2039</c:v>
                </c:pt>
                <c:pt idx="55">
                  <c:v>2040</c:v>
                </c:pt>
                <c:pt idx="56">
                  <c:v>2041</c:v>
                </c:pt>
                <c:pt idx="57">
                  <c:v>2042</c:v>
                </c:pt>
              </c:numCache>
            </c:numRef>
          </c:cat>
          <c:val>
            <c:numRef>
              <c:f>'[Global-Oil-and-Gas-Plant-Tracker-GOGPT-February-2024-v4.xlsx]Sort'!$Q$18:$Q$75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1.1499999999999999</c:v>
                </c:pt>
                <c:pt idx="39">
                  <c:v>32.731000000000002</c:v>
                </c:pt>
                <c:pt idx="40">
                  <c:v>35.597000000000001</c:v>
                </c:pt>
                <c:pt idx="41">
                  <c:v>20.137</c:v>
                </c:pt>
                <c:pt idx="42">
                  <c:v>17.904</c:v>
                </c:pt>
                <c:pt idx="43">
                  <c:v>8.529399999999999</c:v>
                </c:pt>
                <c:pt idx="44">
                  <c:v>7.4749999999999996</c:v>
                </c:pt>
                <c:pt idx="45">
                  <c:v>14.31</c:v>
                </c:pt>
                <c:pt idx="46">
                  <c:v>2.5499999999999998</c:v>
                </c:pt>
                <c:pt idx="47">
                  <c:v>0.88500000000000001</c:v>
                </c:pt>
                <c:pt idx="48">
                  <c:v>0.6</c:v>
                </c:pt>
                <c:pt idx="49">
                  <c:v>0</c:v>
                </c:pt>
                <c:pt idx="50">
                  <c:v>0.7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2B-4EEE-944F-1CFEB419CC11}"/>
            </c:ext>
          </c:extLst>
        </c:ser>
        <c:ser>
          <c:idx val="0"/>
          <c:order val="3"/>
          <c:tx>
            <c:v>Announced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'[Global-Oil-and-Gas-Plant-Tracker-GOGPT-February-2024-v4.xlsx]Sort'!$U$18:$U$75</c:f>
              <c:numCache>
                <c:formatCode>General</c:formatCode>
                <c:ptCount val="58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  <c:pt idx="36">
                  <c:v>2021</c:v>
                </c:pt>
                <c:pt idx="37">
                  <c:v>2022</c:v>
                </c:pt>
                <c:pt idx="38">
                  <c:v>2023</c:v>
                </c:pt>
                <c:pt idx="39">
                  <c:v>2024</c:v>
                </c:pt>
                <c:pt idx="40">
                  <c:v>2025</c:v>
                </c:pt>
                <c:pt idx="41">
                  <c:v>2026</c:v>
                </c:pt>
                <c:pt idx="42">
                  <c:v>2027</c:v>
                </c:pt>
                <c:pt idx="43">
                  <c:v>2028</c:v>
                </c:pt>
                <c:pt idx="44">
                  <c:v>2029</c:v>
                </c:pt>
                <c:pt idx="45">
                  <c:v>2030</c:v>
                </c:pt>
                <c:pt idx="46">
                  <c:v>2031</c:v>
                </c:pt>
                <c:pt idx="47">
                  <c:v>2032</c:v>
                </c:pt>
                <c:pt idx="48">
                  <c:v>2033</c:v>
                </c:pt>
                <c:pt idx="49">
                  <c:v>2034</c:v>
                </c:pt>
                <c:pt idx="50">
                  <c:v>2035</c:v>
                </c:pt>
                <c:pt idx="51">
                  <c:v>2036</c:v>
                </c:pt>
                <c:pt idx="52">
                  <c:v>2037</c:v>
                </c:pt>
                <c:pt idx="53">
                  <c:v>2038</c:v>
                </c:pt>
                <c:pt idx="54">
                  <c:v>2039</c:v>
                </c:pt>
                <c:pt idx="55">
                  <c:v>2040</c:v>
                </c:pt>
                <c:pt idx="56">
                  <c:v>2041</c:v>
                </c:pt>
                <c:pt idx="57">
                  <c:v>2042</c:v>
                </c:pt>
              </c:numCache>
            </c:numRef>
          </c:cat>
          <c:val>
            <c:numRef>
              <c:f>'[Global-Oil-and-Gas-Plant-Tracker-GOGPT-February-2024-v4.xlsx]Sort'!$E$18:$E$75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0.7</c:v>
                </c:pt>
                <c:pt idx="39">
                  <c:v>8.3339999999999996</c:v>
                </c:pt>
                <c:pt idx="40">
                  <c:v>8.1150000000000002</c:v>
                </c:pt>
                <c:pt idx="41">
                  <c:v>14.752000000000001</c:v>
                </c:pt>
                <c:pt idx="42">
                  <c:v>12.343</c:v>
                </c:pt>
                <c:pt idx="43">
                  <c:v>7.9669999999999996</c:v>
                </c:pt>
                <c:pt idx="44">
                  <c:v>4</c:v>
                </c:pt>
                <c:pt idx="45">
                  <c:v>14.759399999999999</c:v>
                </c:pt>
                <c:pt idx="46">
                  <c:v>0.6</c:v>
                </c:pt>
                <c:pt idx="47">
                  <c:v>0.55000000000000004</c:v>
                </c:pt>
                <c:pt idx="48">
                  <c:v>0</c:v>
                </c:pt>
                <c:pt idx="49">
                  <c:v>3.31</c:v>
                </c:pt>
                <c:pt idx="50">
                  <c:v>2.3694000000000002</c:v>
                </c:pt>
                <c:pt idx="51">
                  <c:v>1.21</c:v>
                </c:pt>
                <c:pt idx="52">
                  <c:v>0.6</c:v>
                </c:pt>
                <c:pt idx="53">
                  <c:v>1.06</c:v>
                </c:pt>
                <c:pt idx="54">
                  <c:v>0</c:v>
                </c:pt>
                <c:pt idx="55">
                  <c:v>0</c:v>
                </c:pt>
                <c:pt idx="56">
                  <c:v>1.8</c:v>
                </c:pt>
                <c:pt idx="57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42B-4EEE-944F-1CFEB419C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9519103"/>
        <c:axId val="1629504911"/>
      </c:barChart>
      <c:catAx>
        <c:axId val="16295191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500" baseline="0"/>
                  <a:t>Starting year</a:t>
                </a:r>
              </a:p>
            </c:rich>
          </c:tx>
          <c:layout>
            <c:manualLayout>
              <c:xMode val="edge"/>
              <c:yMode val="edge"/>
              <c:x val="0.50528377035394845"/>
              <c:y val="0.932238984295153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629504911"/>
        <c:crosses val="autoZero"/>
        <c:auto val="1"/>
        <c:lblAlgn val="ctr"/>
        <c:lblOffset val="100"/>
        <c:noMultiLvlLbl val="0"/>
      </c:catAx>
      <c:valAx>
        <c:axId val="1629504911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500" baseline="0"/>
                  <a:t>New CCGT capacity (GW)</a:t>
                </a:r>
              </a:p>
            </c:rich>
          </c:tx>
          <c:layout>
            <c:manualLayout>
              <c:xMode val="edge"/>
              <c:yMode val="edge"/>
              <c:x val="6.0667340748230538E-3"/>
              <c:y val="2.448041572499963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629519103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80464181119898992"/>
          <c:y val="9.6499877643265342E-2"/>
          <c:w val="0.14805885344510111"/>
          <c:h val="0.187386604096791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203490883977787E-2"/>
          <c:y val="3.8495166886330687E-2"/>
          <c:w val="0.98079654355309576"/>
          <c:h val="0.83610012668790412"/>
        </c:manualLayout>
      </c:layout>
      <c:barChart>
        <c:barDir val="bar"/>
        <c:grouping val="clustered"/>
        <c:varyColors val="0"/>
        <c:ser>
          <c:idx val="0"/>
          <c:order val="0"/>
          <c:tx>
            <c:v>CCGT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Feuil1!$D$46</c:f>
              <c:strCache>
                <c:ptCount val="1"/>
                <c:pt idx="0">
                  <c:v>RSS</c:v>
                </c:pt>
              </c:strCache>
            </c:strRef>
          </c:cat>
          <c:val>
            <c:numRef>
              <c:f>Feuil1!$X$6:$Z$6</c:f>
              <c:numCache>
                <c:formatCode>General</c:formatCode>
                <c:ptCount val="3"/>
                <c:pt idx="0">
                  <c:v>1.64</c:v>
                </c:pt>
                <c:pt idx="1">
                  <c:v>1.71</c:v>
                </c:pt>
                <c:pt idx="2">
                  <c:v>1.86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F-4241-A9B8-BDC5CD1E7C5A}"/>
            </c:ext>
          </c:extLst>
        </c:ser>
        <c:ser>
          <c:idx val="1"/>
          <c:order val="1"/>
          <c:tx>
            <c:v>CCGT+CC</c:v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FC2-4635-BEE1-04CCD1CFD155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C2-4635-BEE1-04CCD1CFD155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FC2-4635-BEE1-04CCD1CFD155}"/>
              </c:ext>
            </c:extLst>
          </c:dPt>
          <c:cat>
            <c:strRef>
              <c:f>Feuil1!$D$46</c:f>
              <c:strCache>
                <c:ptCount val="1"/>
                <c:pt idx="0">
                  <c:v>RSS</c:v>
                </c:pt>
              </c:strCache>
            </c:strRef>
          </c:cat>
          <c:val>
            <c:numRef>
              <c:f>Feuil1!$X$7:$Z$7</c:f>
              <c:numCache>
                <c:formatCode>General</c:formatCode>
                <c:ptCount val="3"/>
                <c:pt idx="0">
                  <c:v>2.12</c:v>
                </c:pt>
                <c:pt idx="1">
                  <c:v>2.2200000000000002</c:v>
                </c:pt>
                <c:pt idx="2">
                  <c:v>2.44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BF-4241-A9B8-BDC5CD1E7C5A}"/>
            </c:ext>
          </c:extLst>
        </c:ser>
        <c:ser>
          <c:idx val="2"/>
          <c:order val="2"/>
          <c:tx>
            <c:v>CC energy penalty</c:v>
          </c:tx>
          <c:spPr>
            <a:noFill/>
            <a:ln>
              <a:noFill/>
            </a:ln>
            <a:effectLst/>
          </c:spPr>
          <c:invertIfNegative val="0"/>
          <c:val>
            <c:numRef>
              <c:f>Feuil1!$X$8:$Z$8</c:f>
              <c:numCache>
                <c:formatCode>General</c:formatCode>
                <c:ptCount val="3"/>
                <c:pt idx="0">
                  <c:v>0.48</c:v>
                </c:pt>
                <c:pt idx="1">
                  <c:v>0.51</c:v>
                </c:pt>
                <c:pt idx="2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BF-4241-A9B8-BDC5CD1E7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99583744"/>
        <c:axId val="1299582496"/>
      </c:barChart>
      <c:catAx>
        <c:axId val="129958374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299582496"/>
        <c:crosses val="autoZero"/>
        <c:auto val="1"/>
        <c:lblAlgn val="ctr"/>
        <c:lblOffset val="100"/>
        <c:noMultiLvlLbl val="0"/>
      </c:catAx>
      <c:valAx>
        <c:axId val="129958249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299583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81931475400571E-2"/>
          <c:y val="0.90763634965861539"/>
          <c:w val="0.68398001409335862"/>
          <c:h val="6.0174497627350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203490883977787E-2"/>
          <c:y val="3.8495166886330687E-2"/>
          <c:w val="0.98079654355309576"/>
          <c:h val="0.83610012668790412"/>
        </c:manualLayout>
      </c:layout>
      <c:barChart>
        <c:barDir val="bar"/>
        <c:grouping val="clustered"/>
        <c:varyColors val="0"/>
        <c:ser>
          <c:idx val="0"/>
          <c:order val="0"/>
          <c:tx>
            <c:v>CCGT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Feuil1!$D$46</c:f>
              <c:strCache>
                <c:ptCount val="1"/>
                <c:pt idx="0">
                  <c:v>RSS</c:v>
                </c:pt>
              </c:strCache>
            </c:strRef>
          </c:cat>
          <c:val>
            <c:numRef>
              <c:f>Feuil1!$X$6:$Z$6</c:f>
              <c:numCache>
                <c:formatCode>General</c:formatCode>
                <c:ptCount val="3"/>
                <c:pt idx="0">
                  <c:v>1.64</c:v>
                </c:pt>
                <c:pt idx="1">
                  <c:v>1.71</c:v>
                </c:pt>
                <c:pt idx="2">
                  <c:v>1.86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F-4241-A9B8-BDC5CD1E7C5A}"/>
            </c:ext>
          </c:extLst>
        </c:ser>
        <c:ser>
          <c:idx val="1"/>
          <c:order val="1"/>
          <c:tx>
            <c:v>CCGT+CC</c:v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Feuil1!$D$46</c:f>
              <c:strCache>
                <c:ptCount val="1"/>
                <c:pt idx="0">
                  <c:v>RSS</c:v>
                </c:pt>
              </c:strCache>
            </c:strRef>
          </c:cat>
          <c:val>
            <c:numRef>
              <c:f>Feuil1!$X$7:$Z$7</c:f>
              <c:numCache>
                <c:formatCode>General</c:formatCode>
                <c:ptCount val="3"/>
                <c:pt idx="0">
                  <c:v>2.12</c:v>
                </c:pt>
                <c:pt idx="1">
                  <c:v>2.2200000000000002</c:v>
                </c:pt>
                <c:pt idx="2">
                  <c:v>2.44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BF-4241-A9B8-BDC5CD1E7C5A}"/>
            </c:ext>
          </c:extLst>
        </c:ser>
        <c:ser>
          <c:idx val="2"/>
          <c:order val="2"/>
          <c:tx>
            <c:v>CC energy penalty</c:v>
          </c:tx>
          <c:spPr>
            <a:noFill/>
            <a:ln>
              <a:noFill/>
            </a:ln>
            <a:effectLst/>
          </c:spPr>
          <c:invertIfNegative val="0"/>
          <c:val>
            <c:numRef>
              <c:f>Feuil1!$X$8:$Z$8</c:f>
              <c:numCache>
                <c:formatCode>General</c:formatCode>
                <c:ptCount val="3"/>
                <c:pt idx="0">
                  <c:v>0.48</c:v>
                </c:pt>
                <c:pt idx="1">
                  <c:v>0.51</c:v>
                </c:pt>
                <c:pt idx="2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BF-4241-A9B8-BDC5CD1E7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99583744"/>
        <c:axId val="1299582496"/>
      </c:barChart>
      <c:catAx>
        <c:axId val="129958374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299582496"/>
        <c:crosses val="autoZero"/>
        <c:auto val="1"/>
        <c:lblAlgn val="ctr"/>
        <c:lblOffset val="100"/>
        <c:noMultiLvlLbl val="0"/>
      </c:catAx>
      <c:valAx>
        <c:axId val="129958249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299583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81931475400571E-2"/>
          <c:y val="0.90763634965861539"/>
          <c:w val="0.68398001409335862"/>
          <c:h val="6.0174497627350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203490883977787E-2"/>
          <c:y val="3.8495166886330687E-2"/>
          <c:w val="0.98079654355309576"/>
          <c:h val="0.83610012668790412"/>
        </c:manualLayout>
      </c:layout>
      <c:barChart>
        <c:barDir val="bar"/>
        <c:grouping val="clustered"/>
        <c:varyColors val="0"/>
        <c:ser>
          <c:idx val="0"/>
          <c:order val="0"/>
          <c:tx>
            <c:v>CCGT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Feuil1!$D$46</c:f>
              <c:strCache>
                <c:ptCount val="1"/>
                <c:pt idx="0">
                  <c:v>RSS</c:v>
                </c:pt>
              </c:strCache>
            </c:strRef>
          </c:cat>
          <c:val>
            <c:numRef>
              <c:f>Feuil1!$X$6:$Z$6</c:f>
              <c:numCache>
                <c:formatCode>General</c:formatCode>
                <c:ptCount val="3"/>
                <c:pt idx="0">
                  <c:v>1.64</c:v>
                </c:pt>
                <c:pt idx="1">
                  <c:v>1.71</c:v>
                </c:pt>
                <c:pt idx="2">
                  <c:v>1.86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F-4241-A9B8-BDC5CD1E7C5A}"/>
            </c:ext>
          </c:extLst>
        </c:ser>
        <c:ser>
          <c:idx val="1"/>
          <c:order val="1"/>
          <c:tx>
            <c:v>CCGT+CC</c:v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Feuil1!$D$46</c:f>
              <c:strCache>
                <c:ptCount val="1"/>
                <c:pt idx="0">
                  <c:v>RSS</c:v>
                </c:pt>
              </c:strCache>
            </c:strRef>
          </c:cat>
          <c:val>
            <c:numRef>
              <c:f>Feuil1!$X$7:$Z$7</c:f>
              <c:numCache>
                <c:formatCode>General</c:formatCode>
                <c:ptCount val="3"/>
                <c:pt idx="0">
                  <c:v>2.12</c:v>
                </c:pt>
                <c:pt idx="1">
                  <c:v>2.2200000000000002</c:v>
                </c:pt>
                <c:pt idx="2">
                  <c:v>2.44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BF-4241-A9B8-BDC5CD1E7C5A}"/>
            </c:ext>
          </c:extLst>
        </c:ser>
        <c:ser>
          <c:idx val="2"/>
          <c:order val="2"/>
          <c:tx>
            <c:v>CC energy penalty</c:v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val>
            <c:numRef>
              <c:f>Feuil1!$X$8:$Z$8</c:f>
              <c:numCache>
                <c:formatCode>General</c:formatCode>
                <c:ptCount val="3"/>
                <c:pt idx="0">
                  <c:v>0.48</c:v>
                </c:pt>
                <c:pt idx="1">
                  <c:v>0.51</c:v>
                </c:pt>
                <c:pt idx="2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BF-4241-A9B8-BDC5CD1E7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99583744"/>
        <c:axId val="1299582496"/>
      </c:barChart>
      <c:catAx>
        <c:axId val="129958374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299582496"/>
        <c:crosses val="autoZero"/>
        <c:auto val="1"/>
        <c:lblAlgn val="ctr"/>
        <c:lblOffset val="100"/>
        <c:noMultiLvlLbl val="0"/>
      </c:catAx>
      <c:valAx>
        <c:axId val="1299582496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299583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81931475400571E-2"/>
          <c:y val="0.90763634965861539"/>
          <c:w val="0.68398001409335862"/>
          <c:h val="6.0174497627350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0.19758</cdr:x>
      <cdr:y>0.88427</cdr:y>
    </cdr:from>
    <cdr:to>
      <cdr:x>0.38953</cdr:x>
      <cdr:y>0.98324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F6267D63-35ED-9B8A-969D-9B3983031041}"/>
            </a:ext>
          </a:extLst>
        </cdr:cNvPr>
        <cdr:cNvSpPr/>
      </cdr:nvSpPr>
      <cdr:spPr>
        <a:xfrm xmlns:a="http://schemas.openxmlformats.org/drawingml/2006/main">
          <a:off x="2006725" y="6073187"/>
          <a:ext cx="1949570" cy="679735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overflow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Shape 4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1889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Shape 4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9727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3229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7317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Shape 4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2984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Shape 4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5065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CFCB5-D939-6437-7CD6-30076D111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>
            <a:extLst>
              <a:ext uri="{FF2B5EF4-FFF2-40B4-BE49-F238E27FC236}">
                <a16:creationId xmlns:a16="http://schemas.microsoft.com/office/drawing/2014/main" id="{D374A5FB-0798-C38B-8DBF-55B32D3A1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Shape 415">
            <a:extLst>
              <a:ext uri="{FF2B5EF4-FFF2-40B4-BE49-F238E27FC236}">
                <a16:creationId xmlns:a16="http://schemas.microsoft.com/office/drawing/2014/main" id="{8BE91627-29EF-6B08-BF45-E915C6C47EA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759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2355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Shape 4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6999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8824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7486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Shape 4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80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Shape 4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0551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2B419-92D0-687C-A537-BF0AB5A9D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>
            <a:extLst>
              <a:ext uri="{FF2B5EF4-FFF2-40B4-BE49-F238E27FC236}">
                <a16:creationId xmlns:a16="http://schemas.microsoft.com/office/drawing/2014/main" id="{53DD2717-E545-2F30-EA8B-50288FC354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>
            <a:extLst>
              <a:ext uri="{FF2B5EF4-FFF2-40B4-BE49-F238E27FC236}">
                <a16:creationId xmlns:a16="http://schemas.microsoft.com/office/drawing/2014/main" id="{38D62965-156B-FD6D-014B-1FA32947469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9249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52225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1134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Shape 4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4446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3999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Shape 4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4446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89813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Shape 4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  <a:defRPr sz="1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6840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eg"/>
          <p:cNvSpPr>
            <a:spLocks noGrp="1"/>
          </p:cNvSpPr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>
            <a:spLocks noGrp="1"/>
          </p:cNvSpPr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>
            <a:spLocks noGrp="1"/>
          </p:cNvSpPr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>
            <a:spLocks noGrp="1"/>
          </p:cNvSpPr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>
            <a:spLocks noGrp="1"/>
          </p:cNvSpPr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eg"/>
          <p:cNvSpPr>
            <a:spLocks noGrp="1"/>
          </p:cNvSpPr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eg"/>
          <p:cNvSpPr>
            <a:spLocks noGrp="1"/>
          </p:cNvSpPr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ntoine.verhaeghe@umons.ac.b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0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0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ntoine.verhaeghe@umons.ac.b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Assessment of the techno-economical feasibility of applying carbon capture to micro gas turbines and CCGT’s"/>
          <p:cNvSpPr txBox="1">
            <a:spLocks noGrp="1"/>
          </p:cNvSpPr>
          <p:nvPr>
            <p:ph type="ctrTitle"/>
          </p:nvPr>
        </p:nvSpPr>
        <p:spPr>
          <a:xfrm>
            <a:off x="1270000" y="2527300"/>
            <a:ext cx="10464800" cy="3302000"/>
          </a:xfrm>
          <a:prstGeom prst="rect">
            <a:avLst/>
          </a:prstGeom>
        </p:spPr>
        <p:txBody>
          <a:bodyPr/>
          <a:lstStyle>
            <a:lvl1pPr algn="l">
              <a:defRPr sz="3800" b="1">
                <a:solidFill>
                  <a:srgbClr val="7979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err="1"/>
              <a:t>Retroffiting</a:t>
            </a:r>
            <a:r>
              <a:rPr lang="fr-FR" dirty="0"/>
              <a:t> 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Combined</a:t>
            </a:r>
            <a:r>
              <a:rPr lang="fr-FR" dirty="0"/>
              <a:t> Cycle Gas Turbines </a:t>
            </a:r>
            <a:r>
              <a:rPr lang="fr-FR" dirty="0" err="1"/>
              <a:t>with</a:t>
            </a:r>
            <a:r>
              <a:rPr lang="fr-FR" dirty="0"/>
              <a:t> Post-Combustion Carbon Capture: </a:t>
            </a:r>
            <a:r>
              <a:rPr lang="fr-FR" dirty="0" err="1"/>
              <a:t>carbon</a:t>
            </a:r>
            <a:r>
              <a:rPr lang="fr-FR" dirty="0"/>
              <a:t> capture </a:t>
            </a:r>
            <a:r>
              <a:rPr lang="fr-FR" dirty="0" err="1"/>
              <a:t>energy</a:t>
            </a:r>
            <a:r>
              <a:rPr lang="fr-FR" dirty="0"/>
              <a:t> penalty </a:t>
            </a:r>
            <a:r>
              <a:rPr lang="fr-FR" dirty="0" err="1"/>
              <a:t>reduction</a:t>
            </a:r>
            <a:endParaRPr dirty="0"/>
          </a:p>
        </p:txBody>
      </p:sp>
      <p:sp>
        <p:nvSpPr>
          <p:cNvPr id="128" name="Antoine Verhaeghe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5988050"/>
            <a:ext cx="10464800" cy="1130300"/>
          </a:xfrm>
          <a:prstGeom prst="rect">
            <a:avLst/>
          </a:prstGeom>
        </p:spPr>
        <p:txBody>
          <a:bodyPr anchor="b"/>
          <a:lstStyle>
            <a:lvl1pPr algn="l">
              <a:defRPr sz="1900">
                <a:solidFill>
                  <a:srgbClr val="919191"/>
                </a:solidFill>
              </a:defRPr>
            </a:lvl1pPr>
          </a:lstStyle>
          <a:p>
            <a:r>
              <a:rPr dirty="0"/>
              <a:t>Antoine Verhaeghe</a:t>
            </a:r>
          </a:p>
        </p:txBody>
      </p:sp>
      <p:pic>
        <p:nvPicPr>
          <p:cNvPr id="129" name="UMONS.png" descr="UM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31900"/>
            <a:ext cx="2971801" cy="1013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PF_economy.png" descr="SPF_econom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328" y="7543800"/>
            <a:ext cx="4394201" cy="185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creenshot 2021-06-21 at 18.30.41.png" descr="Screenshot 2021-06-21 at 18.30.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542" y="7963991"/>
            <a:ext cx="2858104" cy="101381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antoine.verhaeghe@umons.ac.be"/>
          <p:cNvSpPr txBox="1"/>
          <p:nvPr/>
        </p:nvSpPr>
        <p:spPr>
          <a:xfrm>
            <a:off x="1270000" y="6456179"/>
            <a:ext cx="10464800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>
              <a:defRPr sz="1500" b="0" u="sng">
                <a:solidFill>
                  <a:srgbClr val="919191"/>
                </a:solidFill>
                <a:hlinkClick r:id="rId6"/>
              </a:defRPr>
            </a:lvl1pPr>
          </a:lstStyle>
          <a:p>
            <a:pPr>
              <a:defRPr u="none"/>
            </a:pPr>
            <a:r>
              <a:rPr u="sng">
                <a:hlinkClick r:id="rId6"/>
              </a:rPr>
              <a:t>antoine.verhaeghe@umons.ac.be</a:t>
            </a:r>
          </a:p>
        </p:txBody>
      </p:sp>
      <p:sp>
        <p:nvSpPr>
          <p:cNvPr id="133" name="Epreuve de confirmation - 08/12/22"/>
          <p:cNvSpPr txBox="1"/>
          <p:nvPr/>
        </p:nvSpPr>
        <p:spPr>
          <a:xfrm>
            <a:off x="1270000" y="5335949"/>
            <a:ext cx="10464800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>
              <a:defRPr sz="2600" i="1">
                <a:solidFill>
                  <a:srgbClr val="919191"/>
                </a:solidFill>
              </a:defRPr>
            </a:lvl1pPr>
          </a:lstStyle>
          <a:p>
            <a:r>
              <a:rPr lang="fr-FR" dirty="0"/>
              <a:t>ETN Webinar – 06/12/24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arbon clean micro gas turbine has a role to play  in the future energy system"/>
          <p:cNvSpPr txBox="1">
            <a:spLocks noGrp="1"/>
          </p:cNvSpPr>
          <p:nvPr>
            <p:ph type="title"/>
          </p:nvPr>
        </p:nvSpPr>
        <p:spPr>
          <a:xfrm>
            <a:off x="571959" y="282886"/>
            <a:ext cx="8314866" cy="1633229"/>
          </a:xfrm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chemeClr val="accent5">
                    <a:lumOff val="-298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BE" dirty="0"/>
              <a:t>  </a:t>
            </a:r>
            <a:endParaRPr lang="en-GB" dirty="0"/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90810" y="9296401"/>
            <a:ext cx="216406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E5BC6F-125E-6973-572F-44362DF62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  <p:sp>
        <p:nvSpPr>
          <p:cNvPr id="11" name="Carbon clean micro gas turbine has a role to play  in the future energy system">
            <a:extLst>
              <a:ext uri="{FF2B5EF4-FFF2-40B4-BE49-F238E27FC236}">
                <a16:creationId xmlns:a16="http://schemas.microsoft.com/office/drawing/2014/main" id="{2CB7BB3B-32DF-9048-949A-1B29E4D8B660}"/>
              </a:ext>
            </a:extLst>
          </p:cNvPr>
          <p:cNvSpPr txBox="1">
            <a:spLocks/>
          </p:cNvSpPr>
          <p:nvPr/>
        </p:nvSpPr>
        <p:spPr>
          <a:xfrm>
            <a:off x="548810" y="97691"/>
            <a:ext cx="9847507" cy="163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fr-BE" dirty="0"/>
              <a:t>The </a:t>
            </a:r>
            <a:r>
              <a:rPr lang="fr-BE" dirty="0" err="1"/>
              <a:t>carbon</a:t>
            </a:r>
            <a:r>
              <a:rPr lang="fr-BE" dirty="0"/>
              <a:t> capture plant has been </a:t>
            </a:r>
            <a:r>
              <a:rPr lang="fr-BE" dirty="0" err="1"/>
              <a:t>designed</a:t>
            </a:r>
            <a:r>
              <a:rPr lang="fr-BE" dirty="0"/>
              <a:t> and </a:t>
            </a:r>
            <a:r>
              <a:rPr lang="fr-BE" dirty="0" err="1"/>
              <a:t>modelled</a:t>
            </a:r>
            <a:r>
              <a:rPr lang="fr-BE" dirty="0"/>
              <a:t> for the CCGT application</a:t>
            </a:r>
            <a:endParaRPr lang="en-GB" dirty="0"/>
          </a:p>
        </p:txBody>
      </p:sp>
      <p:graphicFrame>
        <p:nvGraphicFramePr>
          <p:cNvPr id="12" name="Tableau 3">
            <a:extLst>
              <a:ext uri="{FF2B5EF4-FFF2-40B4-BE49-F238E27FC236}">
                <a16:creationId xmlns:a16="http://schemas.microsoft.com/office/drawing/2014/main" id="{26CB437B-AB47-1641-903D-A8DECD3373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419900"/>
              </p:ext>
            </p:extLst>
          </p:nvPr>
        </p:nvGraphicFramePr>
        <p:xfrm>
          <a:off x="2426507" y="6101350"/>
          <a:ext cx="8145011" cy="22398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4481">
                  <a:extLst>
                    <a:ext uri="{9D8B030D-6E8A-4147-A177-3AD203B41FA5}">
                      <a16:colId xmlns:a16="http://schemas.microsoft.com/office/drawing/2014/main" val="1201837225"/>
                    </a:ext>
                  </a:extLst>
                </a:gridCol>
                <a:gridCol w="2223216">
                  <a:extLst>
                    <a:ext uri="{9D8B030D-6E8A-4147-A177-3AD203B41FA5}">
                      <a16:colId xmlns:a16="http://schemas.microsoft.com/office/drawing/2014/main" val="949645110"/>
                    </a:ext>
                  </a:extLst>
                </a:gridCol>
                <a:gridCol w="2317314">
                  <a:extLst>
                    <a:ext uri="{9D8B030D-6E8A-4147-A177-3AD203B41FA5}">
                      <a16:colId xmlns:a16="http://schemas.microsoft.com/office/drawing/2014/main" val="32654780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sz="24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sz="2400" b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Absorber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Stripper</a:t>
                      </a:r>
                      <a:endParaRPr lang="en-GB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15116"/>
                  </a:ext>
                </a:extLst>
              </a:tr>
              <a:tr h="752219">
                <a:tc>
                  <a:txBody>
                    <a:bodyPr/>
                    <a:lstStyle/>
                    <a:p>
                      <a:pPr algn="l"/>
                      <a:r>
                        <a:rPr lang="fr-BE" sz="2400" b="1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Diameter</a:t>
                      </a:r>
                      <a:r>
                        <a:rPr lang="fr-BE" sz="2400" b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(m)</a:t>
                      </a:r>
                      <a:endParaRPr lang="en-GB" sz="2400" b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BE" sz="2400" strike="noStrike" dirty="0">
                          <a:solidFill>
                            <a:srgbClr val="C00000"/>
                          </a:solidFill>
                        </a:rPr>
                        <a:t>18</a:t>
                      </a:r>
                      <a:endParaRPr lang="en-GB" sz="2400" strike="noStrike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BE" sz="2400" strike="noStrike" dirty="0">
                          <a:solidFill>
                            <a:srgbClr val="C00000"/>
                          </a:solidFill>
                        </a:rPr>
                        <a:t>8.5</a:t>
                      </a:r>
                      <a:endParaRPr lang="en-GB" sz="2400" strike="noStrike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32663394"/>
                  </a:ext>
                </a:extLst>
              </a:tr>
              <a:tr h="1030426">
                <a:tc>
                  <a:txBody>
                    <a:bodyPr/>
                    <a:lstStyle/>
                    <a:p>
                      <a:pPr algn="l"/>
                      <a:r>
                        <a:rPr lang="fr-BE" sz="24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Packed</a:t>
                      </a:r>
                      <a:r>
                        <a:rPr lang="fr-BE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BE" sz="24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height</a:t>
                      </a:r>
                      <a:r>
                        <a:rPr lang="fr-BE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(m)</a:t>
                      </a:r>
                      <a:endParaRPr lang="en-GB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sz="2400" dirty="0">
                          <a:solidFill>
                            <a:srgbClr val="C00000"/>
                          </a:solidFill>
                        </a:rPr>
                        <a:t>30</a:t>
                      </a:r>
                      <a:endParaRPr lang="en-GB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sz="2400" dirty="0">
                          <a:solidFill>
                            <a:srgbClr val="C00000"/>
                          </a:solidFill>
                        </a:rPr>
                        <a:t>30</a:t>
                      </a:r>
                      <a:endParaRPr lang="en-GB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195987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FCA9457A-435F-C078-3E52-D1AFD7807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04" y="1770451"/>
            <a:ext cx="6457613" cy="366281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CEEF604-D049-3635-9896-A4CA67D805ED}"/>
              </a:ext>
            </a:extLst>
          </p:cNvPr>
          <p:cNvSpPr txBox="1"/>
          <p:nvPr/>
        </p:nvSpPr>
        <p:spPr>
          <a:xfrm>
            <a:off x="8233433" y="3253447"/>
            <a:ext cx="216288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Stripper</a:t>
            </a:r>
            <a:endParaRPr kumimoji="0" lang="fr-BE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F2EFDD-FED9-326C-7511-D72A7E4C68C8}"/>
              </a:ext>
            </a:extLst>
          </p:cNvPr>
          <p:cNvSpPr txBox="1"/>
          <p:nvPr/>
        </p:nvSpPr>
        <p:spPr>
          <a:xfrm>
            <a:off x="2677497" y="3245317"/>
            <a:ext cx="216288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0" dirty="0">
                <a:solidFill>
                  <a:schemeClr val="tx1"/>
                </a:solidFill>
              </a:rPr>
              <a:t>Absorber</a:t>
            </a:r>
            <a:endParaRPr kumimoji="0" lang="fr-BE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641920-C175-92E0-DE4D-2D62A62254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3896" y="2109532"/>
            <a:ext cx="1435174" cy="149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1700"/>
      </p:ext>
    </p:extLst>
  </p:cSld>
  <p:clrMapOvr>
    <a:masterClrMapping/>
  </p:clrMapOvr>
  <p:transition spd="med" advTm="83276"/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7" x="12282488" y="6330950"/>
          <p14:tracePt t="1154" x="12306300" y="6330950"/>
          <p14:tracePt t="1162" x="12369800" y="6330950"/>
          <p14:tracePt t="1170" x="12393613" y="6330950"/>
          <p14:tracePt t="1178" x="12493625" y="6330950"/>
          <p14:tracePt t="1187" x="12544425" y="6330950"/>
          <p14:tracePt t="1194" x="12644438" y="6330950"/>
          <p14:tracePt t="1204" x="12719050" y="6330950"/>
          <p14:tracePt t="1210" x="12819063" y="6330950"/>
          <p14:tracePt t="1220" x="12893675" y="6343650"/>
          <p14:tracePt t="1226" x="12968288" y="6343650"/>
          <p14:tracePt t="1605" x="12744450" y="7567613"/>
          <p14:tracePt t="1612" x="12519025" y="7731125"/>
          <p14:tracePt t="1621" x="12282488" y="7867650"/>
          <p14:tracePt t="1626" x="12157075" y="7929563"/>
          <p14:tracePt t="1637" x="11982450" y="8042275"/>
          <p14:tracePt t="1642" x="11795125" y="8142288"/>
          <p14:tracePt t="1651" x="11682413" y="8180388"/>
          <p14:tracePt t="1658" x="11569700" y="8229600"/>
          <p14:tracePt t="1666" x="11456988" y="8280400"/>
          <p14:tracePt t="1674" x="11382375" y="8293100"/>
          <p14:tracePt t="1682" x="11307763" y="8293100"/>
          <p14:tracePt t="1690" x="11182350" y="8316913"/>
          <p14:tracePt t="1698" x="11069638" y="8316913"/>
          <p14:tracePt t="1706" x="10933113" y="8316913"/>
          <p14:tracePt t="1714" x="10856913" y="8316913"/>
          <p14:tracePt t="1722" x="10682288" y="8316913"/>
          <p14:tracePt t="1730" x="10545763" y="8316913"/>
          <p14:tracePt t="1738" x="10382250" y="8316913"/>
          <p14:tracePt t="1746" x="10182225" y="8316913"/>
          <p14:tracePt t="1755" x="10007600" y="8316913"/>
          <p14:tracePt t="1762" x="9845675" y="8316913"/>
          <p14:tracePt t="1771" x="9645650" y="8316913"/>
          <p14:tracePt t="1778" x="9445625" y="8316913"/>
          <p14:tracePt t="1787" x="9170988" y="8316913"/>
          <p14:tracePt t="1794" x="8809038" y="8316913"/>
          <p14:tracePt t="1804" x="8483600" y="8316913"/>
          <p14:tracePt t="1810" x="8245475" y="8342313"/>
          <p14:tracePt t="1820" x="7908925" y="8404225"/>
          <p14:tracePt t="1826" x="7546975" y="8429625"/>
          <p14:tracePt t="1834" x="7208838" y="8455025"/>
          <p14:tracePt t="1842" x="6908800" y="8504238"/>
          <p14:tracePt t="1851" x="6608763" y="8504238"/>
          <p14:tracePt t="1858" x="6346825" y="8542338"/>
          <p14:tracePt t="1866" x="6110288" y="8567738"/>
          <p14:tracePt t="1874" x="6010275" y="8567738"/>
          <p14:tracePt t="1882" x="5710238" y="8567738"/>
          <p14:tracePt t="1890" x="5610225" y="8567738"/>
          <p14:tracePt t="1898" x="5435600" y="8567738"/>
          <p14:tracePt t="1919" x="5135563" y="8567738"/>
          <p14:tracePt t="1923" x="4897438" y="8567738"/>
          <p14:tracePt t="1930" x="4735513" y="8567738"/>
          <p14:tracePt t="1938" x="4560888" y="8567738"/>
          <p14:tracePt t="1946" x="4397375" y="8567738"/>
          <p14:tracePt t="1954" x="4297363" y="8567738"/>
          <p14:tracePt t="1962" x="4122738" y="8567738"/>
          <p14:tracePt t="1970" x="3886200" y="8567738"/>
          <p14:tracePt t="1978" x="3810000" y="8567738"/>
          <p14:tracePt t="1987" x="3660775" y="8567738"/>
          <p14:tracePt t="1995" x="3560763" y="8567738"/>
          <p14:tracePt t="2003" x="3422650" y="8567738"/>
          <p14:tracePt t="2010" x="3324225" y="8567738"/>
          <p14:tracePt t="2020" x="3224213" y="8567738"/>
          <p14:tracePt t="2026" x="3111500" y="8567738"/>
          <p14:tracePt t="2036" x="3035300" y="8555038"/>
          <p14:tracePt t="2042" x="2936875" y="8555038"/>
          <p14:tracePt t="2050" x="2860675" y="8542338"/>
          <p14:tracePt t="2058" x="2786063" y="8516938"/>
          <p14:tracePt t="2066" x="2711450" y="8516938"/>
          <p14:tracePt t="2074" x="2649538" y="8504238"/>
          <p14:tracePt t="2082" x="2598738" y="8480425"/>
          <p14:tracePt t="2090" x="2536825" y="8467725"/>
          <p14:tracePt t="2098" x="2511425" y="8442325"/>
          <p14:tracePt t="2106" x="2473325" y="8429625"/>
          <p14:tracePt t="2114" x="2460625" y="8416925"/>
          <p14:tracePt t="2122" x="2449513" y="8404225"/>
          <p14:tracePt t="2130" x="2449513" y="8380413"/>
          <p14:tracePt t="2138" x="2449513" y="8367713"/>
          <p14:tracePt t="2154" x="2449513" y="8355013"/>
          <p14:tracePt t="2162" x="2449513" y="8342313"/>
          <p14:tracePt t="2170" x="2449513" y="8329613"/>
          <p14:tracePt t="2178" x="2449513" y="8316913"/>
          <p14:tracePt t="2194" x="2449513" y="8304213"/>
          <p14:tracePt t="2218" x="2424113" y="8304213"/>
          <p14:tracePt t="2226" x="2424113" y="8280400"/>
          <p14:tracePt t="2265" x="2436813" y="8280400"/>
          <p14:tracePt t="2273" x="2460625" y="8280400"/>
          <p14:tracePt t="2281" x="2473325" y="8280400"/>
          <p14:tracePt t="10979" x="2524125" y="8267700"/>
          <p14:tracePt t="10987" x="2586038" y="8229600"/>
          <p14:tracePt t="10994" x="2660650" y="8167688"/>
          <p14:tracePt t="11005" x="2786063" y="8042275"/>
          <p14:tracePt t="11011" x="2911475" y="7929563"/>
          <p14:tracePt t="11021" x="3035300" y="7767638"/>
          <p14:tracePt t="11026" x="3098800" y="7680325"/>
          <p14:tracePt t="11036" x="3298825" y="7467600"/>
          <p14:tracePt t="11043" x="3335338" y="7380288"/>
          <p14:tracePt t="11051" x="3435350" y="7231063"/>
          <p14:tracePt t="11059" x="3511550" y="7080250"/>
          <p14:tracePt t="11066" x="3573463" y="6969125"/>
          <p14:tracePt t="11075" x="3648075" y="6818313"/>
          <p14:tracePt t="11083" x="3698875" y="6705600"/>
          <p14:tracePt t="11091" x="3798888" y="6494463"/>
          <p14:tracePt t="11099" x="3873500" y="6343650"/>
          <p14:tracePt t="11107" x="3922713" y="6207125"/>
          <p14:tracePt t="11114" x="4022725" y="6056313"/>
          <p14:tracePt t="11123" x="4097338" y="5907088"/>
          <p14:tracePt t="11130" x="4135438" y="5832475"/>
          <p14:tracePt t="11139" x="4186238" y="5707063"/>
          <p14:tracePt t="11146" x="4260850" y="5570538"/>
          <p14:tracePt t="11154" x="4297363" y="5457825"/>
          <p14:tracePt t="11163" x="4348163" y="5345113"/>
          <p14:tracePt t="11172" x="4384675" y="5257800"/>
          <p14:tracePt t="11179" x="4410075" y="5183188"/>
          <p14:tracePt t="11189" x="4422775" y="5119688"/>
          <p14:tracePt t="11194" x="4448175" y="5045075"/>
          <p14:tracePt t="11205" x="4448175" y="5019675"/>
          <p14:tracePt t="11210" x="4460875" y="4957763"/>
          <p14:tracePt t="11220" x="4460875" y="4932363"/>
          <p14:tracePt t="11226" x="4460875" y="4895850"/>
          <p14:tracePt t="11236" x="4460875" y="4883150"/>
          <p14:tracePt t="11242" x="4460875" y="4870450"/>
          <p14:tracePt t="11252" x="4460875" y="4857750"/>
          <p14:tracePt t="11258" x="4460875" y="4845050"/>
          <p14:tracePt t="11266" x="4460875" y="4832350"/>
          <p14:tracePt t="11282" x="4460875" y="4808538"/>
          <p14:tracePt t="11290" x="4460875" y="4795838"/>
          <p14:tracePt t="11298" x="4448175" y="4795838"/>
          <p14:tracePt t="11306" x="4435475" y="4783138"/>
          <p14:tracePt t="11314" x="4422775" y="4770438"/>
          <p14:tracePt t="11322" x="4410075" y="4733925"/>
          <p14:tracePt t="11330" x="4384675" y="4721225"/>
          <p14:tracePt t="11338" x="4360863" y="4695825"/>
          <p14:tracePt t="11346" x="4348163" y="4683125"/>
          <p14:tracePt t="11355" x="4335463" y="4645025"/>
          <p14:tracePt t="11362" x="4310063" y="4633913"/>
          <p14:tracePt t="11372" x="4297363" y="4608513"/>
          <p14:tracePt t="11378" x="4297363" y="4583113"/>
          <p14:tracePt t="11388" x="4286250" y="4570413"/>
          <p14:tracePt t="11394" x="4286250" y="4546600"/>
          <p14:tracePt t="11404" x="4273550" y="4483100"/>
          <p14:tracePt t="11410" x="4248150" y="4433888"/>
          <p14:tracePt t="11421" x="4235450" y="4383088"/>
          <p14:tracePt t="11426" x="4210050" y="4295775"/>
          <p14:tracePt t="11437" x="4197350" y="4246563"/>
          <p14:tracePt t="11443" x="4173538" y="4208463"/>
          <p14:tracePt t="11450" x="4160838" y="4183063"/>
          <p14:tracePt t="11459" x="4148138" y="4183063"/>
          <p14:tracePt t="11467" x="4110038" y="4183063"/>
          <p14:tracePt t="11475" x="4060825" y="4183063"/>
          <p14:tracePt t="11483" x="3998913" y="4221163"/>
          <p14:tracePt t="11490" x="3973513" y="4259263"/>
          <p14:tracePt t="11499" x="3910013" y="4346575"/>
          <p14:tracePt t="11507" x="3848100" y="4395788"/>
          <p14:tracePt t="11514" x="3810000" y="4457700"/>
          <p14:tracePt t="11523" x="3748088" y="4508500"/>
          <p14:tracePt t="11530" x="3735388" y="4546600"/>
          <p14:tracePt t="11539" x="3698875" y="4583113"/>
          <p14:tracePt t="11547" x="3686175" y="4621213"/>
          <p14:tracePt t="11555" x="3686175" y="4645025"/>
          <p14:tracePt t="11563" x="3660775" y="4683125"/>
          <p14:tracePt t="11571" x="3660775" y="4721225"/>
          <p14:tracePt t="11579" x="3660775" y="4745038"/>
          <p14:tracePt t="11586" x="3660775" y="4783138"/>
          <p14:tracePt t="11594" x="3660775" y="4832350"/>
          <p14:tracePt t="11604" x="3660775" y="4883150"/>
          <p14:tracePt t="11610" x="3660775" y="4957763"/>
          <p14:tracePt t="11619" x="3660775" y="5032375"/>
          <p14:tracePt t="11626" x="3660775" y="5108575"/>
          <p14:tracePt t="11635" x="3660775" y="5207000"/>
          <p14:tracePt t="11642" x="3660775" y="5283200"/>
          <p14:tracePt t="11650" x="3660775" y="5357813"/>
          <p14:tracePt t="11658" x="3660775" y="5407025"/>
          <p14:tracePt t="11666" x="3660775" y="5470525"/>
          <p14:tracePt t="11674" x="3660775" y="5494338"/>
          <p14:tracePt t="11682" x="3660775" y="5507038"/>
          <p14:tracePt t="11690" x="3660775" y="5519738"/>
          <p14:tracePt t="11698" x="3660775" y="5545138"/>
          <p14:tracePt t="11738" x="3660775" y="5532438"/>
          <p14:tracePt t="11746" x="3673475" y="5507038"/>
          <p14:tracePt t="11754" x="3673475" y="5457825"/>
          <p14:tracePt t="11762" x="3686175" y="5419725"/>
          <p14:tracePt t="11770" x="3686175" y="5345113"/>
          <p14:tracePt t="11779" x="3709988" y="5295900"/>
          <p14:tracePt t="11786" x="3709988" y="5219700"/>
          <p14:tracePt t="11794" x="3709988" y="5157788"/>
          <p14:tracePt t="11803" x="3709988" y="5132388"/>
          <p14:tracePt t="11810" x="3709988" y="5095875"/>
          <p14:tracePt t="11820" x="3709988" y="5083175"/>
          <p14:tracePt t="11843" x="3698875" y="5083175"/>
          <p14:tracePt t="11851" x="3648075" y="5145088"/>
          <p14:tracePt t="11859" x="3611563" y="5183188"/>
          <p14:tracePt t="11866" x="3573463" y="5257800"/>
          <p14:tracePt t="11874" x="3535363" y="5345113"/>
          <p14:tracePt t="11882" x="3498850" y="5394325"/>
          <p14:tracePt t="11890" x="3460750" y="5457825"/>
          <p14:tracePt t="11898" x="3435350" y="5483225"/>
          <p14:tracePt t="11906" x="3422650" y="5519738"/>
          <p14:tracePt t="11920" x="3422650" y="5557838"/>
          <p14:tracePt t="11925" x="3422650" y="5570538"/>
          <p14:tracePt t="11930" x="3422650" y="5581650"/>
          <p14:tracePt t="12170" x="3511550" y="5581650"/>
          <p14:tracePt t="12178" x="3648075" y="5581650"/>
          <p14:tracePt t="12186" x="3848100" y="5581650"/>
          <p14:tracePt t="12194" x="4110038" y="5581650"/>
          <p14:tracePt t="12201" x="4348163" y="5607050"/>
          <p14:tracePt t="12210" x="4622800" y="5657850"/>
          <p14:tracePt t="12220" x="5035550" y="5694363"/>
          <p14:tracePt t="12225" x="5610225" y="5768975"/>
          <p14:tracePt t="12234" x="6246813" y="5794375"/>
          <p14:tracePt t="12241" x="6508750" y="5794375"/>
          <p14:tracePt t="12249" x="6972300" y="5832475"/>
          <p14:tracePt t="12257" x="7446963" y="5832475"/>
          <p14:tracePt t="12265" x="7808913" y="5832475"/>
          <p14:tracePt t="12273" x="8221663" y="5832475"/>
          <p14:tracePt t="12281" x="8521700" y="5832475"/>
          <p14:tracePt t="12289" x="8809038" y="5832475"/>
          <p14:tracePt t="12297" x="8958263" y="5819775"/>
          <p14:tracePt t="12305" x="9196388" y="5794375"/>
          <p14:tracePt t="12313" x="9394825" y="5768975"/>
          <p14:tracePt t="12321" x="9532938" y="5745163"/>
          <p14:tracePt t="12329" x="9682163" y="5694363"/>
          <p14:tracePt t="12338" x="9782175" y="5670550"/>
          <p14:tracePt t="12345" x="9845675" y="5657850"/>
          <p14:tracePt t="12354" x="9894888" y="5619750"/>
          <p14:tracePt t="12361" x="9932988" y="5607050"/>
          <p14:tracePt t="12370" x="9971088" y="5581650"/>
          <p14:tracePt t="12377" x="9982200" y="5557838"/>
          <p14:tracePt t="12387" x="9994900" y="5519738"/>
          <p14:tracePt t="12393" x="10020300" y="5483225"/>
          <p14:tracePt t="12404" x="10033000" y="5445125"/>
          <p14:tracePt t="12409" x="10045700" y="5419725"/>
          <p14:tracePt t="12418" x="10069513" y="5383213"/>
          <p14:tracePt t="12425" x="10069513" y="5332413"/>
          <p14:tracePt t="12433" x="10082213" y="5295900"/>
          <p14:tracePt t="12441" x="10082213" y="5257800"/>
          <p14:tracePt t="12449" x="10107613" y="5232400"/>
          <p14:tracePt t="12457" x="10120313" y="5195888"/>
          <p14:tracePt t="12465" x="10133013" y="5157788"/>
          <p14:tracePt t="12473" x="10158413" y="5119688"/>
          <p14:tracePt t="12481" x="10158413" y="5095875"/>
          <p14:tracePt t="12489" x="10169525" y="5032375"/>
          <p14:tracePt t="12497" x="10182225" y="5008563"/>
          <p14:tracePt t="12505" x="10207625" y="4945063"/>
          <p14:tracePt t="12513" x="10220325" y="4895850"/>
          <p14:tracePt t="12522" x="10245725" y="4857750"/>
          <p14:tracePt t="12529" x="10245725" y="4845050"/>
          <p14:tracePt t="12537" x="10245725" y="4821238"/>
          <p14:tracePt t="12544" x="10245725" y="4808538"/>
          <p14:tracePt t="12593" x="10194925" y="4808538"/>
          <p14:tracePt t="12601" x="10133013" y="4821238"/>
          <p14:tracePt t="12609" x="10058400" y="4857750"/>
          <p14:tracePt t="12618" x="9982200" y="4883150"/>
          <p14:tracePt t="12626" x="9871075" y="4932363"/>
          <p14:tracePt t="12634" x="9794875" y="4945063"/>
          <p14:tracePt t="12641" x="9707563" y="4970463"/>
          <p14:tracePt t="12649" x="9632950" y="4983163"/>
          <p14:tracePt t="12657" x="9558338" y="5008563"/>
          <p14:tracePt t="12666" x="9520238" y="5019675"/>
          <p14:tracePt t="12673" x="9494838" y="5045075"/>
          <p14:tracePt t="12681" x="9458325" y="5045075"/>
          <p14:tracePt t="12690" x="9458325" y="5057775"/>
          <p14:tracePt t="12698" x="9445625" y="5070475"/>
          <p14:tracePt t="12713" x="9445625" y="5083175"/>
          <p14:tracePt t="12737" x="9445625" y="5095875"/>
          <p14:tracePt t="12752" x="9445625" y="5108575"/>
          <p14:tracePt t="12761" x="9445625" y="5119688"/>
          <p14:tracePt t="12770" x="9445625" y="5157788"/>
          <p14:tracePt t="12777" x="9445625" y="5232400"/>
          <p14:tracePt t="12787" x="9471025" y="5307013"/>
          <p14:tracePt t="12793" x="9471025" y="5383213"/>
          <p14:tracePt t="12803" x="9483725" y="5483225"/>
          <p14:tracePt t="12809" x="9483725" y="5557838"/>
          <p14:tracePt t="12817" x="9507538" y="5632450"/>
          <p14:tracePt t="12825" x="9507538" y="5694363"/>
          <p14:tracePt t="12833" x="9520238" y="5745163"/>
          <p14:tracePt t="12841" x="9520238" y="5781675"/>
          <p14:tracePt t="12849" x="9520238" y="5794375"/>
          <p14:tracePt t="12889" x="9520238" y="5757863"/>
          <p14:tracePt t="12897" x="9520238" y="5707063"/>
          <p14:tracePt t="12904" x="9520238" y="5670550"/>
          <p14:tracePt t="12913" x="9520238" y="5619750"/>
          <p14:tracePt t="12921" x="9520238" y="5581650"/>
          <p14:tracePt t="12929" x="9520238" y="5557838"/>
          <p14:tracePt t="12938" x="9520238" y="5532438"/>
          <p14:tracePt t="12945" x="9520238" y="5519738"/>
          <p14:tracePt t="13001" x="9520238" y="5545138"/>
          <p14:tracePt t="13009" x="9520238" y="5557838"/>
          <p14:tracePt t="13018" x="9520238" y="5570538"/>
          <p14:tracePt t="13034" x="9520238" y="5581650"/>
          <p14:tracePt t="13444" x="9520238" y="5607050"/>
          <p14:tracePt t="13452" x="9520238" y="5670550"/>
          <p14:tracePt t="13460" x="9520238" y="5745163"/>
          <p14:tracePt t="13468" x="9520238" y="5845175"/>
          <p14:tracePt t="13476" x="9494838" y="5945188"/>
          <p14:tracePt t="13487" x="9432925" y="6069013"/>
          <p14:tracePt t="13492" x="9371013" y="6156325"/>
          <p14:tracePt t="13500" x="9232900" y="6369050"/>
          <p14:tracePt t="13508" x="9096375" y="6556375"/>
          <p14:tracePt t="13516" x="8945563" y="6705600"/>
          <p14:tracePt t="13524" x="8796338" y="6831013"/>
          <p14:tracePt t="13532" x="8609013" y="6992938"/>
          <p14:tracePt t="13540" x="8421688" y="7092950"/>
          <p14:tracePt t="13548" x="8245475" y="7192963"/>
          <p14:tracePt t="13556" x="8058150" y="7305675"/>
          <p14:tracePt t="13564" x="7847013" y="7380288"/>
          <p14:tracePt t="13572" x="7646988" y="7456488"/>
          <p14:tracePt t="13580" x="7434263" y="7518400"/>
          <p14:tracePt t="13588" x="7234238" y="7567613"/>
          <p14:tracePt t="13596" x="6985000" y="7618413"/>
          <p14:tracePt t="13605" x="6759575" y="7643813"/>
          <p14:tracePt t="13612" x="6521450" y="7643813"/>
          <p14:tracePt t="13621" x="6259513" y="7643813"/>
          <p14:tracePt t="13628" x="5846763" y="7643813"/>
          <p14:tracePt t="13637" x="5484813" y="7643813"/>
          <p14:tracePt t="13644" x="5284788" y="7643813"/>
          <p14:tracePt t="13653" x="4960938" y="7631113"/>
          <p14:tracePt t="13660" x="4648200" y="7605713"/>
          <p14:tracePt t="13670" x="4484688" y="7580313"/>
          <p14:tracePt t="13676" x="4248150" y="7518400"/>
          <p14:tracePt t="13686" x="4035425" y="7493000"/>
          <p14:tracePt t="13692" x="3835400" y="7443788"/>
          <p14:tracePt t="13704" x="3686175" y="7418388"/>
          <p14:tracePt t="13708" x="3573463" y="7380288"/>
          <p14:tracePt t="13716" x="3498850" y="7356475"/>
          <p14:tracePt t="13724" x="3398838" y="7331075"/>
          <p14:tracePt t="13732" x="3286125" y="7292975"/>
          <p14:tracePt t="13740" x="3173413" y="7267575"/>
          <p14:tracePt t="13748" x="3024188" y="7218363"/>
          <p14:tracePt t="13757" x="2886075" y="7169150"/>
          <p14:tracePt t="13764" x="2811463" y="7156450"/>
          <p14:tracePt t="13773" x="2660650" y="7105650"/>
          <p14:tracePt t="13781" x="2549525" y="7056438"/>
          <p14:tracePt t="13789" x="2460625" y="7018338"/>
          <p14:tracePt t="13797" x="2386013" y="6981825"/>
          <p14:tracePt t="13804" x="2324100" y="6943725"/>
          <p14:tracePt t="13812" x="2298700" y="6905625"/>
          <p14:tracePt t="13821" x="2262188" y="6869113"/>
          <p14:tracePt t="13829" x="2236788" y="6831013"/>
          <p14:tracePt t="13837" x="2224088" y="6805613"/>
          <p14:tracePt t="13845" x="2211388" y="6781800"/>
          <p14:tracePt t="13853" x="2211388" y="6769100"/>
          <p14:tracePt t="13861" x="2198688" y="6756400"/>
          <p14:tracePt t="13871" x="2198688" y="6743700"/>
          <p14:tracePt t="13876" x="2185988" y="6743700"/>
          <p14:tracePt t="13892" x="2162175" y="6731000"/>
          <p14:tracePt t="13908" x="2149475" y="6731000"/>
          <p14:tracePt t="13917" x="2136775" y="6731000"/>
          <p14:tracePt t="13936" x="2136775" y="6718300"/>
          <p14:tracePt t="13949" x="2136775" y="6705600"/>
          <p14:tracePt t="14100" x="2136775" y="6694488"/>
          <p14:tracePt t="14156" x="2149475" y="6694488"/>
          <p14:tracePt t="14196" x="2173288" y="6694488"/>
          <p14:tracePt t="14211" x="2185988" y="6694488"/>
          <p14:tracePt t="14227" x="2198688" y="6694488"/>
          <p14:tracePt t="14235" x="2211388" y="6694488"/>
          <p14:tracePt t="14243" x="2224088" y="6694488"/>
          <p14:tracePt t="14253" x="2249488" y="6694488"/>
          <p14:tracePt t="14260" x="2273300" y="6694488"/>
          <p14:tracePt t="14268" x="2286000" y="6669088"/>
          <p14:tracePt t="14275" x="2311400" y="6669088"/>
          <p14:tracePt t="14284" x="2324100" y="6656388"/>
          <p14:tracePt t="14291" x="2336800" y="6643688"/>
          <p14:tracePt t="14299" x="2373313" y="6643688"/>
          <p14:tracePt t="14307" x="2373313" y="6630988"/>
          <p14:tracePt t="14315" x="2386013" y="6630988"/>
          <p14:tracePt t="14332" x="2398713" y="6630988"/>
          <p14:tracePt t="14356" x="2411413" y="6630988"/>
          <p14:tracePt t="14371" x="2424113" y="6630988"/>
          <p14:tracePt t="14387" x="2449513" y="6630988"/>
          <p14:tracePt t="14395" x="2473325" y="6630988"/>
          <p14:tracePt t="14404" x="2486025" y="6630988"/>
          <p14:tracePt t="14411" x="2524125" y="6618288"/>
          <p14:tracePt t="14420" x="2549525" y="6618288"/>
          <p14:tracePt t="14427" x="2598738" y="6618288"/>
          <p14:tracePt t="14437" x="2636838" y="6594475"/>
          <p14:tracePt t="14443" x="2673350" y="6581775"/>
          <p14:tracePt t="14454" x="2724150" y="6581775"/>
          <p14:tracePt t="14459" x="2773363" y="6581775"/>
          <p14:tracePt t="14468" x="2811463" y="6569075"/>
          <p14:tracePt t="14475" x="2860675" y="6569075"/>
          <p14:tracePt t="14483" x="2898775" y="6569075"/>
          <p14:tracePt t="14491" x="2947988" y="6569075"/>
          <p14:tracePt t="14499" x="3011488" y="6569075"/>
          <p14:tracePt t="14507" x="3035300" y="6569075"/>
          <p14:tracePt t="14515" x="3073400" y="6569075"/>
          <p14:tracePt t="14523" x="3086100" y="6569075"/>
          <p14:tracePt t="14531" x="3098800" y="6569075"/>
          <p14:tracePt t="14539" x="3111500" y="6569075"/>
          <p14:tracePt t="14547" x="3124200" y="6569075"/>
          <p14:tracePt t="14571" x="3135313" y="6569075"/>
          <p14:tracePt t="14651" x="3135313" y="6581775"/>
          <p14:tracePt t="14691" x="3135313" y="6594475"/>
          <p14:tracePt t="14755" x="3135313" y="6607175"/>
          <p14:tracePt t="14780" x="3135313" y="6618288"/>
          <p14:tracePt t="14804" x="3135313" y="6630988"/>
          <p14:tracePt t="14836" x="3135313" y="6656388"/>
          <p14:tracePt t="14851" x="3124200" y="6656388"/>
          <p14:tracePt t="14868" x="3124200" y="6669088"/>
          <p14:tracePt t="14884" x="3111500" y="6669088"/>
          <p14:tracePt t="14891" x="3111500" y="6681788"/>
          <p14:tracePt t="14923" x="3098800" y="6681788"/>
          <p14:tracePt t="14972" x="3098800" y="6694488"/>
          <p14:tracePt t="14995" x="3098800" y="6705600"/>
          <p14:tracePt t="16266" x="3060700" y="6705600"/>
          <p14:tracePt t="16274" x="3048000" y="6718300"/>
          <p14:tracePt t="16282" x="3024188" y="6718300"/>
          <p14:tracePt t="16290" x="3011488" y="6731000"/>
          <p14:tracePt t="16306" x="2998788" y="6731000"/>
          <p14:tracePt t="16314" x="2973388" y="6756400"/>
          <p14:tracePt t="16338" x="2973388" y="6769100"/>
          <p14:tracePt t="16346" x="2960688" y="6781800"/>
          <p14:tracePt t="16362" x="2947988" y="6794500"/>
          <p14:tracePt t="16378" x="2936875" y="6805613"/>
          <p14:tracePt t="16387" x="2924175" y="6818313"/>
          <p14:tracePt t="16394" x="2911475" y="6818313"/>
          <p14:tracePt t="16404" x="2898775" y="6831013"/>
          <p14:tracePt t="16410" x="2860675" y="6869113"/>
          <p14:tracePt t="16421" x="2824163" y="6881813"/>
          <p14:tracePt t="16426" x="2811463" y="6892925"/>
          <p14:tracePt t="16437" x="2786063" y="6918325"/>
          <p14:tracePt t="16442" x="2773363" y="6931025"/>
          <p14:tracePt t="16450" x="2747963" y="6943725"/>
          <p14:tracePt t="16458" x="2724150" y="6943725"/>
          <p14:tracePt t="16466" x="2724150" y="6956425"/>
          <p14:tracePt t="16474" x="2711450" y="6956425"/>
          <p14:tracePt t="16482" x="2698750" y="6956425"/>
          <p14:tracePt t="16490" x="2698750" y="6969125"/>
          <p14:tracePt t="16498" x="2686050" y="6969125"/>
          <p14:tracePt t="16514" x="2660650" y="6969125"/>
          <p14:tracePt t="16610" x="2660650" y="6956425"/>
          <p14:tracePt t="16650" x="2660650" y="6943725"/>
          <p14:tracePt t="16665" x="2673350" y="6943725"/>
          <p14:tracePt t="16682" x="2686050" y="6943725"/>
          <p14:tracePt t="16698" x="2698750" y="6931025"/>
          <p14:tracePt t="16722" x="2711450" y="6931025"/>
          <p14:tracePt t="16746" x="2724150" y="6931025"/>
          <p14:tracePt t="16770" x="2736850" y="6931025"/>
          <p14:tracePt t="16818" x="2736850" y="6918325"/>
          <p14:tracePt t="16826" x="2747963" y="6918325"/>
          <p14:tracePt t="16907" x="2773363" y="6918325"/>
          <p14:tracePt t="16930" x="2773363" y="6892925"/>
          <p14:tracePt t="16970" x="2786063" y="6892925"/>
          <p14:tracePt t="16978" x="2786063" y="6881813"/>
          <p14:tracePt t="17008" x="2798763" y="6881813"/>
          <p14:tracePt t="18643" x="2811463" y="6881813"/>
          <p14:tracePt t="18651" x="2836863" y="6881813"/>
          <p14:tracePt t="18659" x="2860675" y="6881813"/>
          <p14:tracePt t="18666" x="2886075" y="6881813"/>
          <p14:tracePt t="18675" x="2898775" y="6881813"/>
          <p14:tracePt t="18683" x="2911475" y="6881813"/>
          <p14:tracePt t="18691" x="2947988" y="6881813"/>
          <p14:tracePt t="18699" x="2960688" y="6869113"/>
          <p14:tracePt t="18707" x="2973388" y="6869113"/>
          <p14:tracePt t="18715" x="2986088" y="6869113"/>
          <p14:tracePt t="18723" x="2998788" y="6869113"/>
          <p14:tracePt t="18731" x="3011488" y="6869113"/>
          <p14:tracePt t="18755" x="3024188" y="6869113"/>
          <p14:tracePt t="18803" x="3048000" y="6869113"/>
          <p14:tracePt t="18827" x="3060700" y="6869113"/>
          <p14:tracePt t="18867" x="3073400" y="6869113"/>
          <p14:tracePt t="18915" x="3098800" y="6869113"/>
          <p14:tracePt t="19618" x="3111500" y="6869113"/>
          <p14:tracePt t="19642" x="3135313" y="6869113"/>
          <p14:tracePt t="19666" x="3148013" y="6869113"/>
          <p14:tracePt t="19699" x="3160713" y="6869113"/>
          <p14:tracePt t="19706" x="3160713" y="6856413"/>
          <p14:tracePt t="19818" x="3186113" y="6856413"/>
          <p14:tracePt t="19826" x="3224213" y="6856413"/>
          <p14:tracePt t="20114" x="3235325" y="6818313"/>
          <p14:tracePt t="20121" x="3273425" y="6769100"/>
          <p14:tracePt t="20129" x="3311525" y="6705600"/>
          <p14:tracePt t="20138" x="3373438" y="6607175"/>
          <p14:tracePt t="20145" x="3422650" y="6518275"/>
          <p14:tracePt t="20155" x="3460750" y="6430963"/>
          <p14:tracePt t="20161" x="3511550" y="6319838"/>
          <p14:tracePt t="20171" x="3548063" y="6207125"/>
          <p14:tracePt t="20178" x="3598863" y="6069013"/>
          <p14:tracePt t="20187" x="3622675" y="5956300"/>
          <p14:tracePt t="20193" x="3660775" y="5845175"/>
          <p14:tracePt t="20204" x="3686175" y="5732463"/>
          <p14:tracePt t="20209" x="3709988" y="5632450"/>
          <p14:tracePt t="20221" x="3748088" y="5519738"/>
          <p14:tracePt t="20225" x="3748088" y="5407025"/>
          <p14:tracePt t="20234" x="3773488" y="5307013"/>
          <p14:tracePt t="20241" x="3798888" y="5195888"/>
          <p14:tracePt t="20250" x="3822700" y="5083175"/>
          <p14:tracePt t="20257" x="3822700" y="5032375"/>
          <p14:tracePt t="20265" x="3835400" y="4983163"/>
          <p14:tracePt t="20273" x="3835400" y="4932363"/>
          <p14:tracePt t="20281" x="3835400" y="4895850"/>
          <p14:tracePt t="20289" x="3835400" y="4857750"/>
          <p14:tracePt t="20297" x="3835400" y="4845050"/>
          <p14:tracePt t="20313" x="3835400" y="4832350"/>
          <p14:tracePt t="20394" x="3835400" y="4883150"/>
          <p14:tracePt t="20401" x="3835400" y="4921250"/>
          <p14:tracePt t="20410" x="3835400" y="4970463"/>
          <p14:tracePt t="20419" x="3835400" y="5045075"/>
          <p14:tracePt t="20426" x="3835400" y="5095875"/>
          <p14:tracePt t="20435" x="3835400" y="5132388"/>
          <p14:tracePt t="20442" x="3810000" y="5170488"/>
          <p14:tracePt t="20450" x="3810000" y="5195888"/>
          <p14:tracePt t="20458" x="3810000" y="5232400"/>
          <p14:tracePt t="20466" x="3810000" y="5245100"/>
          <p14:tracePt t="20474" x="3810000" y="5257800"/>
          <p14:tracePt t="20553" x="3810000" y="5245100"/>
          <p14:tracePt t="20561" x="3822700" y="5132388"/>
          <p14:tracePt t="20569" x="3873500" y="5019675"/>
          <p14:tracePt t="20577" x="3922713" y="4845050"/>
          <p14:tracePt t="20588" x="3998913" y="4633913"/>
          <p14:tracePt t="20593" x="4022725" y="4533900"/>
          <p14:tracePt t="20604" x="4060825" y="4421188"/>
          <p14:tracePt t="20609" x="4086225" y="4308475"/>
          <p14:tracePt t="20620" x="4097338" y="4233863"/>
          <p14:tracePt t="20625" x="4122738" y="4195763"/>
          <p14:tracePt t="20633" x="4122738" y="4171950"/>
          <p14:tracePt t="20657" x="4122738" y="4183063"/>
          <p14:tracePt t="20665" x="4122738" y="4233863"/>
          <p14:tracePt t="20673" x="4097338" y="4321175"/>
          <p14:tracePt t="20681" x="4073525" y="4395788"/>
          <p14:tracePt t="20690" x="4035425" y="4483100"/>
          <p14:tracePt t="20698" x="4010025" y="4508500"/>
          <p14:tracePt t="20705" x="3998913" y="4570413"/>
          <p14:tracePt t="20714" x="3986213" y="4583113"/>
          <p14:tracePt t="20722" x="3986213" y="4608513"/>
          <p14:tracePt t="20729" x="3973513" y="4608513"/>
          <p14:tracePt t="20738" x="3973513" y="4621213"/>
          <p14:tracePt t="21273" x="3998913" y="4621213"/>
          <p14:tracePt t="21280" x="4035425" y="4621213"/>
          <p14:tracePt t="21288" x="4073525" y="4621213"/>
          <p14:tracePt t="21296" x="4122738" y="4608513"/>
          <p14:tracePt t="21304" x="4160838" y="4583113"/>
          <p14:tracePt t="21313" x="4186238" y="4570413"/>
          <p14:tracePt t="21322" x="4222750" y="4546600"/>
          <p14:tracePt t="21328" x="4260850" y="4546600"/>
          <p14:tracePt t="21338" x="4273550" y="4533900"/>
          <p14:tracePt t="21344" x="4286250" y="4533900"/>
          <p14:tracePt t="21354" x="4297363" y="4521200"/>
          <p14:tracePt t="21360" x="4310063" y="4521200"/>
          <p14:tracePt t="21371" x="4322763" y="4521200"/>
          <p14:tracePt t="21376" x="4360863" y="4508500"/>
          <p14:tracePt t="21388" x="4384675" y="4508500"/>
          <p14:tracePt t="21392" x="4422775" y="4495800"/>
          <p14:tracePt t="21400" x="4460875" y="4495800"/>
          <p14:tracePt t="21408" x="4510088" y="4470400"/>
          <p14:tracePt t="21417" x="4560888" y="4470400"/>
          <p14:tracePt t="21424" x="4622800" y="4457700"/>
          <p14:tracePt t="21432" x="4672013" y="4457700"/>
          <p14:tracePt t="21440" x="4710113" y="4433888"/>
          <p14:tracePt t="21448" x="4760913" y="4433888"/>
          <p14:tracePt t="21456" x="4797425" y="4421188"/>
          <p14:tracePt t="21464" x="4822825" y="4421188"/>
          <p14:tracePt t="21472" x="4860925" y="4408488"/>
          <p14:tracePt t="21480" x="4897438" y="4408488"/>
          <p14:tracePt t="21488" x="4922838" y="4383088"/>
          <p14:tracePt t="21496" x="4984750" y="4370388"/>
          <p14:tracePt t="21505" x="5059363" y="4346575"/>
          <p14:tracePt t="21512" x="5110163" y="4333875"/>
          <p14:tracePt t="21522" x="5184775" y="4308475"/>
          <p14:tracePt t="21528" x="5248275" y="4295775"/>
          <p14:tracePt t="21537" x="5322888" y="4259263"/>
          <p14:tracePt t="21544" x="5359400" y="4233863"/>
          <p14:tracePt t="21554" x="5410200" y="4195763"/>
          <p14:tracePt t="21560" x="5446713" y="4183063"/>
          <p14:tracePt t="21569" x="5484813" y="4183063"/>
          <p14:tracePt t="21576" x="5497513" y="4171950"/>
          <p14:tracePt t="21584" x="5497513" y="4159250"/>
          <p14:tracePt t="21592" x="5510213" y="4159250"/>
          <p14:tracePt t="21720" x="5510213" y="4171950"/>
          <p14:tracePt t="21728" x="5497513" y="4171950"/>
          <p14:tracePt t="21744" x="5484813" y="4171950"/>
          <p14:tracePt t="21760" x="5459413" y="4171950"/>
          <p14:tracePt t="21770" x="5459413" y="4183063"/>
          <p14:tracePt t="21787" x="5446713" y="4183063"/>
          <p14:tracePt t="21809" x="5435600" y="4195763"/>
          <p14:tracePt t="21833" x="5422900" y="4208463"/>
          <p14:tracePt t="21857" x="5422900" y="4221163"/>
          <p14:tracePt t="21872" x="5410200" y="4221163"/>
          <p14:tracePt t="21904" x="5410200" y="4233863"/>
          <p14:tracePt t="21921" x="5397500" y="4233863"/>
          <p14:tracePt t="21937" x="5397500" y="4259263"/>
          <p14:tracePt t="21984" x="5397500" y="4270375"/>
          <p14:tracePt t="22072" x="5397500" y="4283075"/>
          <p14:tracePt t="22096" x="5397500" y="4295775"/>
          <p14:tracePt t="22112" x="5384800" y="4295775"/>
          <p14:tracePt t="22168" x="5384800" y="4308475"/>
          <p14:tracePt t="22185" x="5384800" y="4321175"/>
          <p14:tracePt t="22192" x="5372100" y="4321175"/>
          <p14:tracePt t="22200" x="5372100" y="4333875"/>
          <p14:tracePt t="22208" x="5372100" y="4359275"/>
          <p14:tracePt t="22240" x="5346700" y="4359275"/>
          <p14:tracePt t="22480" x="5335588" y="4359275"/>
          <p14:tracePt t="22528" x="5322888" y="4359275"/>
          <p14:tracePt t="22616" x="5310188" y="4359275"/>
          <p14:tracePt t="22672" x="5297488" y="4370388"/>
          <p14:tracePt t="22696" x="5284788" y="4370388"/>
          <p14:tracePt t="22704" x="5284788" y="4383088"/>
          <p14:tracePt t="22727" x="5272088" y="4383088"/>
          <p14:tracePt t="22735" x="5272088" y="4395788"/>
          <p14:tracePt t="24240" x="5235575" y="4395788"/>
          <p14:tracePt t="24248" x="5184775" y="4395788"/>
          <p14:tracePt t="24257" x="5110163" y="4395788"/>
          <p14:tracePt t="24264" x="5059363" y="4395788"/>
          <p14:tracePt t="24272" x="4960938" y="4395788"/>
          <p14:tracePt t="24280" x="4848225" y="4395788"/>
          <p14:tracePt t="24288" x="4722813" y="4395788"/>
          <p14:tracePt t="24296" x="4610100" y="4395788"/>
          <p14:tracePt t="24304" x="4473575" y="4395788"/>
          <p14:tracePt t="24312" x="4373563" y="4395788"/>
          <p14:tracePt t="24320" x="4297363" y="4395788"/>
          <p14:tracePt t="24328" x="4197350" y="4383088"/>
          <p14:tracePt t="24337" x="4086225" y="4370388"/>
          <p14:tracePt t="24344" x="4010025" y="4346575"/>
          <p14:tracePt t="24352" x="3898900" y="4321175"/>
          <p14:tracePt t="24360" x="3798888" y="4308475"/>
          <p14:tracePt t="24369" x="3686175" y="4259263"/>
          <p14:tracePt t="24376" x="3573463" y="4233863"/>
          <p14:tracePt t="24385" x="3498850" y="4221163"/>
          <p14:tracePt t="24392" x="3411538" y="4171950"/>
          <p14:tracePt t="24402" x="3360738" y="4159250"/>
          <p14:tracePt t="24408" x="3298825" y="4133850"/>
          <p14:tracePt t="24417" x="3273425" y="4121150"/>
          <p14:tracePt t="24424" x="3211513" y="4108450"/>
          <p14:tracePt t="24432" x="3160713" y="4083050"/>
          <p14:tracePt t="24440" x="3111500" y="4071938"/>
          <p14:tracePt t="24448" x="3024188" y="4033838"/>
          <p14:tracePt t="24456" x="2973388" y="4008438"/>
          <p14:tracePt t="24464" x="2898775" y="3995738"/>
          <p14:tracePt t="24473" x="2836863" y="3971925"/>
          <p14:tracePt t="24480" x="2760663" y="3959225"/>
          <p14:tracePt t="24488" x="2711450" y="3933825"/>
          <p14:tracePt t="24497" x="2636838" y="3933825"/>
          <p14:tracePt t="24505" x="2573338" y="3921125"/>
          <p14:tracePt t="24513" x="2524125" y="3895725"/>
          <p14:tracePt t="24521" x="2473325" y="3884613"/>
          <p14:tracePt t="24529" x="2411413" y="3884613"/>
          <p14:tracePt t="24537" x="2386013" y="3884613"/>
          <p14:tracePt t="24545" x="2349500" y="3859213"/>
          <p14:tracePt t="24552" x="2311400" y="3859213"/>
          <p14:tracePt t="24560" x="2286000" y="3859213"/>
          <p14:tracePt t="24568" x="2249488" y="3859213"/>
          <p14:tracePt t="24576" x="2224088" y="3859213"/>
          <p14:tracePt t="24585" x="2185988" y="3871913"/>
          <p14:tracePt t="24592" x="2136775" y="3884613"/>
          <p14:tracePt t="24602" x="2098675" y="3921125"/>
          <p14:tracePt t="24609" x="2062163" y="3933825"/>
          <p14:tracePt t="24619" x="2024063" y="3959225"/>
          <p14:tracePt t="24625" x="1985963" y="3995738"/>
          <p14:tracePt t="24633" x="1962150" y="4008438"/>
          <p14:tracePt t="24640" x="1924050" y="4046538"/>
          <p14:tracePt t="24648" x="1911350" y="4059238"/>
          <p14:tracePt t="24657" x="1898650" y="4071938"/>
          <p14:tracePt t="24665" x="1874838" y="4083050"/>
          <p14:tracePt t="24672" x="1862138" y="4095750"/>
          <p14:tracePt t="24681" x="1862138" y="4108450"/>
          <p14:tracePt t="24697" x="1862138" y="4133850"/>
          <p14:tracePt t="24736" x="1898650" y="4133850"/>
          <p14:tracePt t="24744" x="1911350" y="4133850"/>
          <p14:tracePt t="24752" x="1924050" y="4121150"/>
          <p14:tracePt t="24760" x="1936750" y="4121150"/>
          <p14:tracePt t="24768" x="1974850" y="4108450"/>
          <p14:tracePt t="24776" x="2024063" y="4108450"/>
          <p14:tracePt t="24785" x="2098675" y="4108450"/>
          <p14:tracePt t="24792" x="2198688" y="4108450"/>
          <p14:tracePt t="24801" x="2360613" y="4108450"/>
          <p14:tracePt t="24808" x="2511425" y="4083050"/>
          <p14:tracePt t="24816" x="2711450" y="4059238"/>
          <p14:tracePt t="24824" x="2886075" y="4033838"/>
          <p14:tracePt t="24832" x="2986088" y="4021138"/>
          <p14:tracePt t="24840" x="3173413" y="3971925"/>
          <p14:tracePt t="24848" x="3286125" y="3921125"/>
          <p14:tracePt t="24856" x="3386138" y="3895725"/>
          <p14:tracePt t="24864" x="3473450" y="3859213"/>
          <p14:tracePt t="24872" x="3522663" y="3833813"/>
          <p14:tracePt t="24880" x="3560763" y="3808413"/>
          <p14:tracePt t="24888" x="3573463" y="3784600"/>
          <p14:tracePt t="24896" x="3586163" y="3771900"/>
          <p14:tracePt t="24904" x="3586163" y="3759200"/>
          <p14:tracePt t="24918" x="3586163" y="3746500"/>
          <p14:tracePt t="24944" x="3573463" y="3746500"/>
          <p14:tracePt t="24952" x="3522663" y="3746500"/>
          <p14:tracePt t="24960" x="3448050" y="3746500"/>
          <p14:tracePt t="24968" x="3373438" y="3746500"/>
          <p14:tracePt t="24976" x="3273425" y="3746500"/>
          <p14:tracePt t="24985" x="3135313" y="3746500"/>
          <p14:tracePt t="24992" x="3060700" y="3746500"/>
          <p14:tracePt t="25001" x="2936875" y="3746500"/>
          <p14:tracePt t="25008" x="2836863" y="3746500"/>
          <p14:tracePt t="25018" x="2724150" y="3746500"/>
          <p14:tracePt t="25024" x="2649538" y="3746500"/>
          <p14:tracePt t="25032" x="2573338" y="3746500"/>
          <p14:tracePt t="25040" x="2524125" y="3746500"/>
          <p14:tracePt t="25048" x="2473325" y="3759200"/>
          <p14:tracePt t="25056" x="2411413" y="3797300"/>
          <p14:tracePt t="25064" x="2373313" y="3808413"/>
          <p14:tracePt t="25072" x="2349500" y="3846513"/>
          <p14:tracePt t="25080" x="2311400" y="3859213"/>
          <p14:tracePt t="25088" x="2286000" y="3895725"/>
          <p14:tracePt t="25096" x="2273300" y="3908425"/>
          <p14:tracePt t="25104" x="2262188" y="3908425"/>
          <p14:tracePt t="25112" x="2249488" y="3921125"/>
          <p14:tracePt t="25128" x="2236788" y="3921125"/>
          <p14:tracePt t="25192" x="2236788" y="3908425"/>
          <p14:tracePt t="25200" x="2236788" y="3895725"/>
          <p14:tracePt t="25208" x="2236788" y="3859213"/>
          <p14:tracePt t="25217" x="2236788" y="3833813"/>
          <p14:tracePt t="25224" x="2236788" y="3771900"/>
          <p14:tracePt t="25232" x="2236788" y="3746500"/>
          <p14:tracePt t="25240" x="2236788" y="3697288"/>
          <p14:tracePt t="25248" x="2236788" y="3659188"/>
          <p14:tracePt t="25256" x="2236788" y="3633788"/>
          <p14:tracePt t="25264" x="2236788" y="3597275"/>
          <p14:tracePt t="25272" x="2224088" y="3584575"/>
          <p14:tracePt t="25280" x="2185988" y="3584575"/>
          <p14:tracePt t="25288" x="2162175" y="3559175"/>
          <p14:tracePt t="25296" x="2098675" y="3559175"/>
          <p14:tracePt t="25304" x="2049463" y="3559175"/>
          <p14:tracePt t="25313" x="1974850" y="3559175"/>
          <p14:tracePt t="25320" x="1924050" y="3559175"/>
          <p14:tracePt t="25328" x="1849438" y="3559175"/>
          <p14:tracePt t="25336" x="1798638" y="3559175"/>
          <p14:tracePt t="25344" x="1736725" y="3559175"/>
          <p14:tracePt t="25352" x="1711325" y="3559175"/>
          <p14:tracePt t="25360" x="1674813" y="3559175"/>
          <p14:tracePt t="25368" x="1636713" y="3546475"/>
          <p14:tracePt t="25440" x="1649413" y="3546475"/>
          <p14:tracePt t="25448" x="1662113" y="3546475"/>
          <p14:tracePt t="25464" x="1674813" y="3559175"/>
          <p14:tracePt t="25472" x="1698625" y="3584575"/>
          <p14:tracePt t="25480" x="1762125" y="3621088"/>
          <p14:tracePt t="25487" x="1811338" y="3659188"/>
          <p14:tracePt t="25495" x="1898650" y="3697288"/>
          <p14:tracePt t="25503" x="1974850" y="3708400"/>
          <p14:tracePt t="25511" x="2024063" y="3746500"/>
          <p14:tracePt t="25520" x="2111375" y="3771900"/>
          <p14:tracePt t="25528" x="2162175" y="3784600"/>
          <p14:tracePt t="25536" x="2198688" y="3808413"/>
          <p14:tracePt t="25544" x="2224088" y="3808413"/>
          <p14:tracePt t="25552" x="2262188" y="3808413"/>
          <p14:tracePt t="25560" x="2273300" y="3808413"/>
          <p14:tracePt t="25640" x="2262188" y="3808413"/>
          <p14:tracePt t="25720" x="2273300" y="3808413"/>
          <p14:tracePt t="25736" x="2286000" y="3808413"/>
          <p14:tracePt t="25744" x="2298700" y="3808413"/>
          <p14:tracePt t="25760" x="2311400" y="3808413"/>
          <p14:tracePt t="25799" x="2324100" y="3808413"/>
          <p14:tracePt t="25815" x="2349500" y="3808413"/>
          <p14:tracePt t="25823" x="2360613" y="3808413"/>
          <p14:tracePt t="25831" x="2386013" y="3808413"/>
          <p14:tracePt t="25839" x="2398713" y="3808413"/>
          <p14:tracePt t="25847" x="2436813" y="3821113"/>
          <p14:tracePt t="26040" x="2460625" y="3821113"/>
          <p14:tracePt t="26048" x="2536825" y="3821113"/>
          <p14:tracePt t="26056" x="2611438" y="3821113"/>
          <p14:tracePt t="26064" x="2711450" y="3821113"/>
          <p14:tracePt t="26072" x="2847975" y="3821113"/>
          <p14:tracePt t="26079" x="2947988" y="3821113"/>
          <p14:tracePt t="26088" x="3086100" y="3821113"/>
          <p14:tracePt t="26096" x="3260725" y="3821113"/>
          <p14:tracePt t="26104" x="3398838" y="3821113"/>
          <p14:tracePt t="26112" x="3522663" y="3821113"/>
          <p14:tracePt t="26119" x="3660775" y="3821113"/>
          <p14:tracePt t="26127" x="3760788" y="3821113"/>
          <p14:tracePt t="26137" x="3973513" y="3821113"/>
          <p14:tracePt t="26143" x="4097338" y="3821113"/>
          <p14:tracePt t="26153" x="4173538" y="3821113"/>
          <p14:tracePt t="26160" x="4297363" y="3821113"/>
          <p14:tracePt t="26169" x="4448175" y="3846513"/>
          <p14:tracePt t="26176" x="4548188" y="3871913"/>
          <p14:tracePt t="26184" x="4660900" y="3884613"/>
          <p14:tracePt t="26192" x="4772025" y="3908425"/>
          <p14:tracePt t="26200" x="4848225" y="3908425"/>
          <p14:tracePt t="26208" x="4922838" y="3933825"/>
          <p14:tracePt t="26215" x="4972050" y="3946525"/>
          <p14:tracePt t="26223" x="5035550" y="3946525"/>
          <p14:tracePt t="26232" x="5059363" y="3959225"/>
          <p14:tracePt t="26239" x="5097463" y="3984625"/>
          <p14:tracePt t="26247" x="5135563" y="3984625"/>
          <p14:tracePt t="26255" x="5148263" y="3995738"/>
          <p14:tracePt t="26264" x="5159375" y="4008438"/>
          <p14:tracePt t="26272" x="5172075" y="4008438"/>
          <p14:tracePt t="26280" x="5172075" y="4021138"/>
          <p14:tracePt t="26287" x="5184775" y="4021138"/>
          <p14:tracePt t="26295" x="5184775" y="4033838"/>
          <p14:tracePt t="26311" x="5197475" y="4033838"/>
          <p14:tracePt t="26328" x="5197475" y="4046538"/>
          <p14:tracePt t="26359" x="5197475" y="4071938"/>
          <p14:tracePt t="26399" x="5210175" y="4071938"/>
          <p14:tracePt t="26423" x="5210175" y="4083050"/>
          <p14:tracePt t="26464" x="5210175" y="4095750"/>
          <p14:tracePt t="26496" x="5210175" y="4108450"/>
          <p14:tracePt t="26520" x="5197475" y="4108450"/>
          <p14:tracePt t="26536" x="5184775" y="4108450"/>
          <p14:tracePt t="26544" x="5159375" y="4108450"/>
          <p14:tracePt t="26552" x="5097463" y="4121150"/>
          <p14:tracePt t="26560" x="5022850" y="4171950"/>
          <p14:tracePt t="26570" x="4910138" y="4208463"/>
          <p14:tracePt t="26576" x="4760913" y="4259263"/>
          <p14:tracePt t="26587" x="4584700" y="4308475"/>
          <p14:tracePt t="26592" x="4473575" y="4359275"/>
          <p14:tracePt t="26600" x="4335463" y="4408488"/>
          <p14:tracePt t="26608" x="4222750" y="4446588"/>
          <p14:tracePt t="26616" x="4110038" y="4495800"/>
          <p14:tracePt t="26624" x="4022725" y="4508500"/>
          <p14:tracePt t="26632" x="3973513" y="4533900"/>
          <p14:tracePt t="26640" x="3922713" y="4546600"/>
          <p14:tracePt t="26648" x="3898900" y="4546600"/>
          <p14:tracePt t="26656" x="3873500" y="4570413"/>
          <p14:tracePt t="26672" x="3860800" y="4570413"/>
          <p14:tracePt t="26752" x="3873500" y="4570413"/>
          <p14:tracePt t="26768" x="3886200" y="4557713"/>
          <p14:tracePt t="26776" x="3898900" y="4546600"/>
          <p14:tracePt t="26791" x="3910013" y="4546600"/>
          <p14:tracePt t="26799" x="3935413" y="4546600"/>
          <p14:tracePt t="26807" x="3948113" y="4546600"/>
          <p14:tracePt t="26815" x="3960813" y="4546600"/>
          <p14:tracePt t="26823" x="3986213" y="4546600"/>
          <p14:tracePt t="26831" x="3998913" y="4546600"/>
          <p14:tracePt t="26839" x="4035425" y="4546600"/>
          <p14:tracePt t="26847" x="4060825" y="4546600"/>
          <p14:tracePt t="26855" x="4086225" y="4546600"/>
          <p14:tracePt t="26863" x="4110038" y="4546600"/>
          <p14:tracePt t="26871" x="4122738" y="4546600"/>
          <p14:tracePt t="26879" x="4160838" y="4546600"/>
          <p14:tracePt t="26887" x="4173538" y="4546600"/>
          <p14:tracePt t="26895" x="4186238" y="4546600"/>
          <p14:tracePt t="26903" x="4197350" y="4546600"/>
          <p14:tracePt t="26922" x="4235450" y="4546600"/>
          <p14:tracePt t="26927" x="4273550" y="4546600"/>
          <p14:tracePt t="26936" x="4310063" y="4546600"/>
          <p14:tracePt t="26943" x="4335463" y="4546600"/>
          <p14:tracePt t="26952" x="4373563" y="4546600"/>
          <p14:tracePt t="26959" x="4384675" y="4546600"/>
          <p14:tracePt t="26968" x="4397375" y="4546600"/>
          <p14:tracePt t="26975" x="4410075" y="4546600"/>
          <p14:tracePt t="26984" x="4422775" y="4546600"/>
          <p14:tracePt t="26991" x="4435475" y="4546600"/>
          <p14:tracePt t="26999" x="4460875" y="4546600"/>
          <p14:tracePt t="27023" x="4460875" y="4533900"/>
          <p14:tracePt t="27055" x="4460875" y="4521200"/>
          <p14:tracePt t="27095" x="4460875" y="4508500"/>
          <p14:tracePt t="27159" x="4460875" y="4495800"/>
          <p14:tracePt t="27287" x="4460875" y="4483100"/>
          <p14:tracePt t="27327" x="4473575" y="4483100"/>
          <p14:tracePt t="27367" x="4484688" y="4483100"/>
          <p14:tracePt t="27374" x="4484688" y="4457700"/>
          <p14:tracePt t="27390" x="4497388" y="4457700"/>
          <p14:tracePt t="27407" x="4510088" y="4446588"/>
          <p14:tracePt t="27414" x="4522788" y="4446588"/>
          <p14:tracePt t="27423" x="4560888" y="4433888"/>
          <p14:tracePt t="27430" x="4573588" y="4433888"/>
          <p14:tracePt t="27438" x="4584700" y="4421188"/>
          <p14:tracePt t="27446" x="4610100" y="4421188"/>
          <p14:tracePt t="27455" x="4635500" y="4408488"/>
          <p14:tracePt t="27462" x="4648200" y="4408488"/>
          <p14:tracePt t="27478" x="4660900" y="4408488"/>
          <p14:tracePt t="27495" x="4672013" y="4408488"/>
          <p14:tracePt t="27535" x="4684713" y="4408488"/>
          <p14:tracePt t="27630" x="4697413" y="4408488"/>
          <p14:tracePt t="27638" x="4710113" y="4395788"/>
          <p14:tracePt t="27646" x="4735513" y="4395788"/>
          <p14:tracePt t="27654" x="4748213" y="4395788"/>
          <p14:tracePt t="27662" x="4772025" y="4370388"/>
          <p14:tracePt t="27670" x="4784725" y="4370388"/>
          <p14:tracePt t="27678" x="4797425" y="4370388"/>
          <p14:tracePt t="27686" x="4822825" y="4359275"/>
          <p14:tracePt t="27703" x="4835525" y="4359275"/>
          <p14:tracePt t="27720" x="4848225" y="4359275"/>
          <p14:tracePt t="27758" x="4860925" y="4359275"/>
          <p14:tracePt t="27782" x="4872038" y="4359275"/>
          <p14:tracePt t="27806" x="4884738" y="4359275"/>
          <p14:tracePt t="27830" x="4897438" y="4346575"/>
          <p14:tracePt t="28465" x="4884738" y="4346575"/>
          <p14:tracePt t="28482" x="4872038" y="4346575"/>
          <p14:tracePt t="28489" x="4860925" y="4346575"/>
          <p14:tracePt t="28505" x="4848225" y="4346575"/>
          <p14:tracePt t="28521" x="4835525" y="4346575"/>
          <p14:tracePt t="28530" x="4810125" y="4346575"/>
          <p14:tracePt t="28537" x="4797425" y="4346575"/>
          <p14:tracePt t="28546" x="4784725" y="4346575"/>
          <p14:tracePt t="28554" x="4772025" y="4346575"/>
          <p14:tracePt t="28562" x="4760913" y="4346575"/>
          <p14:tracePt t="28570" x="4722813" y="4346575"/>
          <p14:tracePt t="28578" x="4710113" y="4346575"/>
          <p14:tracePt t="28586" x="4697413" y="4346575"/>
          <p14:tracePt t="28594" x="4684713" y="4346575"/>
          <p14:tracePt t="28603" x="4672013" y="4359275"/>
          <p14:tracePt t="28609" x="4660900" y="4359275"/>
          <p14:tracePt t="28633" x="4648200" y="4359275"/>
          <p14:tracePt t="28665" x="4635500" y="4359275"/>
          <p14:tracePt t="28681" x="4610100" y="4359275"/>
          <p14:tracePt t="28697" x="4597400" y="4359275"/>
          <p14:tracePt t="28721" x="4584700" y="4359275"/>
          <p14:tracePt t="28785" x="4573588" y="4359275"/>
          <p14:tracePt t="28794" x="4560888" y="4359275"/>
          <p14:tracePt t="28802" x="4548188" y="4383088"/>
          <p14:tracePt t="28818" x="4535488" y="4383088"/>
          <p14:tracePt t="28825" x="4535488" y="4395788"/>
          <p14:tracePt t="28841" x="4510088" y="4395788"/>
          <p14:tracePt t="28921" x="4510088" y="4408488"/>
          <p14:tracePt t="28929" x="4510088" y="4421188"/>
          <p14:tracePt t="30088" x="4510088" y="4433888"/>
          <p14:tracePt t="30096" x="4497388" y="4446588"/>
          <p14:tracePt t="30104" x="4484688" y="4457700"/>
          <p14:tracePt t="30112" x="4473575" y="4470400"/>
          <p14:tracePt t="30120" x="4460875" y="4508500"/>
          <p14:tracePt t="30128" x="4448175" y="4521200"/>
          <p14:tracePt t="30137" x="4422775" y="4533900"/>
          <p14:tracePt t="30144" x="4410075" y="4546600"/>
          <p14:tracePt t="30154" x="4410075" y="4570413"/>
          <p14:tracePt t="30160" x="4397375" y="4570413"/>
          <p14:tracePt t="30171" x="4384675" y="4583113"/>
          <p14:tracePt t="30186" x="4373563" y="4595813"/>
          <p14:tracePt t="30192" x="4373563" y="4608513"/>
          <p14:tracePt t="30200" x="4360863" y="4608513"/>
          <p14:tracePt t="30208" x="4348163" y="4633913"/>
          <p14:tracePt t="30216" x="4310063" y="4670425"/>
          <p14:tracePt t="30223" x="4286250" y="4708525"/>
          <p14:tracePt t="30232" x="4248150" y="4770438"/>
          <p14:tracePt t="30239" x="4210050" y="4795838"/>
          <p14:tracePt t="30247" x="4197350" y="4857750"/>
          <p14:tracePt t="30256" x="4186238" y="4883150"/>
          <p14:tracePt t="30263" x="4148138" y="4945063"/>
          <p14:tracePt t="30272" x="4122738" y="4983163"/>
          <p14:tracePt t="30280" x="4110038" y="5032375"/>
          <p14:tracePt t="30287" x="4086225" y="5083175"/>
          <p14:tracePt t="30296" x="4086225" y="5119688"/>
          <p14:tracePt t="30304" x="4073525" y="5170488"/>
          <p14:tracePt t="30312" x="4073525" y="5207000"/>
          <p14:tracePt t="30320" x="4073525" y="5245100"/>
          <p14:tracePt t="30328" x="4073525" y="5270500"/>
          <p14:tracePt t="30337" x="4073525" y="5283200"/>
          <p14:tracePt t="30343" x="4073525" y="5295900"/>
          <p14:tracePt t="30354" x="4073525" y="5319713"/>
          <p14:tracePt t="30369" x="4073525" y="5332413"/>
          <p14:tracePt t="30384" x="4073525" y="5345113"/>
          <p14:tracePt t="30391" x="4073525" y="5370513"/>
          <p14:tracePt t="30400" x="4073525" y="5407025"/>
          <p14:tracePt t="30407" x="4073525" y="5457825"/>
          <p14:tracePt t="30416" x="4073525" y="5532438"/>
          <p14:tracePt t="30423" x="4048125" y="5581650"/>
          <p14:tracePt t="30431" x="4048125" y="5657850"/>
          <p14:tracePt t="30440" x="4048125" y="5694363"/>
          <p14:tracePt t="30447" x="4048125" y="5745163"/>
          <p14:tracePt t="30456" x="4048125" y="5781675"/>
          <p14:tracePt t="30463" x="4035425" y="5819775"/>
          <p14:tracePt t="30471" x="4035425" y="5845175"/>
          <p14:tracePt t="30479" x="4035425" y="5857875"/>
          <p14:tracePt t="30496" x="4035425" y="5868988"/>
          <p14:tracePt t="30615" x="4035425" y="5894388"/>
          <p14:tracePt t="30623" x="4035425" y="5919788"/>
          <p14:tracePt t="30631" x="4035425" y="5945188"/>
          <p14:tracePt t="30640" x="4035425" y="5981700"/>
          <p14:tracePt t="30647" x="4035425" y="6032500"/>
          <p14:tracePt t="30655" x="4022725" y="6045200"/>
          <p14:tracePt t="30663" x="4022725" y="6081713"/>
          <p14:tracePt t="30671" x="4022725" y="6094413"/>
          <p14:tracePt t="30679" x="4022725" y="6107113"/>
          <p14:tracePt t="30695" x="4022725" y="6119813"/>
          <p14:tracePt t="30703" x="4010025" y="6156325"/>
          <p14:tracePt t="30871" x="4010025" y="6181725"/>
          <p14:tracePt t="30879" x="3948113" y="6269038"/>
          <p14:tracePt t="30887" x="3886200" y="6356350"/>
          <p14:tracePt t="30895" x="3810000" y="6443663"/>
          <p14:tracePt t="30903" x="3760788" y="6494463"/>
          <p14:tracePt t="30924" x="3660775" y="6594475"/>
          <p14:tracePt t="30927" x="3598863" y="6681788"/>
          <p14:tracePt t="30938" x="3511550" y="6743700"/>
          <p14:tracePt t="30943" x="3422650" y="6805613"/>
          <p14:tracePt t="30953" x="3373438" y="6843713"/>
          <p14:tracePt t="30959" x="3298825" y="6881813"/>
          <p14:tracePt t="30969" x="3211513" y="6918325"/>
          <p14:tracePt t="30976" x="3148013" y="6956425"/>
          <p14:tracePt t="30986" x="3098800" y="6981825"/>
          <p14:tracePt t="30991" x="3060700" y="6992938"/>
          <p14:tracePt t="30999" x="3035300" y="7018338"/>
          <p14:tracePt t="31008" x="2998788" y="7031038"/>
          <p14:tracePt t="31015" x="2986088" y="7031038"/>
          <p14:tracePt t="31023" x="2973388" y="7031038"/>
          <p14:tracePt t="31040" x="2947988" y="7031038"/>
          <p14:tracePt t="31143" x="2973388" y="7018338"/>
          <p14:tracePt t="31151" x="2986088" y="6992938"/>
          <p14:tracePt t="31159" x="2998788" y="6981825"/>
          <p14:tracePt t="31168" x="3035300" y="6969125"/>
          <p14:tracePt t="31175" x="3048000" y="6956425"/>
          <p14:tracePt t="31183" x="3073400" y="6918325"/>
          <p14:tracePt t="31191" x="3098800" y="6905625"/>
          <p14:tracePt t="31199" x="3111500" y="6892925"/>
          <p14:tracePt t="31207" x="3124200" y="6881813"/>
          <p14:tracePt t="31215" x="3135313" y="6881813"/>
          <p14:tracePt t="31223" x="3148013" y="6869113"/>
          <p14:tracePt t="31230" x="3160713" y="6869113"/>
          <p14:tracePt t="31238" x="3173413" y="6856413"/>
          <p14:tracePt t="31247" x="3198813" y="6843713"/>
          <p14:tracePt t="31255" x="3224213" y="6843713"/>
          <p14:tracePt t="31263" x="3273425" y="6805613"/>
          <p14:tracePt t="31271" x="3335338" y="6781800"/>
          <p14:tracePt t="31279" x="3386138" y="6769100"/>
          <p14:tracePt t="31288" x="3448050" y="6731000"/>
          <p14:tracePt t="31295" x="3473450" y="6705600"/>
          <p14:tracePt t="31304" x="3535363" y="6694488"/>
          <p14:tracePt t="31311" x="3573463" y="6656388"/>
          <p14:tracePt t="31321" x="3586163" y="6643688"/>
          <p14:tracePt t="31327" x="3598863" y="6643688"/>
          <p14:tracePt t="31337" x="3611563" y="6630988"/>
          <p14:tracePt t="31343" x="3622675" y="6618288"/>
          <p14:tracePt t="31359" x="3622675" y="6594475"/>
          <p14:tracePt t="31368" x="3622675" y="6581775"/>
          <p14:tracePt t="31375" x="3635375" y="6569075"/>
          <p14:tracePt t="31383" x="3635375" y="6543675"/>
          <p14:tracePt t="31390" x="3686175" y="6456363"/>
          <p14:tracePt t="31399" x="3698875" y="6381750"/>
          <p14:tracePt t="31406" x="3722688" y="6307138"/>
          <p14:tracePt t="31415" x="3735388" y="6194425"/>
          <p14:tracePt t="31423" x="3786188" y="6081713"/>
          <p14:tracePt t="31431" x="3810000" y="6007100"/>
          <p14:tracePt t="31438" x="3822700" y="5894388"/>
          <p14:tracePt t="31446" x="3822700" y="5819775"/>
          <p14:tracePt t="31455" x="3822700" y="5768975"/>
          <p14:tracePt t="31462" x="3848100" y="5694363"/>
          <p14:tracePt t="31470" x="3848100" y="5657850"/>
          <p14:tracePt t="31478" x="3848100" y="5632450"/>
          <p14:tracePt t="31487" x="3848100" y="5594350"/>
          <p14:tracePt t="31495" x="3848100" y="5570538"/>
          <p14:tracePt t="31503" x="3848100" y="5557838"/>
          <p14:tracePt t="31510" x="3848100" y="5532438"/>
          <p14:tracePt t="31520" x="3848100" y="5519738"/>
          <p14:tracePt t="31536" x="3848100" y="5507038"/>
          <p14:tracePt t="31553" x="3848100" y="5494338"/>
          <p14:tracePt t="31582" x="3848100" y="5483225"/>
          <p14:tracePt t="31606" x="3848100" y="5470525"/>
          <p14:tracePt t="31614" x="3848100" y="5457825"/>
          <p14:tracePt t="31630" x="3860800" y="5419725"/>
          <p14:tracePt t="31639" x="3860800" y="5407025"/>
          <p14:tracePt t="31646" x="3860800" y="5383213"/>
          <p14:tracePt t="31655" x="3860800" y="5345113"/>
          <p14:tracePt t="31662" x="3860800" y="5295900"/>
          <p14:tracePt t="31670" x="3873500" y="5257800"/>
          <p14:tracePt t="31679" x="3873500" y="5219700"/>
          <p14:tracePt t="31686" x="3873500" y="5195888"/>
          <p14:tracePt t="31694" x="3898900" y="5157788"/>
          <p14:tracePt t="31704" x="3898900" y="5132388"/>
          <p14:tracePt t="31710" x="3898900" y="5095875"/>
          <p14:tracePt t="31719" x="3898900" y="5083175"/>
          <p14:tracePt t="31726" x="3898900" y="5070475"/>
          <p14:tracePt t="31742" x="3898900" y="5057775"/>
          <p14:tracePt t="31750" x="3898900" y="5045075"/>
          <p14:tracePt t="31767" x="3898900" y="5019675"/>
          <p14:tracePt t="31774" x="3898900" y="5008563"/>
          <p14:tracePt t="31782" x="3910013" y="5008563"/>
          <p14:tracePt t="31790" x="3910013" y="4995863"/>
          <p14:tracePt t="31806" x="3910013" y="4983163"/>
          <p14:tracePt t="31830" x="3910013" y="4970463"/>
          <p14:tracePt t="31862" x="3910013" y="4957763"/>
          <p14:tracePt t="31894" x="3910013" y="4945063"/>
          <p14:tracePt t="31918" x="3910013" y="4921250"/>
          <p14:tracePt t="31958" x="3910013" y="4908550"/>
          <p14:tracePt t="32270" x="3910013" y="4932363"/>
          <p14:tracePt t="32278" x="3910013" y="4945063"/>
          <p14:tracePt t="32286" x="3910013" y="4957763"/>
          <p14:tracePt t="32294" x="3910013" y="4970463"/>
          <p14:tracePt t="32302" x="3910013" y="4983163"/>
          <p14:tracePt t="32320" x="3910013" y="4995863"/>
          <p14:tracePt t="32326" x="3910013" y="5008563"/>
          <p14:tracePt t="32336" x="3910013" y="5032375"/>
          <p14:tracePt t="36225" x="3935413" y="5019675"/>
          <p14:tracePt t="36234" x="3973513" y="4983163"/>
          <p14:tracePt t="36242" x="4035425" y="4945063"/>
          <p14:tracePt t="36249" x="4073525" y="4895850"/>
          <p14:tracePt t="36257" x="4110038" y="4857750"/>
          <p14:tracePt t="36265" x="4122738" y="4821238"/>
          <p14:tracePt t="36274" x="4160838" y="4795838"/>
          <p14:tracePt t="36281" x="4160838" y="4757738"/>
          <p14:tracePt t="36289" x="4173538" y="4721225"/>
          <p14:tracePt t="36297" x="4173538" y="4708525"/>
          <p14:tracePt t="36305" x="4173538" y="4695825"/>
          <p14:tracePt t="36313" x="4173538" y="4683125"/>
          <p14:tracePt t="36321" x="4173538" y="4670425"/>
          <p14:tracePt t="36337" x="4173538" y="4657725"/>
          <p14:tracePt t="36353" x="4173538" y="4633913"/>
          <p14:tracePt t="36370" x="4173538" y="4621213"/>
          <p14:tracePt t="36385" x="4173538" y="4608513"/>
          <p14:tracePt t="36393" x="4173538" y="4595813"/>
          <p14:tracePt t="36408" x="4173538" y="4583113"/>
          <p14:tracePt t="36471" x="4160838" y="4583113"/>
          <p14:tracePt t="36495" x="4160838" y="4595813"/>
          <p14:tracePt t="36503" x="4160838" y="4608513"/>
          <p14:tracePt t="36520" x="4160838" y="4645025"/>
          <p14:tracePt t="36527" x="4160838" y="4657725"/>
          <p14:tracePt t="36536" x="4160838" y="4670425"/>
          <p14:tracePt t="36544" x="4148138" y="4683125"/>
          <p14:tracePt t="36552" x="4148138" y="4721225"/>
          <p14:tracePt t="36568" x="4148138" y="4745038"/>
          <p14:tracePt t="36576" x="4148138" y="4757738"/>
          <p14:tracePt t="36583" x="4148138" y="4770438"/>
          <p14:tracePt t="36592" x="4148138" y="4795838"/>
          <p14:tracePt t="36608" x="4148138" y="4808538"/>
          <p14:tracePt t="36616" x="4148138" y="4821238"/>
          <p14:tracePt t="36624" x="4148138" y="4832350"/>
          <p14:tracePt t="36632" x="4148138" y="4845050"/>
          <p14:tracePt t="36640" x="4148138" y="4857750"/>
          <p14:tracePt t="36656" x="4148138" y="4870450"/>
          <p14:tracePt t="36664" x="4148138" y="4895850"/>
          <p14:tracePt t="36680" x="4148138" y="4908550"/>
          <p14:tracePt t="36696" x="4148138" y="4921250"/>
          <p14:tracePt t="39156" x="4148138" y="4845050"/>
          <p14:tracePt t="39164" x="4148138" y="4745038"/>
          <p14:tracePt t="39173" x="4148138" y="4670425"/>
          <p14:tracePt t="39181" x="4148138" y="4583113"/>
          <p14:tracePt t="39189" x="4122738" y="4433888"/>
          <p14:tracePt t="39197" x="4097338" y="4333875"/>
          <p14:tracePt t="39205" x="4086225" y="4246563"/>
          <p14:tracePt t="39213" x="4086225" y="4146550"/>
          <p14:tracePt t="39221" x="4060825" y="4095750"/>
          <p14:tracePt t="39229" x="4060825" y="4046538"/>
          <p14:tracePt t="39237" x="4060825" y="3984625"/>
          <p14:tracePt t="39245" x="4060825" y="3959225"/>
          <p14:tracePt t="39253" x="4060825" y="3921125"/>
          <p14:tracePt t="39260" x="4060825" y="3895725"/>
          <p14:tracePt t="39269" x="4060825" y="3859213"/>
          <p14:tracePt t="39277" x="4060825" y="3821113"/>
          <p14:tracePt t="39285" x="4060825" y="3797300"/>
          <p14:tracePt t="39293" x="4060825" y="3759200"/>
          <p14:tracePt t="39300" x="4060825" y="3733800"/>
          <p14:tracePt t="39309" x="4060825" y="3697288"/>
          <p14:tracePt t="39317" x="4060825" y="3671888"/>
          <p14:tracePt t="39324" x="4060825" y="3633788"/>
          <p14:tracePt t="39333" x="4060825" y="3621088"/>
          <p14:tracePt t="39341" x="4060825" y="3609975"/>
          <p14:tracePt t="39357" x="4060825" y="3597275"/>
          <p14:tracePt t="39413" x="4060825" y="3584575"/>
          <p14:tracePt t="39437" x="4060825" y="3559175"/>
          <p14:tracePt t="39453" x="4060825" y="3546475"/>
          <p14:tracePt t="39461" x="4060825" y="3533775"/>
          <p14:tracePt t="39468" x="4060825" y="3521075"/>
          <p14:tracePt t="39477" x="4060825" y="3497263"/>
          <p14:tracePt t="39485" x="4060825" y="3471863"/>
          <p14:tracePt t="39493" x="4060825" y="3459163"/>
          <p14:tracePt t="39501" x="4060825" y="3446463"/>
          <p14:tracePt t="39519" x="4060825" y="3433763"/>
          <p14:tracePt t="39535" x="4060825" y="3422650"/>
          <p14:tracePt t="39557" x="4060825" y="3409950"/>
          <p14:tracePt t="39622" x="4060825" y="3397250"/>
          <p14:tracePt t="39780" x="4060825" y="3409950"/>
          <p14:tracePt t="39788" x="4060825" y="3422650"/>
          <p14:tracePt t="40213" x="4060825" y="3359150"/>
          <p14:tracePt t="40221" x="4097338" y="3246438"/>
          <p14:tracePt t="40229" x="4160838" y="3109913"/>
          <p14:tracePt t="40237" x="4210050" y="3022600"/>
          <p14:tracePt t="40245" x="4248150" y="2909888"/>
          <p14:tracePt t="40254" x="4297363" y="2797175"/>
          <p14:tracePt t="40261" x="4348163" y="2684463"/>
          <p14:tracePt t="40271" x="4360863" y="2609850"/>
          <p14:tracePt t="40277" x="4384675" y="2547938"/>
          <p14:tracePt t="40287" x="4397375" y="2497138"/>
          <p14:tracePt t="40293" x="4410075" y="2486025"/>
          <p14:tracePt t="40303" x="4410075" y="2473325"/>
          <p14:tracePt t="40309" x="4410075" y="2447925"/>
          <p14:tracePt t="40357" x="4410075" y="2435225"/>
          <p14:tracePt t="40565" x="4422775" y="2435225"/>
          <p14:tracePt t="40685" x="4435475" y="2435225"/>
          <p14:tracePt t="40749" x="4460875" y="2460625"/>
          <p14:tracePt t="40756" x="4460875" y="2473325"/>
          <p14:tracePt t="40772" x="4460875" y="2486025"/>
          <p14:tracePt t="40789" x="4460875" y="2497138"/>
          <p14:tracePt t="40804" x="4460875" y="2509838"/>
          <p14:tracePt t="40836" x="4473575" y="2509838"/>
          <p14:tracePt t="40852" x="4473575" y="2522538"/>
          <p14:tracePt t="40860" x="4484688" y="2522538"/>
          <p14:tracePt t="40875" x="4497388" y="2522538"/>
          <p14:tracePt t="40891" x="4510088" y="2522538"/>
          <p14:tracePt t="40907" x="4522788" y="2522538"/>
          <p14:tracePt t="40939" x="4535488" y="2522538"/>
          <p14:tracePt t="41155" x="4535488" y="2535238"/>
          <p14:tracePt t="41171" x="4560888" y="2535238"/>
          <p14:tracePt t="41252" x="4560888" y="2560638"/>
          <p14:tracePt t="41428" x="4573588" y="2560638"/>
          <p14:tracePt t="41492" x="4573588" y="2573338"/>
          <p14:tracePt t="41508" x="4584700" y="2573338"/>
          <p14:tracePt t="41548" x="4597400" y="2573338"/>
          <p14:tracePt t="41660" x="4597400" y="2584450"/>
          <p14:tracePt t="41676" x="4597400" y="2597150"/>
          <p14:tracePt t="41692" x="4597400" y="2609850"/>
          <p14:tracePt t="41708" x="4597400" y="2622550"/>
          <p14:tracePt t="41765" x="4597400" y="2635250"/>
          <p14:tracePt t="41780" x="4597400" y="2647950"/>
          <p14:tracePt t="41795" x="4597400" y="2673350"/>
          <p14:tracePt t="41803" x="4597400" y="2684463"/>
          <p14:tracePt t="41811" x="4597400" y="2697163"/>
          <p14:tracePt t="41828" x="4597400" y="2709863"/>
          <p14:tracePt t="41843" x="4597400" y="2722563"/>
          <p14:tracePt t="42043" x="4597400" y="2735263"/>
          <p14:tracePt t="43303" x="4597400" y="2747963"/>
          <p14:tracePt t="43310" x="4597400" y="2797175"/>
          <p14:tracePt t="43318" x="4548188" y="2884488"/>
          <p14:tracePt t="43326" x="4484688" y="2971800"/>
          <p14:tracePt t="43334" x="4422775" y="3059113"/>
          <p14:tracePt t="43342" x="4360863" y="3146425"/>
          <p14:tracePt t="43353" x="4322763" y="3222625"/>
          <p14:tracePt t="43358" x="4210050" y="3409950"/>
          <p14:tracePt t="43367" x="4148138" y="3521075"/>
          <p14:tracePt t="43374" x="4073525" y="3697288"/>
          <p14:tracePt t="43382" x="3986213" y="3884613"/>
          <p14:tracePt t="43390" x="3886200" y="4095750"/>
          <p14:tracePt t="43398" x="3773488" y="4308475"/>
          <p14:tracePt t="43406" x="3635375" y="4583113"/>
          <p14:tracePt t="43414" x="3535363" y="4821238"/>
          <p14:tracePt t="43422" x="3398838" y="5108575"/>
          <p14:tracePt t="43430" x="3286125" y="5383213"/>
          <p14:tracePt t="43438" x="3211513" y="5519738"/>
          <p14:tracePt t="43446" x="3135313" y="5732463"/>
          <p14:tracePt t="43454" x="3048000" y="5945188"/>
          <p14:tracePt t="43462" x="2973388" y="6094413"/>
          <p14:tracePt t="43471" x="2873375" y="6330950"/>
          <p14:tracePt t="43478" x="2824163" y="6419850"/>
          <p14:tracePt t="43487" x="2786063" y="6530975"/>
          <p14:tracePt t="43494" x="2711450" y="6681788"/>
          <p14:tracePt t="43504" x="2660650" y="6794500"/>
          <p14:tracePt t="43510" x="2624138" y="6869113"/>
          <p14:tracePt t="43521" x="2586038" y="6956425"/>
          <p14:tracePt t="43526" x="2560638" y="7031038"/>
          <p14:tracePt t="43537" x="2549525" y="7105650"/>
          <p14:tracePt t="43542" x="2524125" y="7180263"/>
          <p14:tracePt t="43551" x="2524125" y="7243763"/>
          <p14:tracePt t="43558" x="2524125" y="7318375"/>
          <p14:tracePt t="43566" x="2524125" y="7367588"/>
          <p14:tracePt t="43574" x="2524125" y="7418388"/>
          <p14:tracePt t="43582" x="2524125" y="7456488"/>
          <p14:tracePt t="43590" x="2524125" y="7480300"/>
          <p14:tracePt t="43598" x="2524125" y="7518400"/>
          <p14:tracePt t="43606" x="2524125" y="7531100"/>
          <p14:tracePt t="43614" x="2524125" y="7543800"/>
          <p14:tracePt t="43622" x="2524125" y="7554913"/>
          <p14:tracePt t="43630" x="2524125" y="7580313"/>
          <p14:tracePt t="43638" x="2560638" y="7605713"/>
          <p14:tracePt t="43646" x="2598738" y="7680325"/>
          <p14:tracePt t="43654" x="2660650" y="7767638"/>
          <p14:tracePt t="43662" x="2724150" y="7854950"/>
          <p14:tracePt t="43671" x="2798763" y="7980363"/>
          <p14:tracePt t="43678" x="2860675" y="8067675"/>
          <p14:tracePt t="43687" x="2936875" y="8180388"/>
          <p14:tracePt t="43694" x="3024188" y="8304213"/>
          <p14:tracePt t="43703" x="3086100" y="8355013"/>
          <p14:tracePt t="43710" x="3148013" y="8416925"/>
          <p14:tracePt t="43720" x="3186113" y="8455025"/>
          <p14:tracePt t="43726" x="3211513" y="8491538"/>
          <p14:tracePt t="43736" x="3235325" y="8504238"/>
          <p14:tracePt t="43742" x="3248025" y="8504238"/>
          <p14:tracePt t="43753" x="3260725" y="8504238"/>
          <p14:tracePt t="43766" x="3273425" y="8504238"/>
          <p14:tracePt t="43774" x="3286125" y="8504238"/>
          <p14:tracePt t="43783" x="3298825" y="8504238"/>
          <p14:tracePt t="43790" x="3335338" y="8467725"/>
          <p14:tracePt t="43798" x="3386138" y="8429625"/>
          <p14:tracePt t="43806" x="3460750" y="8404225"/>
          <p14:tracePt t="43814" x="3548063" y="8367713"/>
          <p14:tracePt t="43822" x="3635375" y="8329613"/>
          <p14:tracePt t="43830" x="3709988" y="8293100"/>
          <p14:tracePt t="43837" x="3773488" y="8255000"/>
          <p14:tracePt t="43846" x="3822700" y="8229600"/>
          <p14:tracePt t="43854" x="3860800" y="8193088"/>
          <p14:tracePt t="43862" x="3898900" y="8180388"/>
          <p14:tracePt t="43871" x="3922713" y="8167688"/>
          <p14:tracePt t="43878" x="3948113" y="8142288"/>
          <p14:tracePt t="43886" x="3948113" y="8129588"/>
          <p14:tracePt t="43894" x="3960813" y="8116888"/>
          <p14:tracePt t="43920" x="3973513" y="8105775"/>
          <p14:tracePt t="43926" x="3973513" y="8093075"/>
          <p14:tracePt t="43966" x="3973513" y="8080375"/>
          <p14:tracePt t="43998" x="3973513" y="8067675"/>
          <p14:tracePt t="44030" x="3986213" y="8067675"/>
          <p14:tracePt t="44214" x="3998913" y="8067675"/>
          <p14:tracePt t="44301" x="4010025" y="8067675"/>
          <p14:tracePt t="44325" x="4010025" y="8042275"/>
          <p14:tracePt t="44334" x="4010025" y="8029575"/>
          <p14:tracePt t="44341" x="4022725" y="8029575"/>
          <p14:tracePt t="44358" x="4022725" y="8018463"/>
          <p14:tracePt t="44373" x="4022725" y="8005763"/>
          <p14:tracePt t="44397" x="4022725" y="7993063"/>
          <p14:tracePt t="44413" x="4035425" y="7993063"/>
          <p14:tracePt t="44421" x="4035425" y="7980363"/>
          <p14:tracePt t="44429" x="4035425" y="7967663"/>
          <p14:tracePt t="44445" x="4035425" y="7942263"/>
          <p14:tracePt t="44453" x="4035425" y="7929563"/>
          <p14:tracePt t="44461" x="4035425" y="7918450"/>
          <p14:tracePt t="44477" x="4035425" y="7905750"/>
          <p14:tracePt t="44487" x="4035425" y="7893050"/>
          <p14:tracePt t="44503" x="4035425" y="7880350"/>
          <p14:tracePt t="44519" x="4035425" y="7867650"/>
          <p14:tracePt t="44525" x="4035425" y="7842250"/>
          <p14:tracePt t="44534" x="4035425" y="7831138"/>
          <p14:tracePt t="44541" x="4035425" y="7818438"/>
          <p14:tracePt t="44550" x="4035425" y="7793038"/>
          <p14:tracePt t="44557" x="4035425" y="7754938"/>
          <p14:tracePt t="44566" x="4060825" y="7705725"/>
          <p14:tracePt t="44573" x="4073525" y="7643813"/>
          <p14:tracePt t="44582" x="4097338" y="7593013"/>
          <p14:tracePt t="44593" x="4097338" y="7543800"/>
          <p14:tracePt t="44596" x="4110038" y="7480300"/>
          <p14:tracePt t="44605" x="4135438" y="7431088"/>
          <p14:tracePt t="44614" x="4148138" y="7392988"/>
          <p14:tracePt t="44620" x="4173538" y="7367588"/>
          <p14:tracePt t="44628" x="4173538" y="7343775"/>
          <p14:tracePt t="44636" x="4173538" y="7331075"/>
          <p14:tracePt t="44644" x="4186238" y="7318375"/>
          <p14:tracePt t="44756" x="4186238" y="7331075"/>
          <p14:tracePt t="44764" x="4186238" y="7356475"/>
          <p14:tracePt t="44772" x="4186238" y="7367588"/>
          <p14:tracePt t="44780" x="4186238" y="7380288"/>
          <p14:tracePt t="44788" x="4186238" y="7392988"/>
          <p14:tracePt t="44796" x="4186238" y="7405688"/>
          <p14:tracePt t="44804" x="4186238" y="7418388"/>
          <p14:tracePt t="44812" x="4186238" y="7431088"/>
          <p14:tracePt t="44820" x="4186238" y="7467600"/>
          <p14:tracePt t="44828" x="4186238" y="7480300"/>
          <p14:tracePt t="44836" x="4186238" y="7505700"/>
          <p14:tracePt t="44844" x="4186238" y="7543800"/>
          <p14:tracePt t="44852" x="4186238" y="7567613"/>
          <p14:tracePt t="44860" x="4186238" y="7605713"/>
          <p14:tracePt t="44868" x="4186238" y="7618413"/>
          <p14:tracePt t="44876" x="4186238" y="7654925"/>
          <p14:tracePt t="44884" x="4186238" y="7667625"/>
          <p14:tracePt t="44892" x="4186238" y="7680325"/>
          <p14:tracePt t="44900" x="4186238" y="7693025"/>
          <p14:tracePt t="44917" x="4186238" y="7705725"/>
          <p14:tracePt t="44932" x="4186238" y="7718425"/>
          <p14:tracePt t="44964" x="4186238" y="7731125"/>
          <p14:tracePt t="47398" x="4186238" y="7705725"/>
          <p14:tracePt t="47406" x="4186238" y="7667625"/>
          <p14:tracePt t="47414" x="4186238" y="7643813"/>
          <p14:tracePt t="47421" x="4186238" y="7631113"/>
          <p14:tracePt t="47430" x="4186238" y="7593013"/>
          <p14:tracePt t="47438" x="4186238" y="7580313"/>
          <p14:tracePt t="47446" x="4186238" y="7554913"/>
          <p14:tracePt t="47454" x="4173538" y="7518400"/>
          <p14:tracePt t="47462" x="4160838" y="7480300"/>
          <p14:tracePt t="47470" x="4148138" y="7443788"/>
          <p14:tracePt t="47478" x="4122738" y="7418388"/>
          <p14:tracePt t="47487" x="4110038" y="7380288"/>
          <p14:tracePt t="47494" x="4073525" y="7343775"/>
          <p14:tracePt t="47503" x="4060825" y="7305675"/>
          <p14:tracePt t="47510" x="4035425" y="7292975"/>
          <p14:tracePt t="47520" x="4035425" y="7280275"/>
          <p14:tracePt t="47526" x="4022725" y="7267575"/>
          <p14:tracePt t="47536" x="4010025" y="7256463"/>
          <p14:tracePt t="47559" x="4010025" y="7243763"/>
          <p14:tracePt t="47590" x="4010025" y="7231063"/>
          <p14:tracePt t="47607" x="4010025" y="7205663"/>
          <p14:tracePt t="47614" x="3998913" y="7205663"/>
          <p14:tracePt t="47622" x="3998913" y="7192963"/>
          <p14:tracePt t="47639" x="3998913" y="7180263"/>
          <p14:tracePt t="47671" x="3986213" y="7180263"/>
          <p14:tracePt t="47687" x="3986213" y="7205663"/>
          <p14:tracePt t="47695" x="3973513" y="7218363"/>
          <p14:tracePt t="47702" x="3973513" y="7243763"/>
          <p14:tracePt t="47711" x="3960813" y="7256463"/>
          <p14:tracePt t="47721" x="3960813" y="7267575"/>
          <p14:tracePt t="47726" x="3948113" y="7292975"/>
          <p14:tracePt t="47742" x="3948113" y="7305675"/>
          <p14:tracePt t="47753" x="3948113" y="7318375"/>
          <p14:tracePt t="47758" x="3948113" y="7343775"/>
          <p14:tracePt t="47767" x="3948113" y="7356475"/>
          <p14:tracePt t="47774" x="3948113" y="7392988"/>
          <p14:tracePt t="47782" x="3948113" y="7418388"/>
          <p14:tracePt t="47791" x="3948113" y="7456488"/>
          <p14:tracePt t="47798" x="3948113" y="7480300"/>
          <p14:tracePt t="47806" x="3948113" y="7505700"/>
          <p14:tracePt t="47814" x="3922713" y="7531100"/>
          <p14:tracePt t="47823" x="3922713" y="7543800"/>
          <p14:tracePt t="47831" x="3922713" y="7554913"/>
          <p14:tracePt t="47847" x="3922713" y="7567613"/>
          <p14:tracePt t="47870" x="3922713" y="7593013"/>
          <p14:tracePt t="47879" x="3922713" y="7605713"/>
          <p14:tracePt t="47887" x="3922713" y="7654925"/>
          <p14:tracePt t="47894" x="3922713" y="7731125"/>
          <p14:tracePt t="47903" x="3922713" y="7831138"/>
          <p14:tracePt t="47910" x="3922713" y="7929563"/>
          <p14:tracePt t="47920" x="3922713" y="8029575"/>
          <p14:tracePt t="47926" x="3922713" y="8129588"/>
          <p14:tracePt t="47936" x="3922713" y="8205788"/>
          <p14:tracePt t="47942" x="3922713" y="8267700"/>
          <p14:tracePt t="47952" x="3922713" y="8316913"/>
          <p14:tracePt t="47959" x="3922713" y="8342313"/>
          <p14:tracePt t="47967" x="3910013" y="8367713"/>
          <p14:tracePt t="47974" x="3910013" y="8380413"/>
          <p14:tracePt t="48094" x="3910013" y="8355013"/>
          <p14:tracePt t="48111" x="3910013" y="8342313"/>
          <p14:tracePt t="48126" x="3910013" y="8329613"/>
          <p14:tracePt t="48142" x="3922713" y="8316913"/>
          <p14:tracePt t="48159" x="3922713" y="8304213"/>
          <p14:tracePt t="48167" x="3948113" y="8304213"/>
          <p14:tracePt t="48174" x="3948113" y="8293100"/>
          <p14:tracePt t="48182" x="3960813" y="8293100"/>
          <p14:tracePt t="48190" x="3960813" y="8280400"/>
          <p14:tracePt t="48206" x="3973513" y="8255000"/>
          <p14:tracePt t="48214" x="3986213" y="8255000"/>
          <p14:tracePt t="48222" x="3998913" y="8242300"/>
          <p14:tracePt t="48230" x="4035425" y="8242300"/>
          <p14:tracePt t="48238" x="4086225" y="8229600"/>
          <p14:tracePt t="48246" x="4135438" y="8229600"/>
          <p14:tracePt t="48254" x="4173538" y="8205788"/>
          <p14:tracePt t="48262" x="4222750" y="8205788"/>
          <p14:tracePt t="48270" x="4273550" y="8205788"/>
          <p14:tracePt t="48278" x="4335463" y="8193088"/>
          <p14:tracePt t="48286" x="4384675" y="8193088"/>
          <p14:tracePt t="48293" x="4422775" y="8193088"/>
          <p14:tracePt t="48304" x="4473575" y="8193088"/>
          <p14:tracePt t="48310" x="4510088" y="8193088"/>
          <p14:tracePt t="48319" x="4535488" y="8193088"/>
          <p14:tracePt t="48326" x="4573588" y="8193088"/>
          <p14:tracePt t="48335" x="4584700" y="8193088"/>
          <p14:tracePt t="48341" x="4597400" y="8193088"/>
          <p14:tracePt t="48349" x="4610100" y="8193088"/>
          <p14:tracePt t="48357" x="4622800" y="8193088"/>
          <p14:tracePt t="48374" x="4635500" y="8193088"/>
          <p14:tracePt t="48390" x="4648200" y="8193088"/>
          <p14:tracePt t="48454" x="4672013" y="8193088"/>
          <p14:tracePt t="48462" x="4672013" y="8180388"/>
          <p14:tracePt t="48525" x="4672013" y="8167688"/>
          <p14:tracePt t="48613" x="4672013" y="8180388"/>
          <p14:tracePt t="48621" x="4672013" y="8193088"/>
          <p14:tracePt t="51726" x="4697413" y="8193088"/>
          <p14:tracePt t="51734" x="4735513" y="8193088"/>
          <p14:tracePt t="51742" x="4784725" y="8193088"/>
          <p14:tracePt t="51750" x="4835525" y="8193088"/>
          <p14:tracePt t="51758" x="4884738" y="8193088"/>
          <p14:tracePt t="51766" x="4948238" y="8193088"/>
          <p14:tracePt t="51774" x="4997450" y="8193088"/>
          <p14:tracePt t="51782" x="5072063" y="8193088"/>
          <p14:tracePt t="51790" x="5122863" y="8193088"/>
          <p14:tracePt t="51798" x="5248275" y="8193088"/>
          <p14:tracePt t="51806" x="5359400" y="8193088"/>
          <p14:tracePt t="51814" x="5497513" y="8180388"/>
          <p14:tracePt t="51822" x="5597525" y="8180388"/>
          <p14:tracePt t="51831" x="5697538" y="8180388"/>
          <p14:tracePt t="51838" x="5772150" y="8167688"/>
          <p14:tracePt t="51846" x="5834063" y="8167688"/>
          <p14:tracePt t="51854" x="5884863" y="8167688"/>
          <p14:tracePt t="51862" x="5922963" y="8167688"/>
          <p14:tracePt t="51870" x="5934075" y="8167688"/>
          <p14:tracePt t="51878" x="5946775" y="8167688"/>
          <p14:tracePt t="51885" x="5959475" y="8167688"/>
          <p14:tracePt t="51894" x="5972175" y="8167688"/>
          <p14:tracePt t="51910" x="5984875" y="8167688"/>
          <p14:tracePt t="51926" x="5997575" y="8167688"/>
          <p14:tracePt t="51935" x="6021388" y="8167688"/>
          <p14:tracePt t="51942" x="6034088" y="8167688"/>
          <p14:tracePt t="51950" x="6034088" y="8154988"/>
          <p14:tracePt t="51958" x="6046788" y="8154988"/>
          <p14:tracePt t="51974" x="6059488" y="8154988"/>
          <p14:tracePt t="51986" x="6059488" y="8142288"/>
          <p14:tracePt t="52006" x="6072188" y="8142288"/>
          <p14:tracePt t="52021" x="6084888" y="8142288"/>
          <p14:tracePt t="52029" x="6097588" y="8142288"/>
          <p14:tracePt t="52038" x="6110288" y="8116888"/>
          <p14:tracePt t="52045" x="6134100" y="8116888"/>
          <p14:tracePt t="52062" x="6146800" y="8116888"/>
          <p14:tracePt t="52078" x="6159500" y="8105775"/>
          <p14:tracePt t="52102" x="6172200" y="8105775"/>
          <p14:tracePt t="52109" x="6184900" y="8105775"/>
          <p14:tracePt t="52120" x="6221413" y="8093075"/>
          <p14:tracePt t="52126" x="6246813" y="8080375"/>
          <p14:tracePt t="52136" x="6334125" y="8054975"/>
          <p14:tracePt t="52142" x="6359525" y="8042275"/>
          <p14:tracePt t="52150" x="6446838" y="8005763"/>
          <p14:tracePt t="52158" x="6521450" y="7954963"/>
          <p14:tracePt t="52166" x="6646863" y="7893050"/>
          <p14:tracePt t="52173" x="6721475" y="7842250"/>
          <p14:tracePt t="52182" x="6808788" y="7780338"/>
          <p14:tracePt t="52189" x="6872288" y="7731125"/>
          <p14:tracePt t="52197" x="6921500" y="7667625"/>
          <p14:tracePt t="52205" x="6985000" y="7631113"/>
          <p14:tracePt t="52213" x="7021513" y="7593013"/>
          <p14:tracePt t="52222" x="7034213" y="7554913"/>
          <p14:tracePt t="52229" x="7046913" y="7543800"/>
          <p14:tracePt t="52238" x="7046913" y="7531100"/>
          <p14:tracePt t="52245" x="7059613" y="7518400"/>
          <p14:tracePt t="52255" x="7059613" y="7505700"/>
          <p14:tracePt t="52261" x="7059613" y="7493000"/>
          <p14:tracePt t="52278" x="7059613" y="7480300"/>
          <p14:tracePt t="52286" x="7059613" y="7456488"/>
          <p14:tracePt t="52293" x="7059613" y="7431088"/>
          <p14:tracePt t="52303" x="7059613" y="7392988"/>
          <p14:tracePt t="52310" x="7059613" y="7343775"/>
          <p14:tracePt t="52319" x="7083425" y="7292975"/>
          <p14:tracePt t="52326" x="7083425" y="7192963"/>
          <p14:tracePt t="52336" x="7108825" y="7056438"/>
          <p14:tracePt t="52341" x="7108825" y="6981825"/>
          <p14:tracePt t="52350" x="7108825" y="6818313"/>
          <p14:tracePt t="52358" x="7108825" y="6718300"/>
          <p14:tracePt t="52365" x="7108825" y="6581775"/>
          <p14:tracePt t="52373" x="7108825" y="6443663"/>
          <p14:tracePt t="52381" x="7108825" y="6343650"/>
          <p14:tracePt t="52389" x="7108825" y="6269038"/>
          <p14:tracePt t="52397" x="7108825" y="6194425"/>
          <p14:tracePt t="52405" x="7108825" y="6143625"/>
          <p14:tracePt t="52413" x="7108825" y="6107113"/>
          <p14:tracePt t="52421" x="7108825" y="6081713"/>
          <p14:tracePt t="52429" x="7108825" y="6069013"/>
          <p14:tracePt t="52437" x="7108825" y="6045200"/>
          <p14:tracePt t="52445" x="7108825" y="6032500"/>
          <p14:tracePt t="52461" x="7108825" y="6019800"/>
          <p14:tracePt t="52493" x="7108825" y="6007100"/>
          <p14:tracePt t="52509" x="7108825" y="5981700"/>
          <p14:tracePt t="52519" x="7096125" y="5945188"/>
          <p14:tracePt t="52525" x="7083425" y="5907088"/>
          <p14:tracePt t="52536" x="7072313" y="5868988"/>
          <p14:tracePt t="52541" x="7046913" y="5819775"/>
          <p14:tracePt t="52550" x="7008813" y="5768975"/>
          <p14:tracePt t="52558" x="6996113" y="5707063"/>
          <p14:tracePt t="52566" x="6972300" y="5670550"/>
          <p14:tracePt t="52574" x="6959600" y="5645150"/>
          <p14:tracePt t="52581" x="6946900" y="5632450"/>
          <p14:tracePt t="52590" x="6934200" y="5632450"/>
          <p14:tracePt t="52605" x="6921500" y="5632450"/>
          <p14:tracePt t="52613" x="6896100" y="5632450"/>
          <p14:tracePt t="52621" x="6872288" y="5657850"/>
          <p14:tracePt t="52629" x="6846888" y="5694363"/>
          <p14:tracePt t="52638" x="6834188" y="5732463"/>
          <p14:tracePt t="52646" x="6796088" y="5768975"/>
          <p14:tracePt t="52656" x="6784975" y="5794375"/>
          <p14:tracePt t="52661" x="6772275" y="5807075"/>
          <p14:tracePt t="52671" x="6759575" y="5832475"/>
          <p14:tracePt t="52678" x="6734175" y="5845175"/>
          <p14:tracePt t="52687" x="6734175" y="5857875"/>
          <p14:tracePt t="52693" x="6721475" y="5868988"/>
          <p14:tracePt t="52709" x="6721475" y="5881688"/>
          <p14:tracePt t="52720" x="6721475" y="5894388"/>
          <p14:tracePt t="52725" x="6708775" y="5907088"/>
          <p14:tracePt t="52734" x="6708775" y="5932488"/>
          <p14:tracePt t="52741" x="6696075" y="5945188"/>
          <p14:tracePt t="52749" x="6696075" y="5956300"/>
          <p14:tracePt t="52757" x="6684963" y="5969000"/>
          <p14:tracePt t="52766" x="6684963" y="5981700"/>
          <p14:tracePt t="52773" x="6672263" y="5981700"/>
          <p14:tracePt t="52781" x="6672263" y="5994400"/>
          <p14:tracePt t="52789" x="6659563" y="5994400"/>
          <p14:tracePt t="52851" x="6659563" y="5981700"/>
          <p14:tracePt t="52859" x="6659563" y="5969000"/>
          <p14:tracePt t="52867" x="6659563" y="5932488"/>
          <p14:tracePt t="52876" x="6672263" y="5907088"/>
          <p14:tracePt t="52883" x="6672263" y="5881688"/>
          <p14:tracePt t="52891" x="6696075" y="5857875"/>
          <p14:tracePt t="52900" x="6708775" y="5845175"/>
          <p14:tracePt t="52916" x="6708775" y="5819775"/>
          <p14:tracePt t="52931" x="6708775" y="5794375"/>
          <p14:tracePt t="52980" x="6684963" y="5794375"/>
          <p14:tracePt t="52988" x="6672263" y="5794375"/>
          <p14:tracePt t="52996" x="6659563" y="5794375"/>
          <p14:tracePt t="53004" x="6659563" y="5807075"/>
          <p14:tracePt t="53012" x="6646863" y="5819775"/>
          <p14:tracePt t="53020" x="6634163" y="5819775"/>
          <p14:tracePt t="53028" x="6634163" y="5832475"/>
          <p14:tracePt t="53052" x="6634163" y="5845175"/>
          <p14:tracePt t="53228" x="6634163" y="5857875"/>
          <p14:tracePt t="53236" x="6634163" y="5868988"/>
          <p14:tracePt t="53244" x="6634163" y="5881688"/>
          <p14:tracePt t="53259" x="6634163" y="5894388"/>
          <p14:tracePt t="53621" x="6621463" y="5894388"/>
          <p14:tracePt t="53628" x="6608763" y="5919788"/>
          <p14:tracePt t="53637" x="6572250" y="5932488"/>
          <p14:tracePt t="53644" x="6534150" y="5945188"/>
          <p14:tracePt t="53653" x="6521450" y="5956300"/>
          <p14:tracePt t="53660" x="6472238" y="5981700"/>
          <p14:tracePt t="53670" x="6421438" y="6019800"/>
          <p14:tracePt t="53676" x="6346825" y="6032500"/>
          <p14:tracePt t="53687" x="6284913" y="6069013"/>
          <p14:tracePt t="53693" x="6210300" y="6132513"/>
          <p14:tracePt t="53702" x="6121400" y="6169025"/>
          <p14:tracePt t="53708" x="6072188" y="6207125"/>
          <p14:tracePt t="53717" x="6010275" y="6243638"/>
          <p14:tracePt t="53725" x="5972175" y="6281738"/>
          <p14:tracePt t="53733" x="5934075" y="6307138"/>
          <p14:tracePt t="53740" x="5922963" y="6330950"/>
          <p14:tracePt t="53748" x="5910263" y="6356350"/>
          <p14:tracePt t="53764" x="5910263" y="6369050"/>
          <p14:tracePt t="53836" x="5946775" y="6369050"/>
          <p14:tracePt t="53844" x="5972175" y="6369050"/>
          <p14:tracePt t="53852" x="6021388" y="6369050"/>
          <p14:tracePt t="53860" x="6097588" y="6356350"/>
          <p14:tracePt t="53869" x="6184900" y="6343650"/>
          <p14:tracePt t="53875" x="6234113" y="6319838"/>
          <p14:tracePt t="53884" x="6284913" y="6319838"/>
          <p14:tracePt t="53891" x="6346825" y="6307138"/>
          <p14:tracePt t="53898" x="6372225" y="6281738"/>
          <p14:tracePt t="53907" x="6408738" y="6269038"/>
          <p14:tracePt t="53914" x="6421438" y="6269038"/>
          <p14:tracePt t="53922" x="6434138" y="6256338"/>
          <p14:tracePt t="53930" x="6459538" y="6243638"/>
          <p14:tracePt t="53938" x="6459538" y="6219825"/>
          <p14:tracePt t="53946" x="6459538" y="6207125"/>
          <p14:tracePt t="53954" x="6459538" y="6194425"/>
          <p14:tracePt t="53962" x="6459538" y="6181725"/>
          <p14:tracePt t="53970" x="6459538" y="6156325"/>
          <p14:tracePt t="53978" x="6459538" y="6143625"/>
          <p14:tracePt t="53999" x="6434138" y="6056313"/>
          <p14:tracePt t="54002" x="6397625" y="6019800"/>
          <p14:tracePt t="54010" x="6384925" y="5981700"/>
          <p14:tracePt t="54018" x="6346825" y="5945188"/>
          <p14:tracePt t="54026" x="6334125" y="5932488"/>
          <p14:tracePt t="54035" x="6321425" y="5932488"/>
          <p14:tracePt t="54043" x="6297613" y="5932488"/>
          <p14:tracePt t="54050" x="6284913" y="5932488"/>
          <p14:tracePt t="54059" x="6272213" y="5932488"/>
          <p14:tracePt t="54075" x="6259513" y="5932488"/>
          <p14:tracePt t="54099" x="6259513" y="5945188"/>
          <p14:tracePt t="54107" x="6259513" y="5956300"/>
          <p14:tracePt t="54115" x="6259513" y="5981700"/>
          <p14:tracePt t="54146" x="6272213" y="5994400"/>
          <p14:tracePt t="54155" x="6284913" y="5994400"/>
          <p14:tracePt t="54163" x="6310313" y="5994400"/>
          <p14:tracePt t="54179" x="6321425" y="5994400"/>
          <p14:tracePt t="54187" x="6334125" y="5994400"/>
          <p14:tracePt t="54210" x="6334125" y="5969000"/>
          <p14:tracePt t="54218" x="6346825" y="5969000"/>
          <p14:tracePt t="54227" x="6346825" y="5956300"/>
          <p14:tracePt t="54235" x="6346825" y="5945188"/>
          <p14:tracePt t="54242" x="6346825" y="5919788"/>
          <p14:tracePt t="54251" x="6359525" y="5907088"/>
          <p14:tracePt t="54258" x="6359525" y="5868988"/>
          <p14:tracePt t="54267" x="6359525" y="5845175"/>
          <p14:tracePt t="54276" x="6359525" y="5832475"/>
          <p14:tracePt t="54286" x="6359525" y="5807075"/>
          <p14:tracePt t="54292" x="6359525" y="5794375"/>
          <p14:tracePt t="54300" x="6359525" y="5781675"/>
          <p14:tracePt t="54307" x="6359525" y="5768975"/>
          <p14:tracePt t="54380" x="6359525" y="5781675"/>
          <p14:tracePt t="54388" x="6359525" y="5794375"/>
          <p14:tracePt t="54396" x="6359525" y="5819775"/>
          <p14:tracePt t="54404" x="6359525" y="5832475"/>
          <p14:tracePt t="54484" x="6372225" y="5832475"/>
          <p14:tracePt t="54515" x="6372225" y="5807075"/>
          <p14:tracePt t="54532" x="6372225" y="5794375"/>
          <p14:tracePt t="54548" x="6372225" y="5781675"/>
          <p14:tracePt t="54564" x="6372225" y="5768975"/>
          <p14:tracePt t="54588" x="6372225" y="5757863"/>
          <p14:tracePt t="54643" x="6372225" y="5768975"/>
          <p14:tracePt t="54651" x="6359525" y="5781675"/>
          <p14:tracePt t="55495" x="6359525" y="5745163"/>
          <p14:tracePt t="55503" x="6359525" y="5694363"/>
          <p14:tracePt t="55511" x="6384925" y="5645150"/>
          <p14:tracePt t="55519" x="6421438" y="5557838"/>
          <p14:tracePt t="55527" x="6446838" y="5507038"/>
          <p14:tracePt t="55536" x="6459538" y="5432425"/>
          <p14:tracePt t="55543" x="6497638" y="5345113"/>
          <p14:tracePt t="55552" x="6521450" y="5270500"/>
          <p14:tracePt t="55559" x="6534150" y="5195888"/>
          <p14:tracePt t="55569" x="6559550" y="5119688"/>
          <p14:tracePt t="55574" x="6597650" y="5032375"/>
          <p14:tracePt t="55583" x="6621463" y="4957763"/>
          <p14:tracePt t="55591" x="6634163" y="4895850"/>
          <p14:tracePt t="55600" x="6634163" y="4821238"/>
          <p14:tracePt t="55606" x="6659563" y="4745038"/>
          <p14:tracePt t="55615" x="6659563" y="4695825"/>
          <p14:tracePt t="55623" x="6659563" y="4645025"/>
          <p14:tracePt t="55631" x="6659563" y="4583113"/>
          <p14:tracePt t="55639" x="6659563" y="4533900"/>
          <p14:tracePt t="55647" x="6659563" y="4508500"/>
          <p14:tracePt t="55655" x="6659563" y="4470400"/>
          <p14:tracePt t="55662" x="6659563" y="4457700"/>
          <p14:tracePt t="55670" x="6659563" y="4446588"/>
          <p14:tracePt t="55679" x="6659563" y="4433888"/>
          <p14:tracePt t="55686" x="6659563" y="4383088"/>
          <p14:tracePt t="55694" x="6659563" y="4308475"/>
          <p14:tracePt t="55702" x="6659563" y="4208463"/>
          <p14:tracePt t="55710" x="6672263" y="4133850"/>
          <p14:tracePt t="55719" x="6672263" y="3959225"/>
          <p14:tracePt t="55726" x="6696075" y="3821113"/>
          <p14:tracePt t="55736" x="6696075" y="3721100"/>
          <p14:tracePt t="55743" x="6721475" y="3609975"/>
          <p14:tracePt t="55753" x="6746875" y="3471863"/>
          <p14:tracePt t="55759" x="6746875" y="3397250"/>
          <p14:tracePt t="55768" x="6759575" y="3322638"/>
          <p14:tracePt t="55774" x="6759575" y="3284538"/>
          <p14:tracePt t="55782" x="6759575" y="3259138"/>
          <p14:tracePt t="55790" x="6759575" y="3246438"/>
          <p14:tracePt t="56286" x="6784975" y="3246438"/>
          <p14:tracePt t="56294" x="6808788" y="3246438"/>
          <p14:tracePt t="56302" x="6884988" y="3246438"/>
          <p14:tracePt t="56310" x="6959600" y="3246438"/>
          <p14:tracePt t="56319" x="7059613" y="3246438"/>
          <p14:tracePt t="56326" x="7159625" y="3246438"/>
          <p14:tracePt t="56336" x="7259638" y="3246438"/>
          <p14:tracePt t="56342" x="7370763" y="3246438"/>
          <p14:tracePt t="56350" x="7470775" y="3246438"/>
          <p14:tracePt t="56358" x="7570788" y="3246438"/>
          <p14:tracePt t="56366" x="7683500" y="3259138"/>
          <p14:tracePt t="56374" x="7758113" y="3259138"/>
          <p14:tracePt t="56382" x="7834313" y="3284538"/>
          <p14:tracePt t="56389" x="7883525" y="3284538"/>
          <p14:tracePt t="56398" x="7947025" y="3297238"/>
          <p14:tracePt t="56406" x="7996238" y="3322638"/>
          <p14:tracePt t="56414" x="8034338" y="3322638"/>
          <p14:tracePt t="56422" x="8108950" y="3333750"/>
          <p14:tracePt t="56430" x="8158163" y="3359150"/>
          <p14:tracePt t="56438" x="8208963" y="3371850"/>
          <p14:tracePt t="56446" x="8283575" y="3371850"/>
          <p14:tracePt t="56454" x="8345488" y="3397250"/>
          <p14:tracePt t="56462" x="8421688" y="3397250"/>
          <p14:tracePt t="56470" x="8470900" y="3409950"/>
          <p14:tracePt t="56478" x="8545513" y="3409950"/>
          <p14:tracePt t="56486" x="8596313" y="3409950"/>
          <p14:tracePt t="56493" x="8632825" y="3409950"/>
          <p14:tracePt t="56503" x="8670925" y="3409950"/>
          <p14:tracePt t="56510" x="8696325" y="3409950"/>
          <p14:tracePt t="56519" x="8732838" y="3409950"/>
          <p14:tracePt t="56525" x="8745538" y="3409950"/>
          <p14:tracePt t="56542" x="8770938" y="3409950"/>
          <p14:tracePt t="56558" x="8783638" y="3409950"/>
          <p14:tracePt t="56590" x="8783638" y="3422650"/>
          <p14:tracePt t="56598" x="8809038" y="3422650"/>
          <p14:tracePt t="56669" x="8820150" y="3422650"/>
          <p14:tracePt t="56741" x="8832850" y="3446463"/>
          <p14:tracePt t="56757" x="8845550" y="3459163"/>
          <p14:tracePt t="56765" x="8858250" y="3471863"/>
          <p14:tracePt t="56773" x="8896350" y="3484563"/>
          <p14:tracePt t="56781" x="8909050" y="3497263"/>
          <p14:tracePt t="56789" x="8920163" y="3497263"/>
          <p14:tracePt t="56798" x="8932863" y="3509963"/>
          <p14:tracePt t="56805" x="8945563" y="3509963"/>
          <p14:tracePt t="56821" x="8958263" y="3509963"/>
          <p14:tracePt t="56829" x="8958263" y="3521075"/>
          <p14:tracePt t="56870" x="8958263" y="3546475"/>
          <p14:tracePt t="56948" x="8958263" y="3559175"/>
          <p14:tracePt t="56988" x="8958263" y="3571875"/>
          <p14:tracePt t="57109" x="8958263" y="3584575"/>
          <p14:tracePt t="57485" x="8958263" y="3597275"/>
          <p14:tracePt t="57492" x="8958263" y="3609975"/>
          <p14:tracePt t="57501" x="8958263" y="3621088"/>
          <p14:tracePt t="57509" x="8958263" y="3646488"/>
          <p14:tracePt t="57517" x="8945563" y="3659188"/>
          <p14:tracePt t="57525" x="8945563" y="3671888"/>
          <p14:tracePt t="57533" x="8945563" y="3684588"/>
          <p14:tracePt t="57540" x="8945563" y="3697288"/>
          <p14:tracePt t="57548" x="8945563" y="3708400"/>
          <p14:tracePt t="57557" x="8945563" y="3721100"/>
          <p14:tracePt t="57628" x="8958263" y="3721100"/>
          <p14:tracePt t="57637" x="8970963" y="3721100"/>
          <p14:tracePt t="57644" x="8996363" y="3721100"/>
          <p14:tracePt t="57653" x="9020175" y="3697288"/>
          <p14:tracePt t="57660" x="9083675" y="3671888"/>
          <p14:tracePt t="57669" x="9107488" y="3659188"/>
          <p14:tracePt t="57676" x="9145588" y="3621088"/>
          <p14:tracePt t="57686" x="9183688" y="3609975"/>
          <p14:tracePt t="57692" x="9220200" y="3571875"/>
          <p14:tracePt t="57702" x="9258300" y="3533775"/>
          <p14:tracePt t="57708" x="9271000" y="3521075"/>
          <p14:tracePt t="57718" x="9283700" y="3509963"/>
          <p14:tracePt t="57724" x="9283700" y="3497263"/>
          <p14:tracePt t="57733" x="9296400" y="3471863"/>
          <p14:tracePt t="57764" x="9296400" y="3484563"/>
          <p14:tracePt t="57772" x="9296400" y="3509963"/>
          <p14:tracePt t="57780" x="9296400" y="3546475"/>
          <p14:tracePt t="57788" x="9296400" y="3559175"/>
          <p14:tracePt t="57796" x="9296400" y="3584575"/>
          <p14:tracePt t="57804" x="9296400" y="3621088"/>
          <p14:tracePt t="57812" x="9296400" y="3646488"/>
          <p14:tracePt t="57820" x="9296400" y="3671888"/>
          <p14:tracePt t="57828" x="9296400" y="3684588"/>
          <p14:tracePt t="57837" x="9296400" y="3697288"/>
          <p14:tracePt t="57844" x="9296400" y="3708400"/>
          <p14:tracePt t="57852" x="9296400" y="3721100"/>
          <p14:tracePt t="57948" x="9296400" y="3708400"/>
          <p14:tracePt t="57956" x="9296400" y="3697288"/>
          <p14:tracePt t="57972" x="9296400" y="3684588"/>
          <p14:tracePt t="57988" x="9271000" y="3684588"/>
          <p14:tracePt t="58004" x="9258300" y="3684588"/>
          <p14:tracePt t="58028" x="9245600" y="3684588"/>
          <p14:tracePt t="58036" x="9245600" y="3697288"/>
          <p14:tracePt t="58044" x="9245600" y="3708400"/>
          <p14:tracePt t="58052" x="9245600" y="3721100"/>
          <p14:tracePt t="58060" x="9245600" y="3733800"/>
          <p14:tracePt t="58069" x="9245600" y="3746500"/>
          <p14:tracePt t="58076" x="9245600" y="3759200"/>
          <p14:tracePt t="58085" x="9245600" y="3784600"/>
          <p14:tracePt t="58092" x="9245600" y="3797300"/>
          <p14:tracePt t="58108" x="9245600" y="3808413"/>
          <p14:tracePt t="58132" x="9245600" y="3821113"/>
          <p14:tracePt t="58188" x="9232900" y="3833813"/>
          <p14:tracePt t="58204" x="9232900" y="3846513"/>
          <p14:tracePt t="58213" x="9220200" y="3846513"/>
          <p14:tracePt t="58220" x="9220200" y="3859213"/>
          <p14:tracePt t="58236" x="9207500" y="3859213"/>
          <p14:tracePt t="58244" x="9207500" y="3884613"/>
          <p14:tracePt t="58268" x="9207500" y="3895725"/>
          <p14:tracePt t="58292" x="9207500" y="3908425"/>
          <p14:tracePt t="58316" x="9207500" y="3921125"/>
          <p14:tracePt t="58348" x="9196388" y="3933825"/>
          <p14:tracePt t="58388" x="9196388" y="3946525"/>
          <p14:tracePt t="59191" x="9196388" y="3995738"/>
          <p14:tracePt t="59199" x="9196388" y="4033838"/>
          <p14:tracePt t="59207" x="9196388" y="4083050"/>
          <p14:tracePt t="59215" x="9196388" y="4108450"/>
          <p14:tracePt t="59223" x="9196388" y="4171950"/>
          <p14:tracePt t="59231" x="9196388" y="4270375"/>
          <p14:tracePt t="59239" x="9196388" y="4321175"/>
          <p14:tracePt t="59247" x="9196388" y="4421188"/>
          <p14:tracePt t="59256" x="9196388" y="4521200"/>
          <p14:tracePt t="59263" x="9196388" y="4633913"/>
          <p14:tracePt t="59271" x="9220200" y="4770438"/>
          <p14:tracePt t="59280" x="9245600" y="4883150"/>
          <p14:tracePt t="59287" x="9271000" y="5019675"/>
          <p14:tracePt t="59295" x="9320213" y="5170488"/>
          <p14:tracePt t="59305" x="9332913" y="5270500"/>
          <p14:tracePt t="59311" x="9383713" y="5383213"/>
          <p14:tracePt t="59321" x="9432925" y="5494338"/>
          <p14:tracePt t="59327" x="9445625" y="5557838"/>
          <p14:tracePt t="59335" x="9471025" y="5632450"/>
          <p14:tracePt t="59343" x="9483725" y="5670550"/>
          <p14:tracePt t="59354" x="9494838" y="5694363"/>
          <p14:tracePt t="59359" x="9520238" y="5757863"/>
          <p14:tracePt t="59371" x="9520238" y="5781675"/>
          <p14:tracePt t="59375" x="9520238" y="5881688"/>
          <p14:tracePt t="59383" x="9545638" y="5994400"/>
          <p14:tracePt t="59391" x="9545638" y="6132513"/>
          <p14:tracePt t="59399" x="9545638" y="6269038"/>
          <p14:tracePt t="59407" x="9545638" y="6369050"/>
          <p14:tracePt t="59415" x="9545638" y="6530975"/>
          <p14:tracePt t="59423" x="9545638" y="6669088"/>
          <p14:tracePt t="59431" x="9545638" y="6769100"/>
          <p14:tracePt t="59439" x="9545638" y="6881813"/>
          <p14:tracePt t="59447" x="9545638" y="6956425"/>
          <p14:tracePt t="59455" x="9558338" y="6981825"/>
          <p14:tracePt t="59463" x="9558338" y="7018338"/>
          <p14:tracePt t="59471" x="9558338" y="7043738"/>
          <p14:tracePt t="59479" x="9558338" y="7069138"/>
          <p14:tracePt t="59487" x="9571038" y="7092950"/>
          <p14:tracePt t="59495" x="9571038" y="7131050"/>
          <p14:tracePt t="59503" x="9594850" y="7156450"/>
          <p14:tracePt t="59511" x="9607550" y="7218363"/>
          <p14:tracePt t="59519" x="9620250" y="7267575"/>
          <p14:tracePt t="59527" x="9658350" y="7331075"/>
          <p14:tracePt t="59537" x="9682163" y="7380288"/>
          <p14:tracePt t="59543" x="9720263" y="7443788"/>
          <p14:tracePt t="59554" x="9758363" y="7467600"/>
          <p14:tracePt t="59559" x="9794875" y="7505700"/>
          <p14:tracePt t="59569" x="9807575" y="7543800"/>
          <p14:tracePt t="59575" x="9820275" y="7543800"/>
          <p14:tracePt t="59584" x="9832975" y="7543800"/>
          <p14:tracePt t="59591" x="9845675" y="7543800"/>
          <p14:tracePt t="59599" x="9871075" y="7543800"/>
          <p14:tracePt t="59606" x="9882188" y="7543800"/>
          <p14:tracePt t="59623" x="9894888" y="7543800"/>
          <p14:tracePt t="59631" x="9907588" y="7543800"/>
          <p14:tracePt t="59647" x="9920288" y="7543800"/>
          <p14:tracePt t="59655" x="9932988" y="7531100"/>
          <p14:tracePt t="59671" x="9945688" y="7531100"/>
          <p14:tracePt t="59679" x="9982200" y="7505700"/>
          <p14:tracePt t="59686" x="10020300" y="7480300"/>
          <p14:tracePt t="59695" x="10069513" y="7443788"/>
          <p14:tracePt t="59704" x="10133013" y="7405688"/>
          <p14:tracePt t="59711" x="10182225" y="7367588"/>
          <p14:tracePt t="59719" x="10269538" y="7318375"/>
          <p14:tracePt t="59727" x="10320338" y="7280275"/>
          <p14:tracePt t="59737" x="10394950" y="7243763"/>
          <p14:tracePt t="59742" x="10456863" y="7231063"/>
          <p14:tracePt t="59753" x="10494963" y="7205663"/>
          <p14:tracePt t="59759" x="10520363" y="7192963"/>
          <p14:tracePt t="59770" x="10556875" y="7180263"/>
          <p14:tracePt t="59775" x="10569575" y="7169150"/>
          <p14:tracePt t="59791" x="10582275" y="7169150"/>
          <p14:tracePt t="59847" x="10569575" y="7169150"/>
          <p14:tracePt t="59855" x="10494963" y="7169150"/>
          <p14:tracePt t="59863" x="10433050" y="7192963"/>
          <p14:tracePt t="59870" x="10356850" y="7256463"/>
          <p14:tracePt t="59879" x="10269538" y="7292975"/>
          <p14:tracePt t="59888" x="10194925" y="7331075"/>
          <p14:tracePt t="59894" x="10133013" y="7367588"/>
          <p14:tracePt t="59904" x="10094913" y="7405688"/>
          <p14:tracePt t="59911" x="10069513" y="7418388"/>
          <p14:tracePt t="59920" x="10033000" y="7443788"/>
          <p14:tracePt t="59927" x="10020300" y="7456488"/>
          <p14:tracePt t="59937" x="10020300" y="7467600"/>
          <p14:tracePt t="60119" x="10020300" y="7456488"/>
          <p14:tracePt t="60159" x="10020300" y="7443788"/>
          <p14:tracePt t="60183" x="10020300" y="7418388"/>
          <p14:tracePt t="60199" x="10020300" y="7405688"/>
          <p14:tracePt t="60214" x="10020300" y="7392988"/>
          <p14:tracePt t="60230" x="10020300" y="7380288"/>
          <p14:tracePt t="60246" x="10020300" y="7367588"/>
          <p14:tracePt t="60270" x="10020300" y="7356475"/>
          <p14:tracePt t="60286" x="10020300" y="7343775"/>
          <p14:tracePt t="60310" x="10020300" y="7318375"/>
          <p14:tracePt t="60318" x="10020300" y="7305675"/>
          <p14:tracePt t="60334" x="10020300" y="7292975"/>
          <p14:tracePt t="60342" x="10020300" y="7280275"/>
          <p14:tracePt t="60351" x="10020300" y="7267575"/>
          <p14:tracePt t="60359" x="10020300" y="7256463"/>
          <p14:tracePt t="60367" x="10020300" y="7243763"/>
          <p14:tracePt t="60374" x="10020300" y="7218363"/>
          <p14:tracePt t="60382" x="10020300" y="7205663"/>
          <p14:tracePt t="60398" x="10007600" y="7192963"/>
          <p14:tracePt t="60406" x="10007600" y="7180263"/>
          <p14:tracePt t="60422" x="9982200" y="7180263"/>
          <p14:tracePt t="60430" x="9982200" y="7169150"/>
          <p14:tracePt t="60454" x="9971088" y="7156450"/>
          <p14:tracePt t="60478" x="9971088" y="7143750"/>
          <p14:tracePt t="60526" x="9958388" y="7143750"/>
          <p14:tracePt t="60630" x="9958388" y="7156450"/>
          <p14:tracePt t="60646" x="9958388" y="7169150"/>
          <p14:tracePt t="60654" x="9958388" y="7180263"/>
          <p14:tracePt t="60662" x="9958388" y="7218363"/>
          <p14:tracePt t="64737" x="9958388" y="7192963"/>
          <p14:tracePt t="64744" x="9958388" y="7169150"/>
          <p14:tracePt t="64752" x="9958388" y="7131050"/>
          <p14:tracePt t="64760" x="9958388" y="7080250"/>
          <p14:tracePt t="64768" x="9958388" y="7043738"/>
          <p14:tracePt t="64776" x="9958388" y="6992938"/>
          <p14:tracePt t="64787" x="9958388" y="6918325"/>
          <p14:tracePt t="64792" x="9958388" y="6818313"/>
          <p14:tracePt t="64802" x="9932988" y="6705600"/>
          <p14:tracePt t="64808" x="9932988" y="6630988"/>
          <p14:tracePt t="64816" x="9920288" y="6556375"/>
          <p14:tracePt t="64824" x="9894888" y="6443663"/>
          <p14:tracePt t="64832" x="9858375" y="6369050"/>
          <p14:tracePt t="64840" x="9832975" y="6294438"/>
          <p14:tracePt t="64848" x="9820275" y="6207125"/>
          <p14:tracePt t="64856" x="9794875" y="6132513"/>
          <p14:tracePt t="64864" x="9758363" y="6056313"/>
          <p14:tracePt t="64872" x="9732963" y="5981700"/>
          <p14:tracePt t="64881" x="9694863" y="5894388"/>
          <p14:tracePt t="64888" x="9671050" y="5781675"/>
          <p14:tracePt t="64896" x="9658350" y="5707063"/>
          <p14:tracePt t="64904" x="9607550" y="5594350"/>
          <p14:tracePt t="64912" x="9594850" y="5545138"/>
          <p14:tracePt t="64920" x="9545638" y="5457825"/>
          <p14:tracePt t="64928" x="9532938" y="5432425"/>
          <p14:tracePt t="64938" x="9520238" y="5370513"/>
          <p14:tracePt t="64944" x="9507538" y="5357813"/>
          <p14:tracePt t="64952" x="9483725" y="5345113"/>
          <p14:tracePt t="64960" x="9483725" y="5332413"/>
          <p14:tracePt t="64968" x="9471025" y="5332413"/>
          <p14:tracePt t="64984" x="9471025" y="5319713"/>
          <p14:tracePt t="65063" x="9458325" y="5319713"/>
          <p14:tracePt t="65079" x="9445625" y="5332413"/>
          <p14:tracePt t="65087" x="9432925" y="5345113"/>
          <p14:tracePt t="65095" x="9420225" y="5357813"/>
          <p14:tracePt t="65103" x="9420225" y="5370513"/>
          <p14:tracePt t="65111" x="9407525" y="5370513"/>
          <p14:tracePt t="65127" x="9407525" y="5383213"/>
          <p14:tracePt t="65191" x="9407525" y="5407025"/>
          <p14:tracePt t="65199" x="9407525" y="5419725"/>
          <p14:tracePt t="65207" x="9383713" y="5432425"/>
          <p14:tracePt t="65215" x="9383713" y="5457825"/>
          <p14:tracePt t="65223" x="9383713" y="5470525"/>
          <p14:tracePt t="65230" x="9383713" y="5483225"/>
          <p14:tracePt t="65239" x="9383713" y="5519738"/>
          <p14:tracePt t="65246" x="9383713" y="5532438"/>
          <p14:tracePt t="65255" x="9383713" y="5545138"/>
          <p14:tracePt t="65271" x="9383713" y="5557838"/>
          <p14:tracePt t="65343" x="9383713" y="5545138"/>
          <p14:tracePt t="65351" x="9383713" y="5532438"/>
          <p14:tracePt t="65359" x="9383713" y="5519738"/>
          <p14:tracePt t="65375" x="9383713" y="5507038"/>
          <p14:tracePt t="65463" x="9383713" y="5483225"/>
          <p14:tracePt t="65502" x="9394825" y="5483225"/>
          <p14:tracePt t="65510" x="9394825" y="5494338"/>
          <p14:tracePt t="65518" x="9394825" y="5557838"/>
          <p14:tracePt t="65526" x="9394825" y="5632450"/>
          <p14:tracePt t="65534" x="9394825" y="5732463"/>
          <p14:tracePt t="65542" x="9394825" y="5807075"/>
          <p14:tracePt t="66311" x="9394825" y="5732463"/>
          <p14:tracePt t="66318" x="9394825" y="5632450"/>
          <p14:tracePt t="66326" x="9394825" y="5470525"/>
          <p14:tracePt t="66334" x="9394825" y="5307013"/>
          <p14:tracePt t="66343" x="9420225" y="5095875"/>
          <p14:tracePt t="66352" x="9445625" y="4895850"/>
          <p14:tracePt t="66358" x="9471025" y="4695825"/>
          <p14:tracePt t="66369" x="9483725" y="4583113"/>
          <p14:tracePt t="66375" x="9483725" y="4408488"/>
          <p14:tracePt t="66383" x="9507538" y="4246563"/>
          <p14:tracePt t="66390" x="9507538" y="4071938"/>
          <p14:tracePt t="66398" x="9532938" y="3971925"/>
          <p14:tracePt t="66407" x="9532938" y="3859213"/>
          <p14:tracePt t="66414" x="9532938" y="3784600"/>
          <p14:tracePt t="66423" x="9532938" y="3733800"/>
          <p14:tracePt t="66430" x="9532938" y="3684588"/>
          <p14:tracePt t="66439" x="9532938" y="3671888"/>
          <p14:tracePt t="66447" x="9532938" y="3633788"/>
          <p14:tracePt t="66463" x="9532938" y="3621088"/>
          <p14:tracePt t="66623" x="9532938" y="3609975"/>
          <p14:tracePt t="66639" x="9532938" y="3597275"/>
          <p14:tracePt t="66655" x="9532938" y="3584575"/>
          <p14:tracePt t="66687" x="9532938" y="3571875"/>
          <p14:tracePt t="66743" x="9532938" y="3546475"/>
          <p14:tracePt t="66774" x="9532938" y="3533775"/>
          <p14:tracePt t="66782" x="9532938" y="3521075"/>
          <p14:tracePt t="66798" x="9532938" y="3509963"/>
          <p14:tracePt t="66806" x="9532938" y="3497263"/>
          <p14:tracePt t="66814" x="9532938" y="3484563"/>
          <p14:tracePt t="66830" x="9532938" y="3471863"/>
          <p14:tracePt t="66838" x="9532938" y="3446463"/>
          <p14:tracePt t="66846" x="9532938" y="3433763"/>
          <p14:tracePt t="66894" x="9520238" y="3433763"/>
          <p14:tracePt t="67210" x="9520238" y="3422650"/>
          <p14:tracePt t="67217" x="9520238" y="3397250"/>
          <p14:tracePt t="67226" x="9545638" y="3333750"/>
          <p14:tracePt t="67234" x="9583738" y="3259138"/>
          <p14:tracePt t="67242" x="9620250" y="3197225"/>
          <p14:tracePt t="67253" x="9658350" y="3146425"/>
          <p14:tracePt t="67258" x="9671050" y="3109913"/>
          <p14:tracePt t="67266" x="9694863" y="3059113"/>
          <p14:tracePt t="67273" x="9707563" y="3022600"/>
          <p14:tracePt t="67282" x="9720263" y="3009900"/>
          <p14:tracePt t="67289" x="9720263" y="2997200"/>
          <p14:tracePt t="67298" x="9720263" y="2984500"/>
          <p14:tracePt t="67306" x="9720263" y="2959100"/>
          <p14:tracePt t="67321" x="9720263" y="2947988"/>
          <p14:tracePt t="67337" x="9720263" y="2935288"/>
          <p14:tracePt t="67346" x="9720263" y="2884488"/>
          <p14:tracePt t="67354" x="9720263" y="2860675"/>
          <p14:tracePt t="67362" x="9707563" y="2797175"/>
          <p14:tracePt t="67370" x="9671050" y="2747963"/>
          <p14:tracePt t="67378" x="9645650" y="2709863"/>
          <p14:tracePt t="67387" x="9607550" y="2697163"/>
          <p14:tracePt t="67394" x="9594850" y="2684463"/>
          <p14:tracePt t="67403" x="9583738" y="2660650"/>
          <p14:tracePt t="67410" x="9571038" y="2647950"/>
          <p14:tracePt t="67420" x="9558338" y="2647950"/>
          <p14:tracePt t="67426" x="9545638" y="2647950"/>
          <p14:tracePt t="67458" x="9532938" y="2647950"/>
          <p14:tracePt t="67473" x="9532938" y="2673350"/>
          <p14:tracePt t="67481" x="9532938" y="2684463"/>
          <p14:tracePt t="67489" x="9532938" y="2697163"/>
          <p14:tracePt t="67497" x="9532938" y="2709863"/>
          <p14:tracePt t="67505" x="9532938" y="2722563"/>
          <p14:tracePt t="67512" x="9507538" y="2735263"/>
          <p14:tracePt t="67528" x="9507538" y="2747963"/>
          <p14:tracePt t="67537" x="9507538" y="2760663"/>
          <p14:tracePt t="67545" x="9507538" y="2784475"/>
          <p14:tracePt t="67560" x="9507538" y="2797175"/>
          <p14:tracePt t="67584" x="9507538" y="2809875"/>
          <p14:tracePt t="67592" x="9507538" y="2822575"/>
          <p14:tracePt t="67601" x="9532938" y="2860675"/>
          <p14:tracePt t="67608" x="9571038" y="2935288"/>
          <p14:tracePt t="67618" x="9658350" y="3022600"/>
          <p14:tracePt t="67625" x="9758363" y="3146425"/>
          <p14:tracePt t="67635" x="9858375" y="3259138"/>
          <p14:tracePt t="67640" x="9907588" y="3322638"/>
          <p14:tracePt t="67649" x="10033000" y="3446463"/>
          <p14:tracePt t="67656" x="10133013" y="3533775"/>
          <p14:tracePt t="67665" x="10207625" y="3597275"/>
          <p14:tracePt t="67672" x="10294938" y="3646488"/>
          <p14:tracePt t="67680" x="10356850" y="3684588"/>
          <p14:tracePt t="67688" x="10382250" y="3697288"/>
          <p14:tracePt t="67696" x="10420350" y="3708400"/>
          <p14:tracePt t="67705" x="10433050" y="3708400"/>
          <p14:tracePt t="67712" x="10445750" y="3708400"/>
          <p14:tracePt t="67768" x="10445750" y="3697288"/>
          <p14:tracePt t="67784" x="10433050" y="3684588"/>
          <p14:tracePt t="67792" x="10420350" y="3684588"/>
          <p14:tracePt t="67800" x="10407650" y="3684588"/>
          <p14:tracePt t="67808" x="10369550" y="3684588"/>
          <p14:tracePt t="67818" x="10320338" y="3684588"/>
          <p14:tracePt t="67825" x="10269538" y="3684588"/>
          <p14:tracePt t="67834" x="10220325" y="3684588"/>
          <p14:tracePt t="67841" x="10158413" y="3684588"/>
          <p14:tracePt t="67849" x="10133013" y="3684588"/>
          <p14:tracePt t="67857" x="10094913" y="3684588"/>
          <p14:tracePt t="67864" x="10069513" y="3684588"/>
          <p14:tracePt t="67872" x="10045700" y="3684588"/>
          <p14:tracePt t="67936" x="10058400" y="3684588"/>
          <p14:tracePt t="67952" x="10069513" y="3684588"/>
          <p14:tracePt t="67968" x="10082213" y="3684588"/>
          <p14:tracePt t="67984" x="10094913" y="3671888"/>
          <p14:tracePt t="67992" x="10094913" y="3659188"/>
          <p14:tracePt t="68000" x="10107613" y="3646488"/>
          <p14:tracePt t="68008" x="10145713" y="3621088"/>
          <p14:tracePt t="68018" x="10158413" y="3597275"/>
          <p14:tracePt t="68024" x="10194925" y="3559175"/>
          <p14:tracePt t="68032" x="10207625" y="3521075"/>
          <p14:tracePt t="68040" x="10220325" y="3509963"/>
          <p14:tracePt t="68048" x="10245725" y="3471863"/>
          <p14:tracePt t="68056" x="10258425" y="3459163"/>
          <p14:tracePt t="68064" x="10258425" y="3446463"/>
          <p14:tracePt t="68104" x="10220325" y="3446463"/>
          <p14:tracePt t="68112" x="10207625" y="3446463"/>
          <p14:tracePt t="68120" x="10194925" y="3446463"/>
          <p14:tracePt t="68144" x="10194925" y="3459163"/>
          <p14:tracePt t="68192" x="10194925" y="3471863"/>
          <p14:tracePt t="68297" x="10194925" y="3497263"/>
          <p14:tracePt t="68696" x="10158413" y="3497263"/>
          <p14:tracePt t="68704" x="10133013" y="3509963"/>
          <p14:tracePt t="68712" x="10094913" y="3521075"/>
          <p14:tracePt t="68720" x="10058400" y="3546475"/>
          <p14:tracePt t="68728" x="10033000" y="3546475"/>
          <p14:tracePt t="68736" x="9994900" y="3584575"/>
          <p14:tracePt t="68744" x="9932988" y="3597275"/>
          <p14:tracePt t="68752" x="9907588" y="3609975"/>
          <p14:tracePt t="68760" x="9871075" y="3633788"/>
          <p14:tracePt t="68769" x="9832975" y="3646488"/>
          <p14:tracePt t="68776" x="9807575" y="3646488"/>
          <p14:tracePt t="68786" x="9794875" y="3659188"/>
          <p14:tracePt t="68792" x="9758363" y="3671888"/>
          <p14:tracePt t="68808" x="9745663" y="3697288"/>
          <p14:tracePt t="68824" x="9732963" y="3697288"/>
          <p14:tracePt t="68833" x="9732963" y="3708400"/>
          <p14:tracePt t="68840" x="9720263" y="3708400"/>
          <p14:tracePt t="68848" x="9707563" y="3721100"/>
          <p14:tracePt t="68856" x="9671050" y="3746500"/>
          <p14:tracePt t="68864" x="9632950" y="3784600"/>
          <p14:tracePt t="68872" x="9594850" y="3808413"/>
          <p14:tracePt t="68880" x="9571038" y="3846513"/>
          <p14:tracePt t="68888" x="9545638" y="3871913"/>
          <p14:tracePt t="68896" x="9507538" y="3895725"/>
          <p14:tracePt t="68904" x="9494838" y="3908425"/>
          <p14:tracePt t="68912" x="9483725" y="3921125"/>
          <p14:tracePt t="68937" x="9471025" y="3933825"/>
          <p14:tracePt t="68944" x="9471025" y="3946525"/>
          <p14:tracePt t="69007" x="9458325" y="3946525"/>
          <p14:tracePt t="69055" x="9445625" y="3946525"/>
          <p14:tracePt t="69071" x="9432925" y="3959225"/>
          <p14:tracePt t="69079" x="9407525" y="3971925"/>
          <p14:tracePt t="69087" x="9383713" y="3995738"/>
          <p14:tracePt t="69095" x="9371013" y="4008438"/>
          <p14:tracePt t="69103" x="9358313" y="4021138"/>
          <p14:tracePt t="69111" x="9345613" y="4033838"/>
          <p14:tracePt t="69119" x="9320213" y="4033838"/>
          <p14:tracePt t="69127" x="9307513" y="4046538"/>
          <p14:tracePt t="69135" x="9296400" y="4046538"/>
          <p14:tracePt t="69143" x="9296400" y="4059238"/>
          <p14:tracePt t="69159" x="9283700" y="4059238"/>
          <p14:tracePt t="69167" x="9271000" y="4083050"/>
          <p14:tracePt t="69175" x="9258300" y="4095750"/>
          <p14:tracePt t="69185" x="9220200" y="4121150"/>
          <p14:tracePt t="69191" x="9207500" y="4133850"/>
          <p14:tracePt t="69199" x="9170988" y="4171950"/>
          <p14:tracePt t="69207" x="9158288" y="4183063"/>
          <p14:tracePt t="69215" x="9145588" y="4195763"/>
          <p14:tracePt t="69223" x="9132888" y="4208463"/>
          <p14:tracePt t="69231" x="9120188" y="4208463"/>
          <p14:tracePt t="69239" x="9120188" y="4221163"/>
          <p14:tracePt t="69247" x="9107488" y="4221163"/>
          <p14:tracePt t="69279" x="9096375" y="4221163"/>
          <p14:tracePt t="69415" x="9083675" y="4221163"/>
          <p14:tracePt t="69423" x="9058275" y="4246563"/>
          <p14:tracePt t="69431" x="9045575" y="4259263"/>
          <p14:tracePt t="69440" x="9032875" y="4270375"/>
          <p14:tracePt t="69447" x="9032875" y="4283075"/>
          <p14:tracePt t="69455" x="9020175" y="4295775"/>
          <p14:tracePt t="69463" x="9020175" y="4308475"/>
          <p14:tracePt t="69471" x="9007475" y="4308475"/>
          <p14:tracePt t="69479" x="9007475" y="4321175"/>
          <p14:tracePt t="69487" x="9007475" y="4346575"/>
          <p14:tracePt t="69495" x="9007475" y="4359275"/>
          <p14:tracePt t="69503" x="8996363" y="4370388"/>
          <p14:tracePt t="69511" x="8996363" y="4383088"/>
          <p14:tracePt t="69519" x="8970963" y="4408488"/>
          <p14:tracePt t="69527" x="8970963" y="4433888"/>
          <p14:tracePt t="69535" x="8970963" y="4457700"/>
          <p14:tracePt t="69543" x="8970963" y="4470400"/>
          <p14:tracePt t="69551" x="8958263" y="4483100"/>
          <p14:tracePt t="69559" x="8958263" y="4495800"/>
          <p14:tracePt t="69568" x="8958263" y="4521200"/>
          <p14:tracePt t="69584" x="8958263" y="4533900"/>
          <p14:tracePt t="69591" x="8958263" y="4546600"/>
          <p14:tracePt t="69599" x="8958263" y="4557713"/>
          <p14:tracePt t="69607" x="8958263" y="4583113"/>
          <p14:tracePt t="69615" x="8958263" y="4621213"/>
          <p14:tracePt t="69623" x="8958263" y="4670425"/>
          <p14:tracePt t="69631" x="8958263" y="4733925"/>
          <p14:tracePt t="69639" x="8958263" y="4783138"/>
          <p14:tracePt t="69647" x="8958263" y="4808538"/>
          <p14:tracePt t="69655" x="8958263" y="4870450"/>
          <p14:tracePt t="69663" x="8958263" y="4895850"/>
          <p14:tracePt t="69671" x="8958263" y="4932363"/>
          <p14:tracePt t="69679" x="8958263" y="4945063"/>
          <p14:tracePt t="69695" x="8958263" y="4957763"/>
          <p14:tracePt t="69727" x="8958263" y="4970463"/>
          <p14:tracePt t="69743" x="8958263" y="5008563"/>
          <p14:tracePt t="69751" x="8958263" y="5032375"/>
          <p14:tracePt t="69758" x="8958263" y="5132388"/>
          <p14:tracePt t="69768" x="8970963" y="5207000"/>
          <p14:tracePt t="69774" x="8970963" y="5283200"/>
          <p14:tracePt t="69784" x="8996363" y="5470525"/>
          <p14:tracePt t="69790" x="8996363" y="5519738"/>
          <p14:tracePt t="69798" x="9007475" y="5619750"/>
          <p14:tracePt t="69807" x="9007475" y="5732463"/>
          <p14:tracePt t="69815" x="9032875" y="5807075"/>
          <p14:tracePt t="69823" x="9032875" y="5857875"/>
          <p14:tracePt t="69830" x="9032875" y="5894388"/>
          <p14:tracePt t="69838" x="9045575" y="5919788"/>
          <p14:tracePt t="69847" x="9045575" y="5994400"/>
          <p14:tracePt t="69854" x="9045575" y="6069013"/>
          <p14:tracePt t="69863" x="9070975" y="6232525"/>
          <p14:tracePt t="69870" x="9070975" y="6456363"/>
          <p14:tracePt t="69878" x="9096375" y="6769100"/>
          <p14:tracePt t="69887" x="9096375" y="6992938"/>
          <p14:tracePt t="69894" x="9096375" y="7331075"/>
          <p14:tracePt t="69903" x="9120188" y="7654925"/>
          <p14:tracePt t="69910" x="9120188" y="7831138"/>
          <p14:tracePt t="69919" x="9120188" y="8054975"/>
          <p14:tracePt t="69927" x="9120188" y="8255000"/>
          <p14:tracePt t="69935" x="9120188" y="8393113"/>
          <p14:tracePt t="69952" x="9120188" y="8529638"/>
          <p14:tracePt t="69958" x="9120188" y="8542338"/>
          <p14:tracePt t="69968" x="9120188" y="8555038"/>
          <p14:tracePt t="69998" x="9145588" y="8542338"/>
          <p14:tracePt t="70006" x="9158288" y="8504238"/>
          <p14:tracePt t="70014" x="9170988" y="8491538"/>
          <p14:tracePt t="70023" x="9196388" y="8480425"/>
          <p14:tracePt t="70030" x="9220200" y="8455025"/>
          <p14:tracePt t="70038" x="9245600" y="8442325"/>
          <p14:tracePt t="70046" x="9283700" y="8429625"/>
          <p14:tracePt t="70054" x="9307513" y="8429625"/>
          <p14:tracePt t="70062" x="9332913" y="8429625"/>
          <p14:tracePt t="70070" x="9358313" y="8416925"/>
          <p14:tracePt t="70078" x="9371013" y="8416925"/>
          <p14:tracePt t="70086" x="9383713" y="8393113"/>
          <p14:tracePt t="70110" x="9383713" y="8380413"/>
          <p14:tracePt t="70190" x="9383713" y="8367713"/>
          <p14:tracePt t="70206" x="9383713" y="8355013"/>
          <p14:tracePt t="70223" x="9371013" y="8342313"/>
          <p14:tracePt t="70238" x="9358313" y="8342313"/>
          <p14:tracePt t="70246" x="9345613" y="8329613"/>
          <p14:tracePt t="70262" x="9307513" y="8329613"/>
          <p14:tracePt t="70270" x="9296400" y="8329613"/>
          <p14:tracePt t="70278" x="9271000" y="8329613"/>
          <p14:tracePt t="70286" x="9232900" y="8329613"/>
          <p14:tracePt t="70294" x="9207500" y="8329613"/>
          <p14:tracePt t="70302" x="9170988" y="8329613"/>
          <p14:tracePt t="70310" x="9145588" y="8329613"/>
          <p14:tracePt t="70318" x="9107488" y="8329613"/>
          <p14:tracePt t="70326" x="9058275" y="8329613"/>
          <p14:tracePt t="70334" x="8996363" y="8329613"/>
          <p14:tracePt t="70342" x="8945563" y="8329613"/>
          <p14:tracePt t="70351" x="8870950" y="8329613"/>
          <p14:tracePt t="70358" x="8820150" y="8329613"/>
          <p14:tracePt t="70367" x="8745538" y="8329613"/>
          <p14:tracePt t="70374" x="8645525" y="8329613"/>
          <p14:tracePt t="70382" x="8570913" y="8329613"/>
          <p14:tracePt t="70390" x="8496300" y="8355013"/>
          <p14:tracePt t="70398" x="8408988" y="8380413"/>
          <p14:tracePt t="70406" x="8358188" y="8380413"/>
          <p14:tracePt t="70414" x="8308975" y="8393113"/>
          <p14:tracePt t="70422" x="8245475" y="8393113"/>
          <p14:tracePt t="70430" x="8221663" y="8393113"/>
          <p14:tracePt t="70438" x="8183563" y="8404225"/>
          <p14:tracePt t="70446" x="8170863" y="8404225"/>
          <p14:tracePt t="70454" x="8158163" y="8404225"/>
          <p14:tracePt t="70462" x="8145463" y="8404225"/>
          <p14:tracePt t="70470" x="8134350" y="8404225"/>
          <p14:tracePt t="70494" x="8108950" y="8404225"/>
          <p14:tracePt t="70647" x="8121650" y="8404225"/>
          <p14:tracePt t="70687" x="8134350" y="8404225"/>
          <p14:tracePt t="70711" x="8145463" y="8404225"/>
          <p14:tracePt t="70911" x="8158163" y="8404225"/>
          <p14:tracePt t="70935" x="8170863" y="8404225"/>
          <p14:tracePt t="70951" x="8183563" y="8416925"/>
          <p14:tracePt t="70959" x="8196263" y="8416925"/>
          <p14:tracePt t="70969" x="8196263" y="8442325"/>
          <p14:tracePt t="70984" x="8221663" y="8467725"/>
          <p14:tracePt t="72129" x="8196263" y="8467725"/>
          <p14:tracePt t="72137" x="8183563" y="8467725"/>
          <p14:tracePt t="72145" x="8170863" y="8467725"/>
          <p14:tracePt t="72153" x="8158163" y="8467725"/>
          <p14:tracePt t="72161" x="8145463" y="8467725"/>
          <p14:tracePt t="72169" x="8108950" y="8467725"/>
          <p14:tracePt t="72177" x="8096250" y="8467725"/>
          <p14:tracePt t="72185" x="8070850" y="8467725"/>
          <p14:tracePt t="72193" x="8021638" y="8467725"/>
          <p14:tracePt t="72203" x="7983538" y="8467725"/>
          <p14:tracePt t="72209" x="7947025" y="8467725"/>
          <p14:tracePt t="72220" x="7921625" y="8467725"/>
          <p14:tracePt t="72225" x="7883525" y="8467725"/>
          <p14:tracePt t="72235" x="7870825" y="8467725"/>
          <p14:tracePt t="72241" x="7858125" y="8467725"/>
          <p14:tracePt t="72250" x="7847013" y="8467725"/>
          <p14:tracePt t="72273" x="7834313" y="8467725"/>
          <p14:tracePt t="72321" x="7834313" y="8455025"/>
          <p14:tracePt t="72353" x="7834313" y="8442325"/>
          <p14:tracePt t="72401" x="7834313" y="8429625"/>
          <p14:tracePt t="72417" x="7834313" y="8404225"/>
          <p14:tracePt t="72434" x="7834313" y="8393113"/>
          <p14:tracePt t="72441" x="7834313" y="8380413"/>
          <p14:tracePt t="72449" x="7834313" y="8367713"/>
          <p14:tracePt t="72458" x="7834313" y="8355013"/>
          <p14:tracePt t="72465" x="7834313" y="8342313"/>
          <p14:tracePt t="72473" x="7834313" y="8329613"/>
          <p14:tracePt t="72489" x="7834313" y="8304213"/>
          <p14:tracePt t="72497" x="7834313" y="8293100"/>
          <p14:tracePt t="72513" x="7834313" y="8280400"/>
          <p14:tracePt t="72521" x="7834313" y="8267700"/>
          <p14:tracePt t="72529" x="7834313" y="8242300"/>
          <p14:tracePt t="72537" x="7834313" y="8205788"/>
          <p14:tracePt t="72545" x="7834313" y="8180388"/>
          <p14:tracePt t="72553" x="7834313" y="8142288"/>
          <p14:tracePt t="72561" x="7834313" y="8093075"/>
          <p14:tracePt t="72569" x="7834313" y="8029575"/>
          <p14:tracePt t="72577" x="7834313" y="7954963"/>
          <p14:tracePt t="72585" x="7834313" y="7905750"/>
          <p14:tracePt t="72593" x="7834313" y="7831138"/>
          <p14:tracePt t="72602" x="7834313" y="7754938"/>
          <p14:tracePt t="72609" x="7834313" y="7680325"/>
          <p14:tracePt t="72619" x="7834313" y="7631113"/>
          <p14:tracePt t="72625" x="7834313" y="7580313"/>
          <p14:tracePt t="72635" x="7834313" y="7543800"/>
          <p14:tracePt t="72641" x="7858125" y="7493000"/>
          <p14:tracePt t="72649" x="7858125" y="7456488"/>
          <p14:tracePt t="72657" x="7858125" y="7405688"/>
          <p14:tracePt t="72665" x="7870825" y="7343775"/>
          <p14:tracePt t="72673" x="7896225" y="7292975"/>
          <p14:tracePt t="72681" x="7908925" y="7243763"/>
          <p14:tracePt t="72689" x="7908925" y="7169150"/>
          <p14:tracePt t="72697" x="7934325" y="7080250"/>
          <p14:tracePt t="72705" x="7947025" y="7031038"/>
          <p14:tracePt t="72713" x="7947025" y="6956425"/>
          <p14:tracePt t="72721" x="7970838" y="6881813"/>
          <p14:tracePt t="72728" x="7970838" y="6831013"/>
          <p14:tracePt t="72737" x="7983538" y="6769100"/>
          <p14:tracePt t="72745" x="7983538" y="6743700"/>
          <p14:tracePt t="72753" x="7983538" y="6705600"/>
          <p14:tracePt t="72761" x="7983538" y="6681788"/>
          <p14:tracePt t="72769" x="7983538" y="6656388"/>
          <p14:tracePt t="72777" x="7983538" y="6643688"/>
          <p14:tracePt t="72793" x="7983538" y="6630988"/>
          <p14:tracePt t="72841" x="7983538" y="6618288"/>
          <p14:tracePt t="72865" x="7983538" y="6607175"/>
          <p14:tracePt t="72881" x="7983538" y="6594475"/>
          <p14:tracePt t="72889" x="7983538" y="6556375"/>
          <p14:tracePt t="72897" x="7983538" y="6530975"/>
          <p14:tracePt t="72905" x="7983538" y="6518275"/>
          <p14:tracePt t="72913" x="7983538" y="6481763"/>
          <p14:tracePt t="72921" x="7983538" y="6469063"/>
          <p14:tracePt t="72929" x="7983538" y="6456363"/>
          <p14:tracePt t="72937" x="7983538" y="6443663"/>
          <p14:tracePt t="72953" x="7983538" y="6430963"/>
          <p14:tracePt t="72993" x="7970838" y="6430963"/>
          <p14:tracePt t="73009" x="7958138" y="6430963"/>
          <p14:tracePt t="73017" x="7958138" y="6419850"/>
          <p14:tracePt t="73025" x="7921625" y="6419850"/>
          <p14:tracePt t="73033" x="7896225" y="6381750"/>
          <p14:tracePt t="73041" x="7808913" y="6343650"/>
          <p14:tracePt t="73049" x="7747000" y="6256338"/>
          <p14:tracePt t="73057" x="7659688" y="6156325"/>
          <p14:tracePt t="73065" x="7534275" y="6069013"/>
          <p14:tracePt t="73073" x="7470775" y="5981700"/>
          <p14:tracePt t="73081" x="7383463" y="5881688"/>
          <p14:tracePt t="73089" x="7283450" y="5794375"/>
          <p14:tracePt t="73096" x="7196138" y="5732463"/>
          <p14:tracePt t="73104" x="7146925" y="5670550"/>
          <p14:tracePt t="73113" x="7083425" y="5632450"/>
          <p14:tracePt t="73121" x="7059613" y="5619750"/>
          <p14:tracePt t="73129" x="7021513" y="5619750"/>
          <p14:tracePt t="73137" x="6996113" y="5619750"/>
          <p14:tracePt t="73145" x="6959600" y="5619750"/>
          <p14:tracePt t="73153" x="6921500" y="5619750"/>
          <p14:tracePt t="73160" x="6896100" y="5619750"/>
          <p14:tracePt t="73168" x="6859588" y="5619750"/>
          <p14:tracePt t="73177" x="6808788" y="5619750"/>
          <p14:tracePt t="73185" x="6772275" y="5619750"/>
          <p14:tracePt t="73193" x="6746875" y="5619750"/>
          <p14:tracePt t="73202" x="6734175" y="5619750"/>
          <p14:tracePt t="73209" x="6696075" y="5619750"/>
          <p14:tracePt t="73218" x="6684963" y="5619750"/>
          <p14:tracePt t="73225" x="6659563" y="5619750"/>
          <p14:tracePt t="73234" x="6646863" y="5632450"/>
          <p14:tracePt t="73240" x="6621463" y="5645150"/>
          <p14:tracePt t="73248" x="6608763" y="5670550"/>
          <p14:tracePt t="73256" x="6584950" y="5681663"/>
          <p14:tracePt t="73265" x="6546850" y="5694363"/>
          <p14:tracePt t="73272" x="6508750" y="5732463"/>
          <p14:tracePt t="73282" x="6459538" y="5757863"/>
          <p14:tracePt t="73289" x="6421438" y="5768975"/>
          <p14:tracePt t="73297" x="6384925" y="5781675"/>
          <p14:tracePt t="73305" x="6359525" y="5807075"/>
          <p14:tracePt t="73313" x="6346825" y="5819775"/>
          <p14:tracePt t="73321" x="6310313" y="5819775"/>
          <p14:tracePt t="73329" x="6297613" y="5819775"/>
          <p14:tracePt t="73336" x="6297613" y="5832475"/>
          <p14:tracePt t="73345" x="6284913" y="5832475"/>
          <p14:tracePt t="73360" x="6284913" y="5845175"/>
          <p14:tracePt t="73368" x="6272213" y="5845175"/>
          <p14:tracePt t="73376" x="6272213" y="5857875"/>
          <p14:tracePt t="73386" x="6259513" y="5857875"/>
          <p14:tracePt t="73393" x="6259513" y="5868988"/>
          <p14:tracePt t="73402" x="6259513" y="5881688"/>
          <p14:tracePt t="73408" x="6234113" y="5881688"/>
          <p14:tracePt t="73496" x="6234113" y="5907088"/>
          <p14:tracePt t="73529" x="6234113" y="5919788"/>
          <p14:tracePt t="73568" x="6246813" y="5919788"/>
          <p14:tracePt t="73632" x="6259513" y="5919788"/>
          <p14:tracePt t="73640" x="6272213" y="5919788"/>
          <p14:tracePt t="73656" x="6272213" y="5945188"/>
          <p14:tracePt t="79034" x="6272213" y="5932488"/>
          <p14:tracePt t="79042" x="6272213" y="5894388"/>
          <p14:tracePt t="79050" x="6272213" y="5794375"/>
          <p14:tracePt t="79058" x="6272213" y="5632450"/>
          <p14:tracePt t="79066" x="6259513" y="5519738"/>
          <p14:tracePt t="79074" x="6210300" y="5383213"/>
          <p14:tracePt t="79082" x="6134100" y="5232400"/>
          <p14:tracePt t="79090" x="6059488" y="5057775"/>
          <p14:tracePt t="79098" x="5959475" y="4845050"/>
          <p14:tracePt t="79106" x="5846763" y="4657725"/>
          <p14:tracePt t="79114" x="5746750" y="4446588"/>
          <p14:tracePt t="79122" x="5635625" y="4233863"/>
          <p14:tracePt t="79130" x="5535613" y="4059238"/>
          <p14:tracePt t="79138" x="5472113" y="3971925"/>
          <p14:tracePt t="79145" x="5372100" y="3784600"/>
          <p14:tracePt t="79154" x="5272088" y="3671888"/>
          <p14:tracePt t="79162" x="5172075" y="3546475"/>
          <p14:tracePt t="79170" x="5084763" y="3422650"/>
          <p14:tracePt t="79178" x="4984750" y="3309938"/>
          <p14:tracePt t="79187" x="4897438" y="3222625"/>
          <p14:tracePt t="79194" x="4835525" y="3159125"/>
          <p14:tracePt t="79204" x="4748213" y="3097213"/>
          <p14:tracePt t="79210" x="4710113" y="3035300"/>
          <p14:tracePt t="79220" x="4660900" y="2984500"/>
          <p14:tracePt t="79226" x="4622800" y="2947988"/>
          <p14:tracePt t="79235" x="4584700" y="2909888"/>
          <p14:tracePt t="79242" x="4548188" y="2871788"/>
          <p14:tracePt t="79253" x="4510088" y="2835275"/>
          <p14:tracePt t="79258" x="4460875" y="2797175"/>
          <p14:tracePt t="79269" x="4397375" y="2760663"/>
          <p14:tracePt t="79274" x="4348163" y="2722563"/>
          <p14:tracePt t="79282" x="4260850" y="2684463"/>
          <p14:tracePt t="79290" x="4210050" y="2673350"/>
          <p14:tracePt t="79299" x="4135438" y="2622550"/>
          <p14:tracePt t="79306" x="4073525" y="2622550"/>
          <p14:tracePt t="79315" x="4022725" y="2622550"/>
          <p14:tracePt t="79322" x="3986213" y="2622550"/>
          <p14:tracePt t="79330" x="3960813" y="2622550"/>
          <p14:tracePt t="79338" x="3922713" y="2622550"/>
          <p14:tracePt t="79346" x="3910013" y="2635250"/>
          <p14:tracePt t="79354" x="3910013" y="2660650"/>
          <p14:tracePt t="79362" x="3910013" y="2673350"/>
          <p14:tracePt t="79370" x="3910013" y="2684463"/>
          <p14:tracePt t="79378" x="3910013" y="2697163"/>
          <p14:tracePt t="79386" x="3910013" y="2722563"/>
          <p14:tracePt t="79394" x="3910013" y="2735263"/>
          <p14:tracePt t="79402" x="3910013" y="2747963"/>
          <p14:tracePt t="79419" x="3910013" y="2760663"/>
          <p14:tracePt t="79436" x="3910013" y="2771775"/>
          <p14:tracePt t="79442" x="3910013" y="2784475"/>
          <p14:tracePt t="79451" x="3910013" y="2822575"/>
          <p14:tracePt t="79458" x="3910013" y="2897188"/>
          <p14:tracePt t="79466" x="3910013" y="2947988"/>
          <p14:tracePt t="79474" x="3910013" y="3022600"/>
          <p14:tracePt t="79482" x="3910013" y="3122613"/>
          <p14:tracePt t="79490" x="3910013" y="3197225"/>
          <p14:tracePt t="79498" x="3910013" y="3246438"/>
          <p14:tracePt t="79507" x="3922713" y="3309938"/>
          <p14:tracePt t="79514" x="3922713" y="3333750"/>
          <p14:tracePt t="79522" x="3935413" y="3371850"/>
          <p14:tracePt t="79530" x="3935413" y="3384550"/>
          <p14:tracePt t="79538" x="3948113" y="3384550"/>
          <p14:tracePt t="79554" x="3960813" y="3384550"/>
          <p14:tracePt t="79561" x="3973513" y="3384550"/>
          <p14:tracePt t="79569" x="4010025" y="3384550"/>
          <p14:tracePt t="79577" x="4060825" y="3384550"/>
          <p14:tracePt t="79585" x="4135438" y="3384550"/>
          <p14:tracePt t="79593" x="4235450" y="3371850"/>
          <p14:tracePt t="79603" x="4384675" y="3322638"/>
          <p14:tracePt t="79609" x="4560888" y="3271838"/>
          <p14:tracePt t="79619" x="4735513" y="3222625"/>
          <p14:tracePt t="79625" x="4848225" y="3184525"/>
          <p14:tracePt t="79635" x="4997450" y="3135313"/>
          <p14:tracePt t="79641" x="5110163" y="3084513"/>
          <p14:tracePt t="79650" x="5184775" y="3071813"/>
          <p14:tracePt t="79657" x="5235575" y="3048000"/>
          <p14:tracePt t="79665" x="5284788" y="3048000"/>
          <p14:tracePt t="79673" x="5322888" y="3048000"/>
          <p14:tracePt t="79681" x="5335588" y="3059113"/>
          <p14:tracePt t="79689" x="5372100" y="3122613"/>
          <p14:tracePt t="79697" x="5372100" y="3197225"/>
          <p14:tracePt t="79705" x="5372100" y="3271838"/>
          <p14:tracePt t="79713" x="5384800" y="3346450"/>
          <p14:tracePt t="79721" x="5384800" y="3397250"/>
          <p14:tracePt t="79729" x="5410200" y="3459163"/>
          <p14:tracePt t="79737" x="5410200" y="3509963"/>
          <p14:tracePt t="79745" x="5410200" y="3546475"/>
          <p14:tracePt t="79753" x="5410200" y="3559175"/>
          <p14:tracePt t="79761" x="5422900" y="3584575"/>
          <p14:tracePt t="79777" x="5422900" y="3597275"/>
          <p14:tracePt t="79786" x="5435600" y="3621088"/>
          <p14:tracePt t="79793" x="5446713" y="3633788"/>
          <p14:tracePt t="79809" x="5472113" y="3646488"/>
          <p14:tracePt t="79820" x="5484813" y="3659188"/>
          <p14:tracePt t="79835" x="5497513" y="3671888"/>
          <p14:tracePt t="79849" x="5510213" y="3671888"/>
          <p14:tracePt t="79929" x="5497513" y="3671888"/>
          <p14:tracePt t="79937" x="5472113" y="3671888"/>
          <p14:tracePt t="79945" x="5459413" y="3671888"/>
          <p14:tracePt t="79953" x="5446713" y="3671888"/>
          <p14:tracePt t="79993" x="5446713" y="3684588"/>
          <p14:tracePt t="80001" x="5446713" y="3721100"/>
          <p14:tracePt t="80009" x="5446713" y="3746500"/>
          <p14:tracePt t="80018" x="5446713" y="3808413"/>
          <p14:tracePt t="80025" x="5446713" y="3833813"/>
          <p14:tracePt t="80035" x="5446713" y="3871913"/>
          <p14:tracePt t="80041" x="5472113" y="3908425"/>
          <p14:tracePt t="80049" x="5472113" y="3933825"/>
          <p14:tracePt t="80057" x="5472113" y="3946525"/>
          <p14:tracePt t="80065" x="5472113" y="3959225"/>
          <p14:tracePt t="80073" x="5472113" y="3984625"/>
          <p14:tracePt t="80105" x="5459413" y="3984625"/>
          <p14:tracePt t="80113" x="5435600" y="3984625"/>
          <p14:tracePt t="80121" x="5410200" y="3984625"/>
          <p14:tracePt t="80129" x="5372100" y="3984625"/>
          <p14:tracePt t="80137" x="5346700" y="3984625"/>
          <p14:tracePt t="80145" x="5335588" y="3984625"/>
          <p14:tracePt t="80153" x="5297488" y="3984625"/>
          <p14:tracePt t="80161" x="5284788" y="3984625"/>
          <p14:tracePt t="80177" x="5272088" y="3971925"/>
          <p14:tracePt t="80217" x="5322888" y="3971925"/>
          <p14:tracePt t="80224" x="5335588" y="3984625"/>
          <p14:tracePt t="80234" x="5372100" y="4008438"/>
          <p14:tracePt t="80241" x="5384800" y="4046538"/>
          <p14:tracePt t="80249" x="5410200" y="4095750"/>
          <p14:tracePt t="80257" x="5410200" y="4108450"/>
          <p14:tracePt t="80265" x="5410200" y="4146550"/>
          <p14:tracePt t="80273" x="5410200" y="4159250"/>
          <p14:tracePt t="80289" x="5410200" y="4171950"/>
          <p14:tracePt t="80297" x="5372100" y="4171950"/>
          <p14:tracePt t="80305" x="5310188" y="4171950"/>
          <p14:tracePt t="80313" x="5210175" y="4171950"/>
          <p14:tracePt t="80321" x="5084763" y="4171950"/>
          <p14:tracePt t="80329" x="4935538" y="4195763"/>
          <p14:tracePt t="80337" x="4835525" y="4195763"/>
          <p14:tracePt t="80345" x="4697413" y="4221163"/>
          <p14:tracePt t="80353" x="4584700" y="4246563"/>
          <p14:tracePt t="80361" x="4484688" y="4246563"/>
          <p14:tracePt t="80370" x="4435475" y="4259263"/>
          <p14:tracePt t="80377" x="4373563" y="4259263"/>
          <p14:tracePt t="80385" x="4360863" y="4270375"/>
          <p14:tracePt t="80393" x="4348163" y="4270375"/>
          <p14:tracePt t="80403" x="4335463" y="4270375"/>
          <p14:tracePt t="80419" x="4335463" y="4283075"/>
          <p14:tracePt t="80434" x="4335463" y="4295775"/>
          <p14:tracePt t="80449" x="4348163" y="4321175"/>
          <p14:tracePt t="80465" x="4360863" y="4321175"/>
          <p14:tracePt t="80520" x="4348163" y="4321175"/>
          <p14:tracePt t="80529" x="4335463" y="4321175"/>
          <p14:tracePt t="80536" x="4322763" y="4308475"/>
          <p14:tracePt t="80544" x="4286250" y="4308475"/>
          <p14:tracePt t="80553" x="4260850" y="4308475"/>
          <p14:tracePt t="80560" x="4222750" y="4308475"/>
          <p14:tracePt t="80568" x="4210050" y="4308475"/>
          <p14:tracePt t="80577" x="4197350" y="4308475"/>
          <p14:tracePt t="80586" x="4186238" y="4308475"/>
          <p14:tracePt t="80593" x="4173538" y="4308475"/>
          <p14:tracePt t="80641" x="4197350" y="4308475"/>
          <p14:tracePt t="80648" x="4235450" y="4308475"/>
          <p14:tracePt t="80656" x="4260850" y="4308475"/>
          <p14:tracePt t="80664" x="4286250" y="4308475"/>
          <p14:tracePt t="80673" x="4310063" y="4308475"/>
          <p14:tracePt t="80681" x="4322763" y="4308475"/>
          <p14:tracePt t="80688" x="4335463" y="4308475"/>
          <p14:tracePt t="80696" x="4348163" y="4308475"/>
          <p14:tracePt t="80753" x="4322763" y="4308475"/>
          <p14:tracePt t="80760" x="4286250" y="4308475"/>
          <p14:tracePt t="80769" x="4260850" y="4308475"/>
          <p14:tracePt t="80776" x="4222750" y="4308475"/>
          <p14:tracePt t="80786" x="4210050" y="4308475"/>
          <p14:tracePt t="80792" x="4186238" y="4308475"/>
          <p14:tracePt t="80848" x="4197350" y="4308475"/>
          <p14:tracePt t="80856" x="4235450" y="4308475"/>
          <p14:tracePt t="80864" x="4260850" y="4295775"/>
          <p14:tracePt t="80872" x="4322763" y="4283075"/>
          <p14:tracePt t="80880" x="4348163" y="4283075"/>
          <p14:tracePt t="80888" x="4410075" y="4283075"/>
          <p14:tracePt t="80896" x="4435475" y="4283075"/>
          <p14:tracePt t="80904" x="4473575" y="4259263"/>
          <p14:tracePt t="80912" x="4484688" y="4259263"/>
          <p14:tracePt t="80920" x="4497388" y="4259263"/>
          <p14:tracePt t="80928" x="4510088" y="4259263"/>
          <p14:tracePt t="80976" x="4497388" y="4259263"/>
          <p14:tracePt t="80985" x="4460875" y="4270375"/>
          <p14:tracePt t="80994" x="4435475" y="4270375"/>
          <p14:tracePt t="81001" x="4397375" y="4270375"/>
          <p14:tracePt t="81008" x="4384675" y="4270375"/>
          <p14:tracePt t="81018" x="4373563" y="4270375"/>
          <p14:tracePt t="81024" x="4360863" y="4270375"/>
          <p14:tracePt t="81032" x="4348163" y="4270375"/>
          <p14:tracePt t="81080" x="4348163" y="4283075"/>
          <p14:tracePt t="81096" x="4348163" y="4295775"/>
          <p14:tracePt t="81112" x="4348163" y="4308475"/>
          <p14:tracePt t="81176" x="4322763" y="4308475"/>
          <p14:tracePt t="81232" x="4348163" y="4308475"/>
          <p14:tracePt t="81239" x="4373563" y="43084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space réservé du numéro de diapositive 1"/>
          <p:cNvSpPr txBox="1">
            <a:spLocks noGrp="1"/>
          </p:cNvSpPr>
          <p:nvPr>
            <p:ph type="sldNum" sz="quarter" idx="4294967295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534357" y="492615"/>
            <a:ext cx="11669774" cy="2159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>
              <a:defRPr sz="4000"/>
            </a:pPr>
            <a:endParaRPr/>
          </a:p>
        </p:txBody>
      </p:sp>
      <p:sp>
        <p:nvSpPr>
          <p:cNvPr id="373" name="CCGT"/>
          <p:cNvSpPr/>
          <p:nvPr/>
        </p:nvSpPr>
        <p:spPr>
          <a:xfrm>
            <a:off x="2219508" y="3886988"/>
            <a:ext cx="1270001" cy="1270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/>
            </a:lvl1pPr>
          </a:lstStyle>
          <a:p>
            <a:r>
              <a:rPr b="0" dirty="0"/>
              <a:t>CCGT</a:t>
            </a:r>
          </a:p>
        </p:txBody>
      </p:sp>
      <p:sp>
        <p:nvSpPr>
          <p:cNvPr id="374" name="Line"/>
          <p:cNvSpPr/>
          <p:nvPr/>
        </p:nvSpPr>
        <p:spPr>
          <a:xfrm flipH="1">
            <a:off x="2854508" y="5129538"/>
            <a:ext cx="1" cy="99137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5" name="Line"/>
          <p:cNvSpPr/>
          <p:nvPr/>
        </p:nvSpPr>
        <p:spPr>
          <a:xfrm flipH="1">
            <a:off x="2854508" y="2893881"/>
            <a:ext cx="1" cy="9913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81" name="Group"/>
          <p:cNvGrpSpPr/>
          <p:nvPr/>
        </p:nvGrpSpPr>
        <p:grpSpPr>
          <a:xfrm>
            <a:off x="5633720" y="2909920"/>
            <a:ext cx="1282701" cy="5462688"/>
            <a:chOff x="0" y="0"/>
            <a:chExt cx="1282700" cy="5462687"/>
          </a:xfrm>
        </p:grpSpPr>
        <p:sp>
          <p:nvSpPr>
            <p:cNvPr id="376" name="CCGT"/>
            <p:cNvSpPr/>
            <p:nvPr/>
          </p:nvSpPr>
          <p:spPr>
            <a:xfrm>
              <a:off x="12700" y="981384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b="0" dirty="0"/>
                <a:t>CCGT</a:t>
              </a:r>
            </a:p>
          </p:txBody>
        </p:sp>
        <p:sp>
          <p:nvSpPr>
            <p:cNvPr id="377" name="Carbon capture"/>
            <p:cNvSpPr/>
            <p:nvPr/>
          </p:nvSpPr>
          <p:spPr>
            <a:xfrm>
              <a:off x="0" y="3214016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b="0" dirty="0"/>
                <a:t>Carbon capture</a:t>
              </a:r>
            </a:p>
          </p:txBody>
        </p:sp>
        <p:sp>
          <p:nvSpPr>
            <p:cNvPr id="378" name="Line"/>
            <p:cNvSpPr/>
            <p:nvPr/>
          </p:nvSpPr>
          <p:spPr>
            <a:xfrm flipH="1">
              <a:off x="647700" y="2235657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 flipH="1">
              <a:off x="647700" y="0"/>
              <a:ext cx="1" cy="9913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0" name="Line"/>
            <p:cNvSpPr/>
            <p:nvPr/>
          </p:nvSpPr>
          <p:spPr>
            <a:xfrm flipH="1">
              <a:off x="647700" y="4471315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Equation"/>
              <p:cNvSpPr txBox="1"/>
              <p:nvPr/>
            </p:nvSpPr>
            <p:spPr>
              <a:xfrm>
                <a:off x="1872780" y="2293414"/>
                <a:ext cx="2078454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ar-AE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𝑪𝑮𝑻</m:t>
                          </m:r>
                        </m:sub>
                      </m:sSub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sz="24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39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780" y="2293414"/>
                <a:ext cx="2078454" cy="369332"/>
              </a:xfrm>
              <a:prstGeom prst="rect">
                <a:avLst/>
              </a:prstGeom>
              <a:blipFill>
                <a:blip r:embed="rId3"/>
                <a:stretch>
                  <a:fillRect l="-2424" r="-2424" b="-2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0" name="Equation"/>
              <p:cNvSpPr txBox="1"/>
              <p:nvPr/>
            </p:nvSpPr>
            <p:spPr>
              <a:xfrm>
                <a:off x="5289657" y="2299612"/>
                <a:ext cx="2078454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ar-AE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𝑪𝑮𝑻</m:t>
                          </m:r>
                        </m:sub>
                      </m:sSub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47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sz="24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40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657" y="2299612"/>
                <a:ext cx="2078454" cy="369332"/>
              </a:xfrm>
              <a:prstGeom prst="rect">
                <a:avLst/>
              </a:prstGeom>
              <a:blipFill>
                <a:blip r:embed="rId4"/>
                <a:stretch>
                  <a:fillRect l="-2424" r="-2424" b="-2258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5" name="Equation"/>
              <p:cNvSpPr txBox="1"/>
              <p:nvPr/>
            </p:nvSpPr>
            <p:spPr>
              <a:xfrm>
                <a:off x="2141466" y="6208020"/>
                <a:ext cx="1653145" cy="2673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1600" i="1" smtClean="0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326</m:t>
                      </m:r>
                      <m:r>
                        <a:rPr lang="ar-AE" sz="1600" b="1" i="1" smtClean="0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ar-AE"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ar-AE"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ar-AE"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𝑀𝑊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sz="1600" dirty="0">
                  <a:solidFill>
                    <a:srgbClr val="929292"/>
                  </a:solidFill>
                </a:endParaRPr>
              </a:p>
            </p:txBody>
          </p:sp>
        </mc:Choice>
        <mc:Fallback xmlns="">
          <p:sp>
            <p:nvSpPr>
              <p:cNvPr id="40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466" y="6208020"/>
                <a:ext cx="1653145" cy="267381"/>
              </a:xfrm>
              <a:prstGeom prst="rect">
                <a:avLst/>
              </a:prstGeom>
              <a:blipFill>
                <a:blip r:embed="rId5"/>
                <a:stretch>
                  <a:fillRect l="-2290" t="-4545" b="-2727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6" name="Equation"/>
              <p:cNvSpPr txBox="1"/>
              <p:nvPr/>
            </p:nvSpPr>
            <p:spPr>
              <a:xfrm>
                <a:off x="6382363" y="7702856"/>
                <a:ext cx="1539332" cy="26738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1600" i="1" smtClean="0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  <m:r>
                        <a:rPr lang="ar-AE" sz="1600" b="1" i="1" smtClean="0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ar-AE"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ar-AE"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ar-AE"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ar-AE"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𝑀𝑊</m:t>
                      </m:r>
                      <m:sSub>
                        <m:sSubPr>
                          <m:ctrlPr>
                            <a:rPr lang="ar-AE"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ar-AE"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sz="1600" dirty="0">
                  <a:solidFill>
                    <a:srgbClr val="929292"/>
                  </a:solidFill>
                </a:endParaRPr>
              </a:p>
            </p:txBody>
          </p:sp>
        </mc:Choice>
        <mc:Fallback xmlns="">
          <p:sp>
            <p:nvSpPr>
              <p:cNvPr id="40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363" y="7702856"/>
                <a:ext cx="1539332" cy="267381"/>
              </a:xfrm>
              <a:prstGeom prst="rect">
                <a:avLst/>
              </a:prstGeom>
              <a:blipFill>
                <a:blip r:embed="rId6"/>
                <a:stretch>
                  <a:fillRect l="-2459" t="-9091" b="-2727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" name="Applying carbon capture induces a high energy penalty, but this can be reduced through adaptations"/>
          <p:cNvSpPr/>
          <p:nvPr/>
        </p:nvSpPr>
        <p:spPr>
          <a:xfrm>
            <a:off x="534357" y="492615"/>
            <a:ext cx="9864012" cy="135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4000"/>
            </a:lvl1pPr>
          </a:lstStyle>
          <a:p>
            <a:r>
              <a:rPr lang="fr-FR" sz="3500" dirty="0">
                <a:solidFill>
                  <a:srgbClr val="C00000"/>
                </a:solidFill>
              </a:rPr>
              <a:t>-13.5% in </a:t>
            </a:r>
            <a:r>
              <a:rPr lang="fr-FR" sz="3500" dirty="0" err="1">
                <a:solidFill>
                  <a:srgbClr val="C00000"/>
                </a:solidFill>
              </a:rPr>
              <a:t>efficiency</a:t>
            </a:r>
            <a:r>
              <a:rPr lang="fr-FR" sz="3500" dirty="0">
                <a:solidFill>
                  <a:srgbClr val="C00000"/>
                </a:solidFill>
              </a:rPr>
              <a:t> </a:t>
            </a:r>
            <a:r>
              <a:rPr lang="fr-FR" sz="3500" dirty="0" err="1">
                <a:solidFill>
                  <a:srgbClr val="C00000"/>
                </a:solidFill>
              </a:rPr>
              <a:t>with</a:t>
            </a:r>
            <a:r>
              <a:rPr lang="fr-FR" sz="3500" dirty="0">
                <a:solidFill>
                  <a:srgbClr val="C00000"/>
                </a:solidFill>
              </a:rPr>
              <a:t> </a:t>
            </a:r>
            <a:r>
              <a:rPr lang="fr-FR" sz="3500" dirty="0" err="1">
                <a:solidFill>
                  <a:srgbClr val="C00000"/>
                </a:solidFill>
              </a:rPr>
              <a:t>carbon</a:t>
            </a:r>
            <a:r>
              <a:rPr lang="fr-FR" sz="3500" dirty="0">
                <a:solidFill>
                  <a:srgbClr val="C00000"/>
                </a:solidFill>
              </a:rPr>
              <a:t> capture </a:t>
            </a:r>
            <a:endParaRPr sz="3500" dirty="0">
              <a:solidFill>
                <a:srgbClr val="C00000"/>
              </a:solidFill>
            </a:endParaRPr>
          </a:p>
        </p:txBody>
      </p:sp>
      <p:sp>
        <p:nvSpPr>
          <p:cNvPr id="410" name="4.6% CO2"/>
          <p:cNvSpPr txBox="1"/>
          <p:nvPr/>
        </p:nvSpPr>
        <p:spPr>
          <a:xfrm>
            <a:off x="2929938" y="5435427"/>
            <a:ext cx="114454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b="0" dirty="0"/>
              <a:t>4.6% CO</a:t>
            </a:r>
            <a:r>
              <a:rPr b="0" baseline="-5999" dirty="0"/>
              <a:t>2</a:t>
            </a:r>
          </a:p>
        </p:txBody>
      </p:sp>
      <p:sp>
        <p:nvSpPr>
          <p:cNvPr id="411" name="4.6% CO2"/>
          <p:cNvSpPr txBox="1"/>
          <p:nvPr/>
        </p:nvSpPr>
        <p:spPr>
          <a:xfrm>
            <a:off x="6356851" y="5435428"/>
            <a:ext cx="114454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b="0" dirty="0"/>
              <a:t>4.6% CO</a:t>
            </a:r>
            <a:r>
              <a:rPr b="0" baseline="-5999" dirty="0"/>
              <a:t>2</a:t>
            </a:r>
          </a:p>
        </p:txBody>
      </p:sp>
      <p:sp>
        <p:nvSpPr>
          <p:cNvPr id="413" name="560 MWe"/>
          <p:cNvSpPr txBox="1"/>
          <p:nvPr/>
        </p:nvSpPr>
        <p:spPr>
          <a:xfrm>
            <a:off x="1052937" y="4239317"/>
            <a:ext cx="108852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rPr b="0" dirty="0"/>
              <a:t>560 MWe</a:t>
            </a:r>
          </a:p>
        </p:txBody>
      </p:sp>
      <p:sp>
        <p:nvSpPr>
          <p:cNvPr id="21" name="MEA">
            <a:extLst>
              <a:ext uri="{FF2B5EF4-FFF2-40B4-BE49-F238E27FC236}">
                <a16:creationId xmlns:a16="http://schemas.microsoft.com/office/drawing/2014/main" id="{4BC7B203-67C0-1342-91F0-C53AF280EC71}"/>
              </a:ext>
            </a:extLst>
          </p:cNvPr>
          <p:cNvSpPr txBox="1"/>
          <p:nvPr/>
        </p:nvSpPr>
        <p:spPr>
          <a:xfrm>
            <a:off x="6369244" y="7055998"/>
            <a:ext cx="49959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b="0" dirty="0"/>
              <a:t>MEA</a:t>
            </a:r>
          </a:p>
        </p:txBody>
      </p:sp>
    </p:spTree>
    <p:extLst>
      <p:ext uri="{BB962C8B-B14F-4D97-AF65-F5344CB8AC3E}">
        <p14:creationId xmlns:p14="http://schemas.microsoft.com/office/powerpoint/2010/main" val="101171324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8C0061D7-6869-40BE-B305-96D2CE038E75}"/>
              </a:ext>
            </a:extLst>
          </p:cNvPr>
          <p:cNvGraphicFramePr>
            <a:graphicFrameLocks/>
          </p:cNvGraphicFramePr>
          <p:nvPr/>
        </p:nvGraphicFramePr>
        <p:xfrm>
          <a:off x="3583192" y="2428341"/>
          <a:ext cx="10156557" cy="6868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6" name="Double-click to edit"/>
          <p:cNvSpPr txBox="1">
            <a:spLocks noGrp="1"/>
          </p:cNvSpPr>
          <p:nvPr>
            <p:ph type="title"/>
          </p:nvPr>
        </p:nvSpPr>
        <p:spPr>
          <a:xfrm>
            <a:off x="952501" y="1409806"/>
            <a:ext cx="10306558" cy="1619201"/>
          </a:xfrm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rgbClr val="7979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 </a:t>
            </a:r>
          </a:p>
        </p:txBody>
      </p:sp>
      <p:sp>
        <p:nvSpPr>
          <p:cNvPr id="307" name="How to reduce the energy penalty ?"/>
          <p:cNvSpPr txBox="1"/>
          <p:nvPr/>
        </p:nvSpPr>
        <p:spPr>
          <a:xfrm>
            <a:off x="413674" y="244173"/>
            <a:ext cx="12180892" cy="16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35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The CCGT performance without/with CC were assessed for different GT loads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650943E-21CB-5D16-C30C-30276C8D72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333904" y="9296400"/>
            <a:ext cx="330219" cy="348813"/>
          </a:xfrm>
        </p:spPr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46B565E-5582-B44B-0876-CB12CA81EA60}"/>
              </a:ext>
            </a:extLst>
          </p:cNvPr>
          <p:cNvGrpSpPr/>
          <p:nvPr/>
        </p:nvGrpSpPr>
        <p:grpSpPr>
          <a:xfrm>
            <a:off x="818042" y="2042674"/>
            <a:ext cx="9114356" cy="5611662"/>
            <a:chOff x="818042" y="2042674"/>
            <a:chExt cx="9114356" cy="5611662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5B935693-789B-706B-8997-437D949C9741}"/>
                </a:ext>
              </a:extLst>
            </p:cNvPr>
            <p:cNvGrpSpPr/>
            <p:nvPr/>
          </p:nvGrpSpPr>
          <p:grpSpPr>
            <a:xfrm>
              <a:off x="818042" y="2042674"/>
              <a:ext cx="9114356" cy="4295913"/>
              <a:chOff x="703374" y="2042674"/>
              <a:chExt cx="9114356" cy="4295913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70CAA885-94BC-8C13-0B9F-690A273BCA4C}"/>
                  </a:ext>
                </a:extLst>
              </p:cNvPr>
              <p:cNvGrpSpPr/>
              <p:nvPr/>
            </p:nvGrpSpPr>
            <p:grpSpPr>
              <a:xfrm>
                <a:off x="862612" y="2042674"/>
                <a:ext cx="8955118" cy="632000"/>
                <a:chOff x="2115252" y="1896995"/>
                <a:chExt cx="8955118" cy="632000"/>
              </a:xfrm>
            </p:grpSpPr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26A33A10-9959-731E-C7EF-DD2704F05B36}"/>
                    </a:ext>
                  </a:extLst>
                </p:cNvPr>
                <p:cNvSpPr txBox="1"/>
                <p:nvPr/>
              </p:nvSpPr>
              <p:spPr>
                <a:xfrm>
                  <a:off x="2115252" y="2057071"/>
                  <a:ext cx="2316606" cy="4719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fr-FR" dirty="0">
                      <a:solidFill>
                        <a:schemeClr val="bg1">
                          <a:lumMod val="50000"/>
                        </a:schemeClr>
                      </a:solidFill>
                    </a:rPr>
                    <a:t>P</a:t>
                  </a:r>
                  <a:r>
                    <a:rPr lang="fr-BE" dirty="0" err="1">
                      <a:solidFill>
                        <a:schemeClr val="bg1">
                          <a:lumMod val="50000"/>
                        </a:schemeClr>
                      </a:solidFill>
                    </a:rPr>
                    <a:t>lant</a:t>
                  </a:r>
                  <a:r>
                    <a:rPr lang="fr-BE" dirty="0">
                      <a:solidFill>
                        <a:schemeClr val="bg1">
                          <a:lumMod val="50000"/>
                        </a:schemeClr>
                      </a:solidFill>
                    </a:rPr>
                    <a:t> </a:t>
                  </a:r>
                  <a:r>
                    <a:rPr lang="fr-BE" dirty="0" err="1">
                      <a:solidFill>
                        <a:schemeClr val="bg1">
                          <a:lumMod val="50000"/>
                        </a:schemeClr>
                      </a:solidFill>
                    </a:rPr>
                    <a:t>load</a:t>
                  </a:r>
                  <a:endParaRPr kumimoji="0" lang="en-GB" sz="2400" i="0" u="none" strike="noStrike" cap="none" spc="0" normalizeH="0" baseline="0" dirty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384B6307-4E6E-EE1A-FA9E-5DAE5D8E7434}"/>
                    </a:ext>
                  </a:extLst>
                </p:cNvPr>
                <p:cNvSpPr txBox="1"/>
                <p:nvPr/>
              </p:nvSpPr>
              <p:spPr>
                <a:xfrm>
                  <a:off x="5159105" y="1896995"/>
                  <a:ext cx="5911265" cy="4719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fr-BE" b="0" dirty="0">
                      <a:solidFill>
                        <a:schemeClr val="tx1"/>
                      </a:solidFill>
                    </a:rPr>
                    <a:t>Energy input</a:t>
                  </a:r>
                  <a:r>
                    <a:rPr kumimoji="0" lang="fr-BE" sz="2400" b="0" i="0" u="none" strike="noStrike" cap="none" spc="0" normalizeH="0" baseline="0" dirty="0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FillTx/>
                      <a:sym typeface="Helvetica Neue"/>
                    </a:rPr>
                    <a:t> [</a:t>
                  </a:r>
                  <a:r>
                    <a:rPr lang="fr-BE" b="0" dirty="0">
                      <a:solidFill>
                        <a:schemeClr val="bg1">
                          <a:lumMod val="65000"/>
                        </a:schemeClr>
                      </a:solidFill>
                    </a:rPr>
                    <a:t>kWh</a:t>
                  </a:r>
                  <a:r>
                    <a:rPr kumimoji="0" lang="fr-BE" sz="2400" b="0" i="0" u="none" strike="noStrike" cap="none" spc="0" normalizeH="0" baseline="0" dirty="0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FillTx/>
                      <a:sym typeface="Helvetica Neue"/>
                    </a:rPr>
                    <a:t>/</a:t>
                  </a:r>
                  <a:r>
                    <a:rPr kumimoji="0" lang="fr-BE" sz="2400" b="0" i="0" u="none" strike="noStrike" cap="none" spc="0" normalizeH="0" baseline="0" dirty="0" err="1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FillTx/>
                      <a:sym typeface="Helvetica Neue"/>
                    </a:rPr>
                    <a:t>kWhe</a:t>
                  </a:r>
                  <a:r>
                    <a:rPr kumimoji="0" lang="fr-BE" sz="2400" b="0" i="0" u="none" strike="noStrike" cap="none" spc="0" normalizeH="0" dirty="0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FillTx/>
                      <a:sym typeface="Helvetica Neue"/>
                    </a:rPr>
                    <a:t>]</a:t>
                  </a:r>
                  <a:r>
                    <a:rPr kumimoji="0" lang="fr-BE" sz="24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sym typeface="Helvetica Neue"/>
                    </a:rPr>
                    <a:t>  </a:t>
                  </a:r>
                  <a:r>
                    <a:rPr kumimoji="0" lang="fr-BE" sz="2400" b="0" i="0" u="none" strike="noStrike" cap="none" spc="0" normalizeH="0" baseline="0" dirty="0">
                      <a:ln>
                        <a:noFill/>
                      </a:ln>
                      <a:solidFill>
                        <a:schemeClr val="bg1">
                          <a:lumMod val="65000"/>
                        </a:schemeClr>
                      </a:solidFill>
                      <a:effectLst/>
                      <a:uFillTx/>
                      <a:sym typeface="Helvetica Neue"/>
                    </a:rPr>
                    <a:t> </a:t>
                  </a:r>
                  <a:endParaRPr kumimoji="0" lang="en-GB" sz="2400" b="0" i="0" u="none" strike="noStrike" cap="none" spc="0" normalizeH="0" baseline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FillTx/>
                    <a:sym typeface="Helvetica Neue"/>
                  </a:endParaRPr>
                </a:p>
              </p:txBody>
            </p:sp>
          </p:grp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DC95BA0-4C46-191D-38E5-74CE8F84A069}"/>
                  </a:ext>
                </a:extLst>
              </p:cNvPr>
              <p:cNvSpPr txBox="1"/>
              <p:nvPr/>
            </p:nvSpPr>
            <p:spPr>
              <a:xfrm>
                <a:off x="5856150" y="3033544"/>
                <a:ext cx="726171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fr-BE" sz="2000" b="0" dirty="0">
                    <a:solidFill>
                      <a:schemeClr val="bg1"/>
                    </a:solidFill>
                  </a:rPr>
                  <a:t>1.64</a:t>
                </a:r>
                <a:endParaRPr kumimoji="0" lang="en-GB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7AD455D-C2BD-9BE5-BC8C-9C30478BC360}"/>
                  </a:ext>
                </a:extLst>
              </p:cNvPr>
              <p:cNvSpPr txBox="1"/>
              <p:nvPr/>
            </p:nvSpPr>
            <p:spPr>
              <a:xfrm>
                <a:off x="703374" y="3382358"/>
                <a:ext cx="2692854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fr-BE" b="0" dirty="0">
                    <a:solidFill>
                      <a:schemeClr val="bg1">
                        <a:lumMod val="50000"/>
                      </a:schemeClr>
                    </a:solidFill>
                  </a:rPr>
                  <a:t>100%</a:t>
                </a:r>
                <a:endParaRPr kumimoji="0" lang="fr-BE" sz="2400" b="0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1E4562F-1C15-D688-99A6-333D5CDACCAC}"/>
                  </a:ext>
                </a:extLst>
              </p:cNvPr>
              <p:cNvSpPr txBox="1"/>
              <p:nvPr/>
            </p:nvSpPr>
            <p:spPr>
              <a:xfrm>
                <a:off x="6027957" y="4488601"/>
                <a:ext cx="726171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fr-BE" sz="2000" b="0" dirty="0">
                    <a:solidFill>
                      <a:schemeClr val="bg1"/>
                    </a:solidFill>
                  </a:rPr>
                  <a:t>2.75</a:t>
                </a:r>
                <a:endParaRPr kumimoji="0" lang="en-GB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5B22CA6-40ED-D985-5F32-08D94A045281}"/>
                  </a:ext>
                </a:extLst>
              </p:cNvPr>
              <p:cNvSpPr txBox="1"/>
              <p:nvPr/>
            </p:nvSpPr>
            <p:spPr>
              <a:xfrm>
                <a:off x="6301037" y="5928218"/>
                <a:ext cx="726171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BE" sz="20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3.07</a:t>
                </a:r>
                <a:endParaRPr kumimoji="0" lang="en-GB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8C54309-643F-BD0A-EF30-17403A0081EA}"/>
                  </a:ext>
                </a:extLst>
              </p:cNvPr>
              <p:cNvSpPr txBox="1"/>
              <p:nvPr/>
            </p:nvSpPr>
            <p:spPr>
              <a:xfrm>
                <a:off x="5932355" y="4958345"/>
                <a:ext cx="726171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fr-BE" sz="2000" b="0" dirty="0">
                    <a:solidFill>
                      <a:schemeClr val="bg1"/>
                    </a:solidFill>
                  </a:rPr>
                  <a:t>1.71</a:t>
                </a:r>
                <a:endParaRPr kumimoji="0" lang="en-GB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4A93A48-012C-A00D-B091-E9F483491C37}"/>
                </a:ext>
              </a:extLst>
            </p:cNvPr>
            <p:cNvSpPr txBox="1"/>
            <p:nvPr/>
          </p:nvSpPr>
          <p:spPr>
            <a:xfrm>
              <a:off x="818042" y="5323518"/>
              <a:ext cx="269285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BE" b="0" dirty="0">
                  <a:solidFill>
                    <a:schemeClr val="bg1">
                      <a:lumMod val="50000"/>
                    </a:schemeClr>
                  </a:solidFill>
                </a:rPr>
                <a:t>75%</a:t>
              </a:r>
              <a:endParaRPr kumimoji="0" lang="fr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09CB615-0BD2-795C-C80C-D54CA1D804F2}"/>
                </a:ext>
              </a:extLst>
            </p:cNvPr>
            <p:cNvSpPr txBox="1"/>
            <p:nvPr/>
          </p:nvSpPr>
          <p:spPr>
            <a:xfrm>
              <a:off x="818042" y="7182412"/>
              <a:ext cx="269285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BE" b="0" dirty="0">
                  <a:solidFill>
                    <a:schemeClr val="bg1">
                      <a:lumMod val="50000"/>
                    </a:schemeClr>
                  </a:solidFill>
                </a:rPr>
                <a:t>50%</a:t>
              </a:r>
              <a:endParaRPr kumimoji="0" lang="fr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DD71A7B6-1E54-E82F-2E5C-3DE7746EBE69}"/>
              </a:ext>
            </a:extLst>
          </p:cNvPr>
          <p:cNvSpPr txBox="1"/>
          <p:nvPr/>
        </p:nvSpPr>
        <p:spPr>
          <a:xfrm>
            <a:off x="6336329" y="6845000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2000" b="0" dirty="0">
                <a:solidFill>
                  <a:schemeClr val="bg1"/>
                </a:solidFill>
              </a:rPr>
              <a:t>1.86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510953-134A-40E8-16F6-7CC05FF5832D}"/>
              </a:ext>
            </a:extLst>
          </p:cNvPr>
          <p:cNvSpPr txBox="1"/>
          <p:nvPr/>
        </p:nvSpPr>
        <p:spPr>
          <a:xfrm>
            <a:off x="6945945" y="3443913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2.12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DB9DDD9-3F5F-9BD8-53BF-17FC787471E4}"/>
              </a:ext>
            </a:extLst>
          </p:cNvPr>
          <p:cNvSpPr txBox="1"/>
          <p:nvPr/>
        </p:nvSpPr>
        <p:spPr>
          <a:xfrm>
            <a:off x="7121875" y="5356363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2.22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ED106D-3ABE-89BF-0C8E-E02CA419B5BC}"/>
              </a:ext>
            </a:extLst>
          </p:cNvPr>
          <p:cNvSpPr txBox="1"/>
          <p:nvPr/>
        </p:nvSpPr>
        <p:spPr>
          <a:xfrm>
            <a:off x="7312535" y="7268813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2.44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C4B3D15-3D02-7204-130F-67FBEC6B42AB}"/>
              </a:ext>
            </a:extLst>
          </p:cNvPr>
          <p:cNvSpPr txBox="1"/>
          <p:nvPr/>
        </p:nvSpPr>
        <p:spPr>
          <a:xfrm>
            <a:off x="4236393" y="3854282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2000" b="0" dirty="0">
                <a:solidFill>
                  <a:schemeClr val="bg1"/>
                </a:solidFill>
              </a:rPr>
              <a:t>0.48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C05B8A8-A9E2-D4F5-6B62-5C267926E5EE}"/>
              </a:ext>
            </a:extLst>
          </p:cNvPr>
          <p:cNvSpPr txBox="1"/>
          <p:nvPr/>
        </p:nvSpPr>
        <p:spPr>
          <a:xfrm>
            <a:off x="4272018" y="5766732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2000" b="0" dirty="0">
                <a:solidFill>
                  <a:schemeClr val="bg1"/>
                </a:solidFill>
              </a:rPr>
              <a:t>0.51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5138B00-2CC5-05ED-77D5-32DBF287B9E8}"/>
              </a:ext>
            </a:extLst>
          </p:cNvPr>
          <p:cNvSpPr txBox="1"/>
          <p:nvPr/>
        </p:nvSpPr>
        <p:spPr>
          <a:xfrm>
            <a:off x="4369160" y="7664470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2000" b="0" dirty="0">
                <a:solidFill>
                  <a:schemeClr val="bg1"/>
                </a:solidFill>
              </a:rPr>
              <a:t>0.58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6DE200-B0C6-6ACB-9E3F-1FB3D6BDF3E6}"/>
              </a:ext>
            </a:extLst>
          </p:cNvPr>
          <p:cNvSpPr/>
          <p:nvPr/>
        </p:nvSpPr>
        <p:spPr>
          <a:xfrm>
            <a:off x="7848046" y="8501528"/>
            <a:ext cx="2685367" cy="73627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239988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8C0061D7-6869-40BE-B305-96D2CE038E75}"/>
              </a:ext>
            </a:extLst>
          </p:cNvPr>
          <p:cNvGraphicFramePr>
            <a:graphicFrameLocks/>
          </p:cNvGraphicFramePr>
          <p:nvPr/>
        </p:nvGraphicFramePr>
        <p:xfrm>
          <a:off x="3583192" y="2428341"/>
          <a:ext cx="10156557" cy="6868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6" name="Double-click to edit"/>
          <p:cNvSpPr txBox="1">
            <a:spLocks noGrp="1"/>
          </p:cNvSpPr>
          <p:nvPr>
            <p:ph type="title"/>
          </p:nvPr>
        </p:nvSpPr>
        <p:spPr>
          <a:xfrm>
            <a:off x="952501" y="1409806"/>
            <a:ext cx="10306558" cy="1619201"/>
          </a:xfrm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rgbClr val="7979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 </a:t>
            </a:r>
          </a:p>
        </p:txBody>
      </p:sp>
      <p:sp>
        <p:nvSpPr>
          <p:cNvPr id="307" name="How to reduce the energy penalty ?"/>
          <p:cNvSpPr txBox="1"/>
          <p:nvPr/>
        </p:nvSpPr>
        <p:spPr>
          <a:xfrm>
            <a:off x="413674" y="244173"/>
            <a:ext cx="11821800" cy="16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35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fr-BE" dirty="0" err="1">
                <a:solidFill>
                  <a:srgbClr val="C00000"/>
                </a:solidFill>
              </a:rPr>
              <a:t>Adding</a:t>
            </a:r>
            <a:r>
              <a:rPr lang="fr-BE" dirty="0">
                <a:solidFill>
                  <a:srgbClr val="C00000"/>
                </a:solidFill>
              </a:rPr>
              <a:t> a </a:t>
            </a:r>
            <a:r>
              <a:rPr lang="fr-BE" dirty="0" err="1">
                <a:solidFill>
                  <a:srgbClr val="C00000"/>
                </a:solidFill>
              </a:rPr>
              <a:t>carbon</a:t>
            </a:r>
            <a:r>
              <a:rPr lang="fr-BE" dirty="0">
                <a:solidFill>
                  <a:srgbClr val="C00000"/>
                </a:solidFill>
              </a:rPr>
              <a:t> capture unit </a:t>
            </a:r>
            <a:r>
              <a:rPr lang="fr-BE" dirty="0" err="1">
                <a:solidFill>
                  <a:srgbClr val="C00000"/>
                </a:solidFill>
              </a:rPr>
              <a:t>reduces</a:t>
            </a:r>
            <a:r>
              <a:rPr lang="fr-BE" dirty="0">
                <a:solidFill>
                  <a:srgbClr val="C00000"/>
                </a:solidFill>
              </a:rPr>
              <a:t> </a:t>
            </a:r>
            <a:r>
              <a:rPr lang="fr-BE" dirty="0" err="1">
                <a:solidFill>
                  <a:srgbClr val="C00000"/>
                </a:solidFill>
              </a:rPr>
              <a:t>significantly</a:t>
            </a:r>
            <a:r>
              <a:rPr lang="fr-BE" dirty="0">
                <a:solidFill>
                  <a:srgbClr val="C00000"/>
                </a:solidFill>
              </a:rPr>
              <a:t> plant performance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650943E-21CB-5D16-C30C-30276C8D72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333904" y="9296400"/>
            <a:ext cx="330219" cy="348813"/>
          </a:xfrm>
        </p:spPr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46B565E-5582-B44B-0876-CB12CA81EA60}"/>
              </a:ext>
            </a:extLst>
          </p:cNvPr>
          <p:cNvGrpSpPr/>
          <p:nvPr/>
        </p:nvGrpSpPr>
        <p:grpSpPr>
          <a:xfrm>
            <a:off x="818042" y="2042674"/>
            <a:ext cx="9114356" cy="5611662"/>
            <a:chOff x="818042" y="2042674"/>
            <a:chExt cx="9114356" cy="5611662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5B935693-789B-706B-8997-437D949C9741}"/>
                </a:ext>
              </a:extLst>
            </p:cNvPr>
            <p:cNvGrpSpPr/>
            <p:nvPr/>
          </p:nvGrpSpPr>
          <p:grpSpPr>
            <a:xfrm>
              <a:off x="818042" y="2042674"/>
              <a:ext cx="9114356" cy="4295913"/>
              <a:chOff x="703374" y="2042674"/>
              <a:chExt cx="9114356" cy="4295913"/>
            </a:xfrm>
          </p:grpSpPr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84B6307-4E6E-EE1A-FA9E-5DAE5D8E7434}"/>
                  </a:ext>
                </a:extLst>
              </p:cNvPr>
              <p:cNvSpPr txBox="1"/>
              <p:nvPr/>
            </p:nvSpPr>
            <p:spPr>
              <a:xfrm>
                <a:off x="3906465" y="2042674"/>
                <a:ext cx="591126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fr-BE" b="0" dirty="0">
                    <a:solidFill>
                      <a:schemeClr val="tx1"/>
                    </a:solidFill>
                  </a:rPr>
                  <a:t>Energy input</a:t>
                </a:r>
                <a:r>
                  <a:rPr kumimoji="0" lang="fr-BE" sz="2400" b="0" i="0" u="none" strike="noStrike" cap="none" spc="0" normalizeH="0" baseline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FillTx/>
                    <a:sym typeface="Helvetica Neue"/>
                  </a:rPr>
                  <a:t> [</a:t>
                </a:r>
                <a:r>
                  <a:rPr lang="fr-BE" b="0" dirty="0">
                    <a:solidFill>
                      <a:schemeClr val="bg1">
                        <a:lumMod val="65000"/>
                      </a:schemeClr>
                    </a:solidFill>
                  </a:rPr>
                  <a:t>kWh</a:t>
                </a:r>
                <a:r>
                  <a:rPr kumimoji="0" lang="fr-BE" sz="2400" b="0" i="0" u="none" strike="noStrike" cap="none" spc="0" normalizeH="0" baseline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FillTx/>
                    <a:sym typeface="Helvetica Neue"/>
                  </a:rPr>
                  <a:t>/</a:t>
                </a:r>
                <a:r>
                  <a:rPr kumimoji="0" lang="fr-BE" sz="2400" b="0" i="0" u="none" strike="noStrike" cap="none" spc="0" normalizeH="0" baseline="0" dirty="0" err="1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FillTx/>
                    <a:sym typeface="Helvetica Neue"/>
                  </a:rPr>
                  <a:t>kWhe</a:t>
                </a:r>
                <a:r>
                  <a:rPr kumimoji="0" lang="fr-BE" sz="2400" b="0" i="0" u="none" strike="noStrike" cap="none" spc="0" normalizeH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FillTx/>
                    <a:sym typeface="Helvetica Neue"/>
                  </a:rPr>
                  <a:t>]</a:t>
                </a:r>
                <a:r>
                  <a:rPr kumimoji="0" lang="fr-BE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sym typeface="Helvetica Neue"/>
                  </a:rPr>
                  <a:t>  </a:t>
                </a:r>
                <a:r>
                  <a:rPr kumimoji="0" lang="fr-BE" sz="2400" b="0" i="0" u="none" strike="noStrike" cap="none" spc="0" normalizeH="0" baseline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FillTx/>
                    <a:sym typeface="Helvetica Neue"/>
                  </a:rPr>
                  <a:t> </a:t>
                </a:r>
                <a:endParaRPr kumimoji="0" lang="en-GB" sz="2400" b="0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FillTx/>
                  <a:sym typeface="Helvetica Neue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DC95BA0-4C46-191D-38E5-74CE8F84A069}"/>
                  </a:ext>
                </a:extLst>
              </p:cNvPr>
              <p:cNvSpPr txBox="1"/>
              <p:nvPr/>
            </p:nvSpPr>
            <p:spPr>
              <a:xfrm>
                <a:off x="5856150" y="3033544"/>
                <a:ext cx="726171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fr-BE" sz="2000" b="0" dirty="0">
                    <a:solidFill>
                      <a:schemeClr val="bg1"/>
                    </a:solidFill>
                  </a:rPr>
                  <a:t>1.64</a:t>
                </a:r>
                <a:endParaRPr kumimoji="0" lang="en-GB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7AD455D-C2BD-9BE5-BC8C-9C30478BC360}"/>
                  </a:ext>
                </a:extLst>
              </p:cNvPr>
              <p:cNvSpPr txBox="1"/>
              <p:nvPr/>
            </p:nvSpPr>
            <p:spPr>
              <a:xfrm>
                <a:off x="703374" y="3382358"/>
                <a:ext cx="2692854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fr-BE" b="0" dirty="0">
                    <a:solidFill>
                      <a:schemeClr val="bg1">
                        <a:lumMod val="50000"/>
                      </a:schemeClr>
                    </a:solidFill>
                  </a:rPr>
                  <a:t>100%</a:t>
                </a:r>
                <a:endParaRPr kumimoji="0" lang="fr-BE" sz="2400" b="0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1E4562F-1C15-D688-99A6-333D5CDACCAC}"/>
                  </a:ext>
                </a:extLst>
              </p:cNvPr>
              <p:cNvSpPr txBox="1"/>
              <p:nvPr/>
            </p:nvSpPr>
            <p:spPr>
              <a:xfrm>
                <a:off x="6027957" y="4488601"/>
                <a:ext cx="726171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fr-BE" sz="2000" b="0" dirty="0">
                    <a:solidFill>
                      <a:schemeClr val="bg1"/>
                    </a:solidFill>
                  </a:rPr>
                  <a:t>2.75</a:t>
                </a:r>
                <a:endParaRPr kumimoji="0" lang="en-GB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5B22CA6-40ED-D985-5F32-08D94A045281}"/>
                  </a:ext>
                </a:extLst>
              </p:cNvPr>
              <p:cNvSpPr txBox="1"/>
              <p:nvPr/>
            </p:nvSpPr>
            <p:spPr>
              <a:xfrm>
                <a:off x="6301037" y="5928218"/>
                <a:ext cx="726171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BE" sz="20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3.07</a:t>
                </a:r>
                <a:endParaRPr kumimoji="0" lang="en-GB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8C54309-643F-BD0A-EF30-17403A0081EA}"/>
                  </a:ext>
                </a:extLst>
              </p:cNvPr>
              <p:cNvSpPr txBox="1"/>
              <p:nvPr/>
            </p:nvSpPr>
            <p:spPr>
              <a:xfrm>
                <a:off x="5932355" y="4958345"/>
                <a:ext cx="726171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fr-BE" sz="2000" b="0" dirty="0">
                    <a:solidFill>
                      <a:schemeClr val="bg1"/>
                    </a:solidFill>
                  </a:rPr>
                  <a:t>1.71</a:t>
                </a:r>
                <a:endParaRPr kumimoji="0" lang="en-GB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4A93A48-012C-A00D-B091-E9F483491C37}"/>
                </a:ext>
              </a:extLst>
            </p:cNvPr>
            <p:cNvSpPr txBox="1"/>
            <p:nvPr/>
          </p:nvSpPr>
          <p:spPr>
            <a:xfrm>
              <a:off x="818042" y="5323518"/>
              <a:ext cx="269285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BE" b="0" dirty="0">
                  <a:solidFill>
                    <a:schemeClr val="bg1">
                      <a:lumMod val="50000"/>
                    </a:schemeClr>
                  </a:solidFill>
                </a:rPr>
                <a:t>75%</a:t>
              </a:r>
              <a:endParaRPr kumimoji="0" lang="fr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09CB615-0BD2-795C-C80C-D54CA1D804F2}"/>
                </a:ext>
              </a:extLst>
            </p:cNvPr>
            <p:cNvSpPr txBox="1"/>
            <p:nvPr/>
          </p:nvSpPr>
          <p:spPr>
            <a:xfrm>
              <a:off x="818042" y="7182412"/>
              <a:ext cx="269285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BE" b="0" dirty="0">
                  <a:solidFill>
                    <a:schemeClr val="bg1">
                      <a:lumMod val="50000"/>
                    </a:schemeClr>
                  </a:solidFill>
                </a:rPr>
                <a:t>50%</a:t>
              </a:r>
              <a:endParaRPr kumimoji="0" lang="fr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DD71A7B6-1E54-E82F-2E5C-3DE7746EBE69}"/>
              </a:ext>
            </a:extLst>
          </p:cNvPr>
          <p:cNvSpPr txBox="1"/>
          <p:nvPr/>
        </p:nvSpPr>
        <p:spPr>
          <a:xfrm>
            <a:off x="6336329" y="6845000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2000" b="0" dirty="0">
                <a:solidFill>
                  <a:schemeClr val="bg1"/>
                </a:solidFill>
              </a:rPr>
              <a:t>1.86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510953-134A-40E8-16F6-7CC05FF5832D}"/>
              </a:ext>
            </a:extLst>
          </p:cNvPr>
          <p:cNvSpPr txBox="1"/>
          <p:nvPr/>
        </p:nvSpPr>
        <p:spPr>
          <a:xfrm>
            <a:off x="6945945" y="3443913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2.12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DB9DDD9-3F5F-9BD8-53BF-17FC787471E4}"/>
              </a:ext>
            </a:extLst>
          </p:cNvPr>
          <p:cNvSpPr txBox="1"/>
          <p:nvPr/>
        </p:nvSpPr>
        <p:spPr>
          <a:xfrm>
            <a:off x="7121875" y="5356363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2.22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ED106D-3ABE-89BF-0C8E-E02CA419B5BC}"/>
              </a:ext>
            </a:extLst>
          </p:cNvPr>
          <p:cNvSpPr txBox="1"/>
          <p:nvPr/>
        </p:nvSpPr>
        <p:spPr>
          <a:xfrm>
            <a:off x="7312535" y="7268813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2.44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C4B3D15-3D02-7204-130F-67FBEC6B42AB}"/>
              </a:ext>
            </a:extLst>
          </p:cNvPr>
          <p:cNvSpPr txBox="1"/>
          <p:nvPr/>
        </p:nvSpPr>
        <p:spPr>
          <a:xfrm>
            <a:off x="4236393" y="3854282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2000" b="0" dirty="0">
                <a:solidFill>
                  <a:schemeClr val="bg1"/>
                </a:solidFill>
              </a:rPr>
              <a:t>0.48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C05B8A8-A9E2-D4F5-6B62-5C267926E5EE}"/>
              </a:ext>
            </a:extLst>
          </p:cNvPr>
          <p:cNvSpPr txBox="1"/>
          <p:nvPr/>
        </p:nvSpPr>
        <p:spPr>
          <a:xfrm>
            <a:off x="4272018" y="5766732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2000" b="0" dirty="0">
                <a:solidFill>
                  <a:schemeClr val="bg1"/>
                </a:solidFill>
              </a:rPr>
              <a:t>0.51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5138B00-2CC5-05ED-77D5-32DBF287B9E8}"/>
              </a:ext>
            </a:extLst>
          </p:cNvPr>
          <p:cNvSpPr txBox="1"/>
          <p:nvPr/>
        </p:nvSpPr>
        <p:spPr>
          <a:xfrm>
            <a:off x="4369160" y="7664470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2000" b="0" dirty="0">
                <a:solidFill>
                  <a:schemeClr val="bg1"/>
                </a:solidFill>
              </a:rPr>
              <a:t>0.58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6DE200-B0C6-6ACB-9E3F-1FB3D6BDF3E6}"/>
              </a:ext>
            </a:extLst>
          </p:cNvPr>
          <p:cNvSpPr/>
          <p:nvPr/>
        </p:nvSpPr>
        <p:spPr>
          <a:xfrm>
            <a:off x="7848046" y="8501528"/>
            <a:ext cx="2685367" cy="73627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14F3A0A-DE20-2399-D336-7B64C4370BB5}"/>
              </a:ext>
            </a:extLst>
          </p:cNvPr>
          <p:cNvSpPr txBox="1"/>
          <p:nvPr/>
        </p:nvSpPr>
        <p:spPr>
          <a:xfrm>
            <a:off x="977280" y="2202750"/>
            <a:ext cx="231660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Plant</a:t>
            </a:r>
            <a:r>
              <a:rPr kumimoji="0" lang="fr-BE" sz="240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fr-BE" sz="240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load</a:t>
            </a:r>
            <a:endParaRPr kumimoji="0" lang="en-GB" sz="240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9348788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8C0061D7-6869-40BE-B305-96D2CE038E75}"/>
              </a:ext>
            </a:extLst>
          </p:cNvPr>
          <p:cNvGraphicFramePr>
            <a:graphicFrameLocks/>
          </p:cNvGraphicFramePr>
          <p:nvPr/>
        </p:nvGraphicFramePr>
        <p:xfrm>
          <a:off x="3583192" y="2428341"/>
          <a:ext cx="10156557" cy="6868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6" name="Double-click to edit"/>
          <p:cNvSpPr txBox="1">
            <a:spLocks noGrp="1"/>
          </p:cNvSpPr>
          <p:nvPr>
            <p:ph type="title"/>
          </p:nvPr>
        </p:nvSpPr>
        <p:spPr>
          <a:xfrm>
            <a:off x="952501" y="1409806"/>
            <a:ext cx="10306558" cy="1619201"/>
          </a:xfrm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rgbClr val="7979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 </a:t>
            </a:r>
          </a:p>
        </p:txBody>
      </p:sp>
      <p:sp>
        <p:nvSpPr>
          <p:cNvPr id="307" name="How to reduce the energy penalty ?"/>
          <p:cNvSpPr txBox="1"/>
          <p:nvPr/>
        </p:nvSpPr>
        <p:spPr>
          <a:xfrm>
            <a:off x="413673" y="244173"/>
            <a:ext cx="12077375" cy="16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35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US" sz="3600" dirty="0">
                <a:solidFill>
                  <a:srgbClr val="C00000"/>
                </a:solidFill>
              </a:rPr>
              <a:t>Part-load operation increases the CC energy penalty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650943E-21CB-5D16-C30C-30276C8D72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333904" y="9296400"/>
            <a:ext cx="330219" cy="348813"/>
          </a:xfrm>
        </p:spPr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46B565E-5582-B44B-0876-CB12CA81EA60}"/>
              </a:ext>
            </a:extLst>
          </p:cNvPr>
          <p:cNvGrpSpPr/>
          <p:nvPr/>
        </p:nvGrpSpPr>
        <p:grpSpPr>
          <a:xfrm>
            <a:off x="818042" y="2042674"/>
            <a:ext cx="9114356" cy="5611662"/>
            <a:chOff x="818042" y="2042674"/>
            <a:chExt cx="9114356" cy="5611662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5B935693-789B-706B-8997-437D949C9741}"/>
                </a:ext>
              </a:extLst>
            </p:cNvPr>
            <p:cNvGrpSpPr/>
            <p:nvPr/>
          </p:nvGrpSpPr>
          <p:grpSpPr>
            <a:xfrm>
              <a:off x="818042" y="2042674"/>
              <a:ext cx="9114356" cy="4295913"/>
              <a:chOff x="703374" y="2042674"/>
              <a:chExt cx="9114356" cy="4295913"/>
            </a:xfrm>
          </p:grpSpPr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84B6307-4E6E-EE1A-FA9E-5DAE5D8E7434}"/>
                  </a:ext>
                </a:extLst>
              </p:cNvPr>
              <p:cNvSpPr txBox="1"/>
              <p:nvPr/>
            </p:nvSpPr>
            <p:spPr>
              <a:xfrm>
                <a:off x="3906465" y="2042674"/>
                <a:ext cx="591126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fr-BE" b="0" dirty="0">
                    <a:solidFill>
                      <a:schemeClr val="tx1"/>
                    </a:solidFill>
                  </a:rPr>
                  <a:t>Energy input</a:t>
                </a:r>
                <a:r>
                  <a:rPr kumimoji="0" lang="fr-BE" sz="2400" b="0" i="0" u="none" strike="noStrike" cap="none" spc="0" normalizeH="0" baseline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FillTx/>
                    <a:sym typeface="Helvetica Neue"/>
                  </a:rPr>
                  <a:t> [</a:t>
                </a:r>
                <a:r>
                  <a:rPr lang="fr-BE" b="0" dirty="0">
                    <a:solidFill>
                      <a:schemeClr val="bg1">
                        <a:lumMod val="65000"/>
                      </a:schemeClr>
                    </a:solidFill>
                  </a:rPr>
                  <a:t>kWh</a:t>
                </a:r>
                <a:r>
                  <a:rPr kumimoji="0" lang="fr-BE" sz="2400" b="0" i="0" u="none" strike="noStrike" cap="none" spc="0" normalizeH="0" baseline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FillTx/>
                    <a:sym typeface="Helvetica Neue"/>
                  </a:rPr>
                  <a:t>/</a:t>
                </a:r>
                <a:r>
                  <a:rPr kumimoji="0" lang="fr-BE" sz="2400" b="0" i="0" u="none" strike="noStrike" cap="none" spc="0" normalizeH="0" baseline="0" dirty="0" err="1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FillTx/>
                    <a:sym typeface="Helvetica Neue"/>
                  </a:rPr>
                  <a:t>kWhe</a:t>
                </a:r>
                <a:r>
                  <a:rPr kumimoji="0" lang="fr-BE" sz="2400" b="0" i="0" u="none" strike="noStrike" cap="none" spc="0" normalizeH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FillTx/>
                    <a:sym typeface="Helvetica Neue"/>
                  </a:rPr>
                  <a:t>]</a:t>
                </a:r>
                <a:r>
                  <a:rPr kumimoji="0" lang="fr-BE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sym typeface="Helvetica Neue"/>
                  </a:rPr>
                  <a:t>  </a:t>
                </a:r>
                <a:r>
                  <a:rPr kumimoji="0" lang="fr-BE" sz="2400" b="0" i="0" u="none" strike="noStrike" cap="none" spc="0" normalizeH="0" baseline="0" dirty="0">
                    <a:ln>
                      <a:noFill/>
                    </a:ln>
                    <a:solidFill>
                      <a:schemeClr val="bg1">
                        <a:lumMod val="65000"/>
                      </a:schemeClr>
                    </a:solidFill>
                    <a:effectLst/>
                    <a:uFillTx/>
                    <a:sym typeface="Helvetica Neue"/>
                  </a:rPr>
                  <a:t> </a:t>
                </a:r>
                <a:endParaRPr kumimoji="0" lang="en-GB" sz="2400" b="0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FillTx/>
                  <a:sym typeface="Helvetica Neue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DC95BA0-4C46-191D-38E5-74CE8F84A069}"/>
                  </a:ext>
                </a:extLst>
              </p:cNvPr>
              <p:cNvSpPr txBox="1"/>
              <p:nvPr/>
            </p:nvSpPr>
            <p:spPr>
              <a:xfrm>
                <a:off x="5856150" y="3033544"/>
                <a:ext cx="726171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fr-BE" sz="2000" b="0" dirty="0">
                    <a:solidFill>
                      <a:schemeClr val="bg1"/>
                    </a:solidFill>
                  </a:rPr>
                  <a:t>1.64</a:t>
                </a:r>
                <a:endParaRPr kumimoji="0" lang="en-GB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7AD455D-C2BD-9BE5-BC8C-9C30478BC360}"/>
                  </a:ext>
                </a:extLst>
              </p:cNvPr>
              <p:cNvSpPr txBox="1"/>
              <p:nvPr/>
            </p:nvSpPr>
            <p:spPr>
              <a:xfrm>
                <a:off x="703374" y="3382358"/>
                <a:ext cx="2692854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fr-BE" b="0" dirty="0">
                    <a:solidFill>
                      <a:schemeClr val="bg1">
                        <a:lumMod val="50000"/>
                      </a:schemeClr>
                    </a:solidFill>
                  </a:rPr>
                  <a:t>100%</a:t>
                </a:r>
                <a:endParaRPr kumimoji="0" lang="fr-BE" sz="2400" b="0" i="0" u="none" strike="noStrike" cap="none" spc="0" normalizeH="0" baseline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1E4562F-1C15-D688-99A6-333D5CDACCAC}"/>
                  </a:ext>
                </a:extLst>
              </p:cNvPr>
              <p:cNvSpPr txBox="1"/>
              <p:nvPr/>
            </p:nvSpPr>
            <p:spPr>
              <a:xfrm>
                <a:off x="6027957" y="4488601"/>
                <a:ext cx="726171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fr-BE" sz="2000" b="0" dirty="0">
                    <a:solidFill>
                      <a:schemeClr val="bg1"/>
                    </a:solidFill>
                  </a:rPr>
                  <a:t>2.75</a:t>
                </a:r>
                <a:endParaRPr kumimoji="0" lang="en-GB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5B22CA6-40ED-D985-5F32-08D94A045281}"/>
                  </a:ext>
                </a:extLst>
              </p:cNvPr>
              <p:cNvSpPr txBox="1"/>
              <p:nvPr/>
            </p:nvSpPr>
            <p:spPr>
              <a:xfrm>
                <a:off x="6301037" y="5928218"/>
                <a:ext cx="726171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BE" sz="20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rPr>
                  <a:t>3.07</a:t>
                </a:r>
                <a:endParaRPr kumimoji="0" lang="en-GB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8C54309-643F-BD0A-EF30-17403A0081EA}"/>
                  </a:ext>
                </a:extLst>
              </p:cNvPr>
              <p:cNvSpPr txBox="1"/>
              <p:nvPr/>
            </p:nvSpPr>
            <p:spPr>
              <a:xfrm>
                <a:off x="5932355" y="4958345"/>
                <a:ext cx="726171" cy="41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fr-BE" sz="2000" b="0" dirty="0">
                    <a:solidFill>
                      <a:schemeClr val="bg1"/>
                    </a:solidFill>
                  </a:rPr>
                  <a:t>1.71</a:t>
                </a:r>
                <a:endParaRPr kumimoji="0" lang="en-GB" sz="20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4A93A48-012C-A00D-B091-E9F483491C37}"/>
                </a:ext>
              </a:extLst>
            </p:cNvPr>
            <p:cNvSpPr txBox="1"/>
            <p:nvPr/>
          </p:nvSpPr>
          <p:spPr>
            <a:xfrm>
              <a:off x="818042" y="5323518"/>
              <a:ext cx="269285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BE" b="0" dirty="0">
                  <a:solidFill>
                    <a:schemeClr val="bg1">
                      <a:lumMod val="50000"/>
                    </a:schemeClr>
                  </a:solidFill>
                </a:rPr>
                <a:t>75%</a:t>
              </a:r>
              <a:endParaRPr kumimoji="0" lang="fr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09CB615-0BD2-795C-C80C-D54CA1D804F2}"/>
                </a:ext>
              </a:extLst>
            </p:cNvPr>
            <p:cNvSpPr txBox="1"/>
            <p:nvPr/>
          </p:nvSpPr>
          <p:spPr>
            <a:xfrm>
              <a:off x="818042" y="7182412"/>
              <a:ext cx="2692854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BE" b="0" dirty="0">
                  <a:solidFill>
                    <a:schemeClr val="bg1">
                      <a:lumMod val="50000"/>
                    </a:schemeClr>
                  </a:solidFill>
                </a:rPr>
                <a:t>50%</a:t>
              </a:r>
              <a:endParaRPr kumimoji="0" lang="fr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DD71A7B6-1E54-E82F-2E5C-3DE7746EBE69}"/>
              </a:ext>
            </a:extLst>
          </p:cNvPr>
          <p:cNvSpPr txBox="1"/>
          <p:nvPr/>
        </p:nvSpPr>
        <p:spPr>
          <a:xfrm>
            <a:off x="6336329" y="6845000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2000" b="0" dirty="0">
                <a:solidFill>
                  <a:schemeClr val="bg1"/>
                </a:solidFill>
              </a:rPr>
              <a:t>1.86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510953-134A-40E8-16F6-7CC05FF5832D}"/>
              </a:ext>
            </a:extLst>
          </p:cNvPr>
          <p:cNvSpPr txBox="1"/>
          <p:nvPr/>
        </p:nvSpPr>
        <p:spPr>
          <a:xfrm>
            <a:off x="6945945" y="3443913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2.12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DB9DDD9-3F5F-9BD8-53BF-17FC787471E4}"/>
              </a:ext>
            </a:extLst>
          </p:cNvPr>
          <p:cNvSpPr txBox="1"/>
          <p:nvPr/>
        </p:nvSpPr>
        <p:spPr>
          <a:xfrm>
            <a:off x="7121875" y="5356363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2.22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ED106D-3ABE-89BF-0C8E-E02CA419B5BC}"/>
              </a:ext>
            </a:extLst>
          </p:cNvPr>
          <p:cNvSpPr txBox="1"/>
          <p:nvPr/>
        </p:nvSpPr>
        <p:spPr>
          <a:xfrm>
            <a:off x="7312535" y="7268813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2.44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C4B3D15-3D02-7204-130F-67FBEC6B42AB}"/>
              </a:ext>
            </a:extLst>
          </p:cNvPr>
          <p:cNvSpPr txBox="1"/>
          <p:nvPr/>
        </p:nvSpPr>
        <p:spPr>
          <a:xfrm>
            <a:off x="4236393" y="3854282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2000" b="0" dirty="0">
                <a:solidFill>
                  <a:schemeClr val="bg1"/>
                </a:solidFill>
              </a:rPr>
              <a:t>0.48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C05B8A8-A9E2-D4F5-6B62-5C267926E5EE}"/>
              </a:ext>
            </a:extLst>
          </p:cNvPr>
          <p:cNvSpPr txBox="1"/>
          <p:nvPr/>
        </p:nvSpPr>
        <p:spPr>
          <a:xfrm>
            <a:off x="4272018" y="5766732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2000" b="0" dirty="0">
                <a:solidFill>
                  <a:schemeClr val="bg1"/>
                </a:solidFill>
              </a:rPr>
              <a:t>0.51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5138B00-2CC5-05ED-77D5-32DBF287B9E8}"/>
              </a:ext>
            </a:extLst>
          </p:cNvPr>
          <p:cNvSpPr txBox="1"/>
          <p:nvPr/>
        </p:nvSpPr>
        <p:spPr>
          <a:xfrm>
            <a:off x="4369160" y="7664470"/>
            <a:ext cx="72617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2000" b="0" dirty="0">
                <a:solidFill>
                  <a:schemeClr val="bg1"/>
                </a:solidFill>
              </a:rPr>
              <a:t>0.58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55480A49-410B-EFE3-ECAD-C75D1F643211}"/>
              </a:ext>
            </a:extLst>
          </p:cNvPr>
          <p:cNvGrpSpPr/>
          <p:nvPr/>
        </p:nvGrpSpPr>
        <p:grpSpPr>
          <a:xfrm>
            <a:off x="5361943" y="3871435"/>
            <a:ext cx="1704969" cy="4264959"/>
            <a:chOff x="5361943" y="3871435"/>
            <a:chExt cx="1704969" cy="4264959"/>
          </a:xfrm>
        </p:grpSpPr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D9A76809-765E-4D19-38F7-ADFE3120C753}"/>
                </a:ext>
              </a:extLst>
            </p:cNvPr>
            <p:cNvCxnSpPr>
              <a:cxnSpLocks/>
            </p:cNvCxnSpPr>
            <p:nvPr/>
          </p:nvCxnSpPr>
          <p:spPr>
            <a:xfrm>
              <a:off x="5376770" y="5993628"/>
              <a:ext cx="142824" cy="0"/>
            </a:xfrm>
            <a:prstGeom prst="straightConnector1">
              <a:avLst/>
            </a:prstGeom>
            <a:noFill/>
            <a:ln w="25400" cap="flat">
              <a:solidFill>
                <a:srgbClr val="C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3A0D5F5D-3DCC-F81A-D2B0-CFD889263C4A}"/>
                </a:ext>
              </a:extLst>
            </p:cNvPr>
            <p:cNvSpPr txBox="1"/>
            <p:nvPr/>
          </p:nvSpPr>
          <p:spPr>
            <a:xfrm>
              <a:off x="5503326" y="5766280"/>
              <a:ext cx="105484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BE" b="0" dirty="0">
                  <a:solidFill>
                    <a:srgbClr val="C00000"/>
                  </a:solidFill>
                </a:rPr>
                <a:t>+6.3%</a:t>
              </a:r>
              <a:endParaRPr kumimoji="0" lang="en-GB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37A5CBF9-9B02-F016-E8E6-8B17E9EE2409}"/>
                </a:ext>
              </a:extLst>
            </p:cNvPr>
            <p:cNvCxnSpPr>
              <a:cxnSpLocks/>
            </p:cNvCxnSpPr>
            <p:nvPr/>
          </p:nvCxnSpPr>
          <p:spPr>
            <a:xfrm>
              <a:off x="5361943" y="3871435"/>
              <a:ext cx="0" cy="4224838"/>
            </a:xfrm>
            <a:prstGeom prst="line">
              <a:avLst/>
            </a:prstGeom>
            <a:noFill/>
            <a:ln w="25400" cap="flat">
              <a:solidFill>
                <a:srgbClr val="C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8C32B6A3-AD67-B22F-7275-7146D8030015}"/>
                </a:ext>
              </a:extLst>
            </p:cNvPr>
            <p:cNvCxnSpPr>
              <a:cxnSpLocks/>
            </p:cNvCxnSpPr>
            <p:nvPr/>
          </p:nvCxnSpPr>
          <p:spPr>
            <a:xfrm>
              <a:off x="5376770" y="7891701"/>
              <a:ext cx="335261" cy="0"/>
            </a:xfrm>
            <a:prstGeom prst="straightConnector1">
              <a:avLst/>
            </a:prstGeom>
            <a:noFill/>
            <a:ln w="25400" cap="flat">
              <a:solidFill>
                <a:srgbClr val="C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65B0E837-5DA5-3F83-256C-D6FA0F933A5B}"/>
                </a:ext>
              </a:extLst>
            </p:cNvPr>
            <p:cNvSpPr txBox="1"/>
            <p:nvPr/>
          </p:nvSpPr>
          <p:spPr>
            <a:xfrm>
              <a:off x="5544400" y="7664470"/>
              <a:ext cx="1522512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BE" b="0" dirty="0">
                  <a:solidFill>
                    <a:srgbClr val="C00000"/>
                  </a:solidFill>
                </a:rPr>
                <a:t>+20.8%</a:t>
              </a:r>
              <a:endParaRPr kumimoji="0" lang="en-GB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C5B9826-6855-E04B-314C-F2FF85685B32}"/>
              </a:ext>
            </a:extLst>
          </p:cNvPr>
          <p:cNvSpPr txBox="1"/>
          <p:nvPr/>
        </p:nvSpPr>
        <p:spPr>
          <a:xfrm>
            <a:off x="977280" y="2202750"/>
            <a:ext cx="231660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Plant</a:t>
            </a:r>
            <a:r>
              <a:rPr kumimoji="0" lang="fr-BE" sz="240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fr-BE" sz="240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load</a:t>
            </a:r>
            <a:endParaRPr kumimoji="0" lang="en-GB" sz="240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992788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94DE2-0F3C-283C-5DA8-14D5037B5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ouble-click to edit">
            <a:extLst>
              <a:ext uri="{FF2B5EF4-FFF2-40B4-BE49-F238E27FC236}">
                <a16:creationId xmlns:a16="http://schemas.microsoft.com/office/drawing/2014/main" id="{5901C107-4F3B-9A92-560E-A0473C316F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rgbClr val="7979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 </a:t>
            </a:r>
          </a:p>
        </p:txBody>
      </p:sp>
      <p:sp>
        <p:nvSpPr>
          <p:cNvPr id="175" name="Slide Number">
            <a:extLst>
              <a:ext uri="{FF2B5EF4-FFF2-40B4-BE49-F238E27FC236}">
                <a16:creationId xmlns:a16="http://schemas.microsoft.com/office/drawing/2014/main" id="{4CC8A8E9-8C36-BAD7-F441-69E9FC637878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5" name="Problematic">
            <a:extLst>
              <a:ext uri="{FF2B5EF4-FFF2-40B4-BE49-F238E27FC236}">
                <a16:creationId xmlns:a16="http://schemas.microsoft.com/office/drawing/2014/main" id="{036A7851-49AF-AFD0-12A7-32B2C0AA3DCF}"/>
              </a:ext>
            </a:extLst>
          </p:cNvPr>
          <p:cNvSpPr txBox="1"/>
          <p:nvPr/>
        </p:nvSpPr>
        <p:spPr>
          <a:xfrm>
            <a:off x="952500" y="254000"/>
            <a:ext cx="11099800" cy="1723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35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fr-BE" dirty="0" err="1"/>
              <a:t>Research</a:t>
            </a:r>
            <a:r>
              <a:rPr lang="fr-BE" dirty="0"/>
              <a:t> questions</a:t>
            </a:r>
            <a:r>
              <a:rPr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08A2B2-5F18-A431-074A-E91F156981E5}"/>
              </a:ext>
            </a:extLst>
          </p:cNvPr>
          <p:cNvSpPr txBox="1"/>
          <p:nvPr/>
        </p:nvSpPr>
        <p:spPr>
          <a:xfrm>
            <a:off x="4420286" y="3887262"/>
            <a:ext cx="721977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extent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applying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carbon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capture </a:t>
            </a:r>
            <a:r>
              <a:rPr lang="fr-BE" b="0" dirty="0" err="1">
                <a:solidFill>
                  <a:schemeClr val="accent1"/>
                </a:solidFill>
              </a:rPr>
              <a:t>penalizes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plant </a:t>
            </a:r>
            <a:r>
              <a:rPr lang="fr-BE" b="0" dirty="0">
                <a:solidFill>
                  <a:schemeClr val="accent1"/>
                </a:solidFill>
              </a:rPr>
              <a:t>performance 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fr-BE" b="0" dirty="0">
                <a:solidFill>
                  <a:schemeClr val="accent1"/>
                </a:solidFill>
              </a:rPr>
              <a:t> </a:t>
            </a:r>
            <a:r>
              <a:rPr lang="fr-BE" b="0" dirty="0" err="1">
                <a:solidFill>
                  <a:schemeClr val="accent1"/>
                </a:solidFill>
              </a:rPr>
              <a:t>flexibility</a:t>
            </a:r>
            <a:r>
              <a:rPr lang="fr-BE" b="0" dirty="0">
                <a:solidFill>
                  <a:schemeClr val="accent1"/>
                </a:solidFill>
              </a:rPr>
              <a:t> 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F153F-59D5-1A30-160F-BB010FAAF551}"/>
              </a:ext>
            </a:extLst>
          </p:cNvPr>
          <p:cNvSpPr txBox="1"/>
          <p:nvPr/>
        </p:nvSpPr>
        <p:spPr>
          <a:xfrm>
            <a:off x="4420286" y="5599556"/>
            <a:ext cx="707009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How to </a:t>
            </a:r>
            <a:r>
              <a:rPr lang="fr-BE" b="0" dirty="0" err="1">
                <a:solidFill>
                  <a:srgbClr val="00A2FF"/>
                </a:solidFill>
              </a:rPr>
              <a:t>reduce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carbon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capture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energy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0" dirty="0">
                <a:solidFill>
                  <a:srgbClr val="00A2FF"/>
                </a:solidFill>
              </a:rPr>
              <a:t>penalty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D8A017-BFB9-AF73-06C3-09FEBCAA26B0}"/>
              </a:ext>
            </a:extLst>
          </p:cNvPr>
          <p:cNvSpPr/>
          <p:nvPr/>
        </p:nvSpPr>
        <p:spPr>
          <a:xfrm>
            <a:off x="4305300" y="3670300"/>
            <a:ext cx="7334765" cy="1181100"/>
          </a:xfrm>
          <a:prstGeom prst="rect">
            <a:avLst/>
          </a:prstGeom>
          <a:solidFill>
            <a:srgbClr val="FFFFFF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346118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space réservé du numéro de diapositive 1"/>
          <p:cNvSpPr txBox="1">
            <a:spLocks noGrp="1"/>
          </p:cNvSpPr>
          <p:nvPr>
            <p:ph type="sldNum" sz="quarter" idx="4294967295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534357" y="492615"/>
            <a:ext cx="11669774" cy="2159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>
              <a:defRPr sz="4000"/>
            </a:pPr>
            <a:endParaRPr/>
          </a:p>
        </p:txBody>
      </p:sp>
      <p:sp>
        <p:nvSpPr>
          <p:cNvPr id="409" name="Applying carbon capture induces a high energy penalty, but this can be reduced through adaptations"/>
          <p:cNvSpPr/>
          <p:nvPr/>
        </p:nvSpPr>
        <p:spPr>
          <a:xfrm>
            <a:off x="534356" y="492615"/>
            <a:ext cx="11445321" cy="135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4000"/>
            </a:lvl1pPr>
          </a:lstStyle>
          <a:p>
            <a:r>
              <a:rPr lang="en-GB" sz="3500" dirty="0">
                <a:solidFill>
                  <a:srgbClr val="C00000"/>
                </a:solidFill>
              </a:rPr>
              <a:t>How to reduce the carbon capture penalty?</a:t>
            </a:r>
          </a:p>
        </p:txBody>
      </p:sp>
      <p:grpSp>
        <p:nvGrpSpPr>
          <p:cNvPr id="381" name="Group"/>
          <p:cNvGrpSpPr/>
          <p:nvPr/>
        </p:nvGrpSpPr>
        <p:grpSpPr>
          <a:xfrm>
            <a:off x="2124108" y="2344242"/>
            <a:ext cx="1282701" cy="5462688"/>
            <a:chOff x="0" y="0"/>
            <a:chExt cx="1282700" cy="5462687"/>
          </a:xfrm>
        </p:grpSpPr>
        <p:sp>
          <p:nvSpPr>
            <p:cNvPr id="376" name="CCGT"/>
            <p:cNvSpPr/>
            <p:nvPr/>
          </p:nvSpPr>
          <p:spPr>
            <a:xfrm>
              <a:off x="12700" y="981384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lang="fr-FR" b="0" dirty="0"/>
                <a:t>CC</a:t>
              </a:r>
              <a:r>
                <a:rPr b="0" dirty="0"/>
                <a:t>GT</a:t>
              </a:r>
            </a:p>
          </p:txBody>
        </p:sp>
        <p:sp>
          <p:nvSpPr>
            <p:cNvPr id="377" name="Carbon capture"/>
            <p:cNvSpPr/>
            <p:nvPr/>
          </p:nvSpPr>
          <p:spPr>
            <a:xfrm>
              <a:off x="0" y="3214016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b="0" dirty="0"/>
                <a:t>Carbon capture</a:t>
              </a:r>
            </a:p>
          </p:txBody>
        </p:sp>
        <p:sp>
          <p:nvSpPr>
            <p:cNvPr id="378" name="Line"/>
            <p:cNvSpPr/>
            <p:nvPr/>
          </p:nvSpPr>
          <p:spPr>
            <a:xfrm flipH="1">
              <a:off x="647700" y="2235657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 flipH="1">
              <a:off x="647700" y="0"/>
              <a:ext cx="1" cy="9913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0" name="Line"/>
            <p:cNvSpPr/>
            <p:nvPr/>
          </p:nvSpPr>
          <p:spPr>
            <a:xfrm flipH="1">
              <a:off x="647700" y="4471315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DD070EA3-F8D1-CA46-141E-BB8708587E3E}"/>
              </a:ext>
            </a:extLst>
          </p:cNvPr>
          <p:cNvSpPr txBox="1"/>
          <p:nvPr/>
        </p:nvSpPr>
        <p:spPr>
          <a:xfrm>
            <a:off x="6106786" y="3038873"/>
            <a:ext cx="589412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Performing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Exhaust Gas Recirculation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EGR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) on the mGT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7B0C669-EB71-302A-6E85-7124078B4C62}"/>
              </a:ext>
            </a:extLst>
          </p:cNvPr>
          <p:cNvSpPr txBox="1"/>
          <p:nvPr/>
        </p:nvSpPr>
        <p:spPr>
          <a:xfrm>
            <a:off x="6106786" y="4810282"/>
            <a:ext cx="574590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b="0" dirty="0">
                <a:solidFill>
                  <a:schemeClr val="accent1"/>
                </a:solidFill>
              </a:rPr>
              <a:t>Improvement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en-BE" b="0" dirty="0">
                <a:solidFill>
                  <a:schemeClr val="accent1"/>
                </a:solidFill>
              </a:rPr>
              <a:t>carbon capture 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process (solvent, configuration)</a:t>
            </a:r>
            <a:endParaRPr kumimoji="0" lang="en-BE" sz="24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39553F-B2B3-50BB-1F6C-8A3510FCCA3E}"/>
              </a:ext>
            </a:extLst>
          </p:cNvPr>
          <p:cNvSpPr txBox="1"/>
          <p:nvPr/>
        </p:nvSpPr>
        <p:spPr>
          <a:xfrm>
            <a:off x="6106786" y="6586073"/>
            <a:ext cx="603779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Energy integration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between the mGT and the CC plant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F2E3BF-A102-46D8-E6BF-2AE1D0DB852E}"/>
              </a:ext>
            </a:extLst>
          </p:cNvPr>
          <p:cNvSpPr/>
          <p:nvPr/>
        </p:nvSpPr>
        <p:spPr>
          <a:xfrm>
            <a:off x="1324571" y="5547219"/>
            <a:ext cx="2833361" cy="2814645"/>
          </a:xfrm>
          <a:prstGeom prst="rect">
            <a:avLst/>
          </a:prstGeom>
          <a:solidFill>
            <a:srgbClr val="FFFFFF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7CB10A9-431B-863D-2450-CFFB4C3E9329}"/>
              </a:ext>
            </a:extLst>
          </p:cNvPr>
          <p:cNvSpPr/>
          <p:nvPr/>
        </p:nvSpPr>
        <p:spPr>
          <a:xfrm>
            <a:off x="5151632" y="2651617"/>
            <a:ext cx="6992945" cy="59057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2389737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space réservé du numéro de diapositive 1"/>
          <p:cNvSpPr txBox="1">
            <a:spLocks noGrp="1"/>
          </p:cNvSpPr>
          <p:nvPr>
            <p:ph type="sldNum" sz="quarter" idx="4294967295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534357" y="492615"/>
            <a:ext cx="11669774" cy="2159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>
              <a:defRPr sz="4000"/>
            </a:pPr>
            <a:endParaRPr/>
          </a:p>
        </p:txBody>
      </p:sp>
      <p:sp>
        <p:nvSpPr>
          <p:cNvPr id="409" name="Applying carbon capture induces a high energy penalty, but this can be reduced through adaptations"/>
          <p:cNvSpPr/>
          <p:nvPr/>
        </p:nvSpPr>
        <p:spPr>
          <a:xfrm>
            <a:off x="534356" y="492615"/>
            <a:ext cx="11445321" cy="135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4000"/>
            </a:lvl1pPr>
          </a:lstStyle>
          <a:p>
            <a:r>
              <a:rPr lang="en-GB" sz="3500" dirty="0">
                <a:solidFill>
                  <a:srgbClr val="C00000"/>
                </a:solidFill>
              </a:rPr>
              <a:t>How to reduce the carbon capture penalty?</a:t>
            </a:r>
          </a:p>
        </p:txBody>
      </p:sp>
      <p:grpSp>
        <p:nvGrpSpPr>
          <p:cNvPr id="381" name="Group"/>
          <p:cNvGrpSpPr/>
          <p:nvPr/>
        </p:nvGrpSpPr>
        <p:grpSpPr>
          <a:xfrm>
            <a:off x="2124108" y="2344242"/>
            <a:ext cx="1282701" cy="5462688"/>
            <a:chOff x="0" y="0"/>
            <a:chExt cx="1282700" cy="5462687"/>
          </a:xfrm>
        </p:grpSpPr>
        <p:sp>
          <p:nvSpPr>
            <p:cNvPr id="376" name="CCGT"/>
            <p:cNvSpPr/>
            <p:nvPr/>
          </p:nvSpPr>
          <p:spPr>
            <a:xfrm>
              <a:off x="12700" y="981384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lang="fr-FR" b="0" dirty="0"/>
                <a:t>CC</a:t>
              </a:r>
              <a:r>
                <a:rPr b="0" dirty="0"/>
                <a:t>GT</a:t>
              </a:r>
            </a:p>
          </p:txBody>
        </p:sp>
        <p:sp>
          <p:nvSpPr>
            <p:cNvPr id="377" name="Carbon capture"/>
            <p:cNvSpPr/>
            <p:nvPr/>
          </p:nvSpPr>
          <p:spPr>
            <a:xfrm>
              <a:off x="0" y="3214016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b="0" dirty="0"/>
                <a:t>Carbon capture</a:t>
              </a:r>
            </a:p>
          </p:txBody>
        </p:sp>
        <p:sp>
          <p:nvSpPr>
            <p:cNvPr id="378" name="Line"/>
            <p:cNvSpPr/>
            <p:nvPr/>
          </p:nvSpPr>
          <p:spPr>
            <a:xfrm flipH="1">
              <a:off x="647700" y="2235657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 flipH="1">
              <a:off x="647700" y="0"/>
              <a:ext cx="1" cy="9913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0" name="Line"/>
            <p:cNvSpPr/>
            <p:nvPr/>
          </p:nvSpPr>
          <p:spPr>
            <a:xfrm flipH="1">
              <a:off x="647700" y="4471315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DD070EA3-F8D1-CA46-141E-BB8708587E3E}"/>
              </a:ext>
            </a:extLst>
          </p:cNvPr>
          <p:cNvSpPr txBox="1"/>
          <p:nvPr/>
        </p:nvSpPr>
        <p:spPr>
          <a:xfrm>
            <a:off x="6106786" y="3038873"/>
            <a:ext cx="589412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Performing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Exhaust Gas Recirculation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EGR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) on the mGT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7B0C669-EB71-302A-6E85-7124078B4C62}"/>
              </a:ext>
            </a:extLst>
          </p:cNvPr>
          <p:cNvSpPr txBox="1"/>
          <p:nvPr/>
        </p:nvSpPr>
        <p:spPr>
          <a:xfrm>
            <a:off x="6106786" y="4810282"/>
            <a:ext cx="574590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b="0" dirty="0">
                <a:solidFill>
                  <a:schemeClr val="accent1"/>
                </a:solidFill>
              </a:rPr>
              <a:t>Improvement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en-BE" b="0" dirty="0">
                <a:solidFill>
                  <a:schemeClr val="accent1"/>
                </a:solidFill>
              </a:rPr>
              <a:t>carbon capture 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process (solvent, configuration)</a:t>
            </a:r>
            <a:endParaRPr kumimoji="0" lang="en-BE" sz="24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39553F-B2B3-50BB-1F6C-8A3510FCCA3E}"/>
              </a:ext>
            </a:extLst>
          </p:cNvPr>
          <p:cNvSpPr txBox="1"/>
          <p:nvPr/>
        </p:nvSpPr>
        <p:spPr>
          <a:xfrm>
            <a:off x="6106786" y="6586073"/>
            <a:ext cx="603779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Energy integration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between the mGT and the CC plant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F2E3BF-A102-46D8-E6BF-2AE1D0DB852E}"/>
              </a:ext>
            </a:extLst>
          </p:cNvPr>
          <p:cNvSpPr/>
          <p:nvPr/>
        </p:nvSpPr>
        <p:spPr>
          <a:xfrm>
            <a:off x="1324571" y="5547219"/>
            <a:ext cx="2833361" cy="2814645"/>
          </a:xfrm>
          <a:prstGeom prst="rect">
            <a:avLst/>
          </a:prstGeom>
          <a:solidFill>
            <a:srgbClr val="FFFFFF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" name="4.6% CO2">
            <a:extLst>
              <a:ext uri="{FF2B5EF4-FFF2-40B4-BE49-F238E27FC236}">
                <a16:creationId xmlns:a16="http://schemas.microsoft.com/office/drawing/2014/main" id="{FA863CA7-E2AE-E6DA-FE4F-A73939394F16}"/>
              </a:ext>
            </a:extLst>
          </p:cNvPr>
          <p:cNvSpPr txBox="1"/>
          <p:nvPr/>
        </p:nvSpPr>
        <p:spPr>
          <a:xfrm>
            <a:off x="3132028" y="4977072"/>
            <a:ext cx="577081" cy="379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lang="en-GB" b="0" dirty="0">
                <a:solidFill>
                  <a:srgbClr val="C00000"/>
                </a:solidFill>
              </a:rPr>
              <a:t>CO</a:t>
            </a:r>
            <a:r>
              <a:rPr lang="en-GB" b="0" baseline="-25000" dirty="0">
                <a:solidFill>
                  <a:srgbClr val="C00000"/>
                </a:solidFill>
              </a:rPr>
              <a:t>2 </a:t>
            </a:r>
            <a:endParaRPr b="0" baseline="-5999" dirty="0">
              <a:solidFill>
                <a:srgbClr val="C0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3237F65-75D1-71F0-4E12-70BA459FEBAC}"/>
              </a:ext>
            </a:extLst>
          </p:cNvPr>
          <p:cNvCxnSpPr/>
          <p:nvPr/>
        </p:nvCxnSpPr>
        <p:spPr>
          <a:xfrm flipV="1">
            <a:off x="2875403" y="5046196"/>
            <a:ext cx="216302" cy="236585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7CB10A9-431B-863D-2450-CFFB4C3E9329}"/>
              </a:ext>
            </a:extLst>
          </p:cNvPr>
          <p:cNvSpPr/>
          <p:nvPr/>
        </p:nvSpPr>
        <p:spPr>
          <a:xfrm>
            <a:off x="4622809" y="1943101"/>
            <a:ext cx="7522599" cy="661430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5102845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space réservé du numéro de diapositive 1"/>
          <p:cNvSpPr txBox="1">
            <a:spLocks noGrp="1"/>
          </p:cNvSpPr>
          <p:nvPr>
            <p:ph type="sldNum" sz="quarter" idx="4294967295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534357" y="492615"/>
            <a:ext cx="11669774" cy="2159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>
              <a:defRPr sz="4000"/>
            </a:pPr>
            <a:endParaRPr/>
          </a:p>
        </p:txBody>
      </p:sp>
      <p:sp>
        <p:nvSpPr>
          <p:cNvPr id="409" name="Applying carbon capture induces a high energy penalty, but this can be reduced through adaptations"/>
          <p:cNvSpPr/>
          <p:nvPr/>
        </p:nvSpPr>
        <p:spPr>
          <a:xfrm>
            <a:off x="534356" y="492615"/>
            <a:ext cx="11445321" cy="135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4000"/>
            </a:lvl1pPr>
          </a:lstStyle>
          <a:p>
            <a:r>
              <a:rPr lang="en-GB" sz="3600" dirty="0">
                <a:solidFill>
                  <a:srgbClr val="C00000"/>
                </a:solidFill>
              </a:rPr>
              <a:t>How to reduce the carbon capture penalty?</a:t>
            </a:r>
          </a:p>
        </p:txBody>
      </p:sp>
      <p:grpSp>
        <p:nvGrpSpPr>
          <p:cNvPr id="381" name="Group"/>
          <p:cNvGrpSpPr/>
          <p:nvPr/>
        </p:nvGrpSpPr>
        <p:grpSpPr>
          <a:xfrm>
            <a:off x="2124108" y="2344242"/>
            <a:ext cx="1282701" cy="5462688"/>
            <a:chOff x="0" y="0"/>
            <a:chExt cx="1282700" cy="5462687"/>
          </a:xfrm>
        </p:grpSpPr>
        <p:sp>
          <p:nvSpPr>
            <p:cNvPr id="376" name="CCGT"/>
            <p:cNvSpPr/>
            <p:nvPr/>
          </p:nvSpPr>
          <p:spPr>
            <a:xfrm>
              <a:off x="12700" y="981384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lang="fr-FR" b="0" dirty="0"/>
                <a:t>CC</a:t>
              </a:r>
              <a:r>
                <a:rPr b="0" dirty="0"/>
                <a:t>GT</a:t>
              </a:r>
            </a:p>
          </p:txBody>
        </p:sp>
        <p:sp>
          <p:nvSpPr>
            <p:cNvPr id="377" name="Carbon capture"/>
            <p:cNvSpPr/>
            <p:nvPr/>
          </p:nvSpPr>
          <p:spPr>
            <a:xfrm>
              <a:off x="0" y="3214016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b="0" dirty="0"/>
                <a:t>Carbon capture</a:t>
              </a:r>
            </a:p>
          </p:txBody>
        </p:sp>
        <p:sp>
          <p:nvSpPr>
            <p:cNvPr id="378" name="Line"/>
            <p:cNvSpPr/>
            <p:nvPr/>
          </p:nvSpPr>
          <p:spPr>
            <a:xfrm flipH="1">
              <a:off x="647700" y="2235657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 flipH="1">
              <a:off x="647700" y="0"/>
              <a:ext cx="1" cy="9913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0" name="Line"/>
            <p:cNvSpPr/>
            <p:nvPr/>
          </p:nvSpPr>
          <p:spPr>
            <a:xfrm flipH="1">
              <a:off x="647700" y="4471315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DD070EA3-F8D1-CA46-141E-BB8708587E3E}"/>
              </a:ext>
            </a:extLst>
          </p:cNvPr>
          <p:cNvSpPr txBox="1"/>
          <p:nvPr/>
        </p:nvSpPr>
        <p:spPr>
          <a:xfrm>
            <a:off x="6106786" y="3038873"/>
            <a:ext cx="589412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Performing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Exhaust Gas Recirculation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EGR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) on 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the CCGT</a:t>
            </a:r>
            <a:endParaRPr kumimoji="0" lang="en-BE" sz="24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7B0C669-EB71-302A-6E85-7124078B4C62}"/>
              </a:ext>
            </a:extLst>
          </p:cNvPr>
          <p:cNvSpPr txBox="1"/>
          <p:nvPr/>
        </p:nvSpPr>
        <p:spPr>
          <a:xfrm>
            <a:off x="6106786" y="4810282"/>
            <a:ext cx="574590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b="0" dirty="0">
                <a:solidFill>
                  <a:schemeClr val="accent1"/>
                </a:solidFill>
              </a:rPr>
              <a:t>Improvement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en-BE" b="0" dirty="0">
                <a:solidFill>
                  <a:schemeClr val="accent1"/>
                </a:solidFill>
              </a:rPr>
              <a:t>carbon capture 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process (solvent, configuration)</a:t>
            </a:r>
            <a:endParaRPr kumimoji="0" lang="en-BE" sz="24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39553F-B2B3-50BB-1F6C-8A3510FCCA3E}"/>
              </a:ext>
            </a:extLst>
          </p:cNvPr>
          <p:cNvSpPr txBox="1"/>
          <p:nvPr/>
        </p:nvSpPr>
        <p:spPr>
          <a:xfrm>
            <a:off x="6106786" y="6586073"/>
            <a:ext cx="603779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Energy integration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between the mGT and the CC plant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F2E3BF-A102-46D8-E6BF-2AE1D0DB852E}"/>
              </a:ext>
            </a:extLst>
          </p:cNvPr>
          <p:cNvSpPr/>
          <p:nvPr/>
        </p:nvSpPr>
        <p:spPr>
          <a:xfrm>
            <a:off x="1324571" y="5547219"/>
            <a:ext cx="2833361" cy="2814645"/>
          </a:xfrm>
          <a:prstGeom prst="rect">
            <a:avLst/>
          </a:prstGeom>
          <a:solidFill>
            <a:srgbClr val="FFFFFF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E629ACA8-123F-11D7-FDFA-BFBB06E3E582}"/>
              </a:ext>
            </a:extLst>
          </p:cNvPr>
          <p:cNvSpPr/>
          <p:nvPr/>
        </p:nvSpPr>
        <p:spPr>
          <a:xfrm>
            <a:off x="2756245" y="4796911"/>
            <a:ext cx="1600037" cy="0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>
              <a:solidFill>
                <a:srgbClr val="C00000"/>
              </a:solidFill>
            </a:endParaRPr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0E01DDA4-B01F-7355-BCC5-064DBF3572D8}"/>
              </a:ext>
            </a:extLst>
          </p:cNvPr>
          <p:cNvSpPr/>
          <p:nvPr/>
        </p:nvSpPr>
        <p:spPr>
          <a:xfrm flipV="1">
            <a:off x="4336127" y="2740448"/>
            <a:ext cx="1" cy="2073715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>
              <a:solidFill>
                <a:srgbClr val="C00000"/>
              </a:solidFill>
            </a:endParaRPr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9879C1E6-745B-3B94-B67B-F8F3B75ACD18}"/>
              </a:ext>
            </a:extLst>
          </p:cNvPr>
          <p:cNvSpPr/>
          <p:nvPr/>
        </p:nvSpPr>
        <p:spPr>
          <a:xfrm flipH="1" flipV="1">
            <a:off x="2781480" y="2739509"/>
            <a:ext cx="1549567" cy="2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solidFill>
                <a:srgbClr val="C00000"/>
              </a:solidFill>
            </a:endParaRPr>
          </a:p>
        </p:txBody>
      </p:sp>
      <p:sp>
        <p:nvSpPr>
          <p:cNvPr id="29" name="35% EGR">
            <a:extLst>
              <a:ext uri="{FF2B5EF4-FFF2-40B4-BE49-F238E27FC236}">
                <a16:creationId xmlns:a16="http://schemas.microsoft.com/office/drawing/2014/main" id="{B977E395-2186-D771-CD59-BD114DEBE201}"/>
              </a:ext>
            </a:extLst>
          </p:cNvPr>
          <p:cNvSpPr txBox="1"/>
          <p:nvPr/>
        </p:nvSpPr>
        <p:spPr>
          <a:xfrm>
            <a:off x="3556263" y="2214416"/>
            <a:ext cx="65883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2000" b="0" dirty="0">
                <a:solidFill>
                  <a:srgbClr val="C00000"/>
                </a:solidFill>
              </a:rPr>
              <a:t>EGR</a:t>
            </a:r>
          </a:p>
        </p:txBody>
      </p:sp>
      <p:sp>
        <p:nvSpPr>
          <p:cNvPr id="30" name="4.6% CO2">
            <a:extLst>
              <a:ext uri="{FF2B5EF4-FFF2-40B4-BE49-F238E27FC236}">
                <a16:creationId xmlns:a16="http://schemas.microsoft.com/office/drawing/2014/main" id="{FA863CA7-E2AE-E6DA-FE4F-A73939394F16}"/>
              </a:ext>
            </a:extLst>
          </p:cNvPr>
          <p:cNvSpPr txBox="1"/>
          <p:nvPr/>
        </p:nvSpPr>
        <p:spPr>
          <a:xfrm>
            <a:off x="3132028" y="4977072"/>
            <a:ext cx="577081" cy="379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lang="en-GB" b="0" dirty="0">
                <a:solidFill>
                  <a:srgbClr val="C00000"/>
                </a:solidFill>
              </a:rPr>
              <a:t>CO</a:t>
            </a:r>
            <a:r>
              <a:rPr lang="en-GB" b="0" baseline="-25000" dirty="0">
                <a:solidFill>
                  <a:srgbClr val="C00000"/>
                </a:solidFill>
              </a:rPr>
              <a:t>2 </a:t>
            </a:r>
            <a:endParaRPr b="0" baseline="-5999" dirty="0">
              <a:solidFill>
                <a:srgbClr val="C0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3237F65-75D1-71F0-4E12-70BA459FEBAC}"/>
              </a:ext>
            </a:extLst>
          </p:cNvPr>
          <p:cNvCxnSpPr/>
          <p:nvPr/>
        </p:nvCxnSpPr>
        <p:spPr>
          <a:xfrm flipV="1">
            <a:off x="2875403" y="5046196"/>
            <a:ext cx="216302" cy="236585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7CB10A9-431B-863D-2450-CFFB4C3E9329}"/>
              </a:ext>
            </a:extLst>
          </p:cNvPr>
          <p:cNvSpPr/>
          <p:nvPr/>
        </p:nvSpPr>
        <p:spPr>
          <a:xfrm>
            <a:off x="5210355" y="4520687"/>
            <a:ext cx="6993776" cy="403671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3960243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arbon clean micro gas turbine has a role to play  in the future energy system"/>
          <p:cNvSpPr txBox="1">
            <a:spLocks noGrp="1"/>
          </p:cNvSpPr>
          <p:nvPr>
            <p:ph type="title"/>
          </p:nvPr>
        </p:nvSpPr>
        <p:spPr>
          <a:xfrm>
            <a:off x="878304" y="108386"/>
            <a:ext cx="11025011" cy="1686547"/>
          </a:xfrm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chemeClr val="accent5">
                    <a:lumOff val="-298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BE" dirty="0"/>
              <a:t>An EGR </a:t>
            </a:r>
            <a:r>
              <a:rPr lang="fr-BE" dirty="0" err="1"/>
              <a:t>loop</a:t>
            </a:r>
            <a:r>
              <a:rPr lang="fr-BE" dirty="0"/>
              <a:t> has been </a:t>
            </a:r>
            <a:r>
              <a:rPr lang="fr-BE" dirty="0" err="1"/>
              <a:t>added</a:t>
            </a:r>
            <a:r>
              <a:rPr lang="fr-BE" dirty="0"/>
              <a:t> to the CCGT model </a:t>
            </a:r>
            <a:endParaRPr dirty="0"/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90810" y="9296401"/>
            <a:ext cx="216406" cy="34881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FC4EF-B164-514C-8D1E-54B68377A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200" y="2268000"/>
            <a:ext cx="9091814" cy="6897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293264-8F11-1C43-8C4C-9BC30AF05D57}"/>
              </a:ext>
            </a:extLst>
          </p:cNvPr>
          <p:cNvSpPr txBox="1"/>
          <p:nvPr/>
        </p:nvSpPr>
        <p:spPr>
          <a:xfrm>
            <a:off x="4728411" y="6908168"/>
            <a:ext cx="252152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i="0" u="none" strike="noStrike" cap="none" spc="0" normalizeH="0" baseline="0" dirty="0">
                <a:ln>
                  <a:noFill/>
                </a:ln>
                <a:solidFill>
                  <a:srgbClr val="FE9D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EGR ratio = 35%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34127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>
            <a:spLocks noGrp="1"/>
          </p:cNvSpPr>
          <p:nvPr>
            <p:ph type="sldNum" sz="quarter" idx="2"/>
          </p:nvPr>
        </p:nvSpPr>
        <p:spPr>
          <a:xfrm>
            <a:off x="12428172" y="9118600"/>
            <a:ext cx="276753" cy="457200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59" name="Gas turbines will play a key role in the energy transition in Belgium"/>
          <p:cNvSpPr txBox="1"/>
          <p:nvPr/>
        </p:nvSpPr>
        <p:spPr>
          <a:xfrm>
            <a:off x="952500" y="254000"/>
            <a:ext cx="11099800" cy="137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35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fr-FR" dirty="0"/>
              <a:t>CCGT plants </a:t>
            </a:r>
            <a:r>
              <a:rPr lang="fr-FR" dirty="0" err="1"/>
              <a:t>will</a:t>
            </a:r>
            <a:r>
              <a:rPr lang="fr-FR" dirty="0"/>
              <a:t> continue to </a:t>
            </a:r>
            <a:r>
              <a:rPr lang="fr-FR" dirty="0" err="1"/>
              <a:t>play</a:t>
            </a:r>
            <a:r>
              <a:rPr lang="fr-FR" dirty="0"/>
              <a:t> a </a:t>
            </a: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role</a:t>
            </a:r>
            <a:r>
              <a:rPr lang="fr-FR" dirty="0"/>
              <a:t> in the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decades</a:t>
            </a:r>
            <a:endParaRPr dirty="0"/>
          </a:p>
        </p:txBody>
      </p:sp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id="{F5F98773-800E-E241-A7AA-DAACA7AF31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681396"/>
              </p:ext>
            </p:extLst>
          </p:nvPr>
        </p:nvGraphicFramePr>
        <p:xfrm>
          <a:off x="337772" y="2127250"/>
          <a:ext cx="12090400" cy="671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132267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arbon clean micro gas turbine has a role to play  in the future energy system"/>
          <p:cNvSpPr txBox="1">
            <a:spLocks noGrp="1"/>
          </p:cNvSpPr>
          <p:nvPr>
            <p:ph type="title"/>
          </p:nvPr>
        </p:nvSpPr>
        <p:spPr>
          <a:xfrm>
            <a:off x="571959" y="282886"/>
            <a:ext cx="8314866" cy="1633229"/>
          </a:xfrm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chemeClr val="accent5">
                    <a:lumOff val="-298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BE" dirty="0"/>
              <a:t>  </a:t>
            </a:r>
            <a:endParaRPr lang="en-GB" dirty="0"/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90810" y="9296401"/>
            <a:ext cx="216406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E5BC6F-125E-6973-572F-44362DF62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4100" y="9232900"/>
            <a:ext cx="304800" cy="304800"/>
          </a:xfrm>
          <a:prstGeom prst="rect">
            <a:avLst/>
          </a:prstGeom>
        </p:spPr>
      </p:pic>
      <p:sp>
        <p:nvSpPr>
          <p:cNvPr id="11" name="Carbon clean micro gas turbine has a role to play  in the future energy system">
            <a:extLst>
              <a:ext uri="{FF2B5EF4-FFF2-40B4-BE49-F238E27FC236}">
                <a16:creationId xmlns:a16="http://schemas.microsoft.com/office/drawing/2014/main" id="{2CB7BB3B-32DF-9048-949A-1B29E4D8B660}"/>
              </a:ext>
            </a:extLst>
          </p:cNvPr>
          <p:cNvSpPr txBox="1">
            <a:spLocks/>
          </p:cNvSpPr>
          <p:nvPr/>
        </p:nvSpPr>
        <p:spPr>
          <a:xfrm>
            <a:off x="548810" y="97691"/>
            <a:ext cx="10354979" cy="163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1" i="0" u="none" strike="noStrike" cap="none" spc="0" baseline="0">
                <a:solidFill>
                  <a:schemeClr val="accent5">
                    <a:lumOff val="-29866"/>
                  </a:schemeClr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fr-FR" dirty="0"/>
              <a:t>A</a:t>
            </a:r>
            <a:r>
              <a:rPr lang="fr-BE" dirty="0" err="1"/>
              <a:t>pplying</a:t>
            </a:r>
            <a:r>
              <a:rPr lang="fr-BE" dirty="0"/>
              <a:t> EGR </a:t>
            </a:r>
            <a:r>
              <a:rPr lang="fr-BE" dirty="0" err="1"/>
              <a:t>allows</a:t>
            </a:r>
            <a:r>
              <a:rPr lang="fr-BE" dirty="0"/>
              <a:t> to </a:t>
            </a:r>
            <a:r>
              <a:rPr lang="fr-BE" dirty="0" err="1"/>
              <a:t>reduce</a:t>
            </a:r>
            <a:r>
              <a:rPr lang="fr-BE" dirty="0"/>
              <a:t> the size and the </a:t>
            </a:r>
            <a:r>
              <a:rPr lang="fr-BE" dirty="0" err="1"/>
              <a:t>cost</a:t>
            </a:r>
            <a:r>
              <a:rPr lang="fr-BE" dirty="0"/>
              <a:t> of the </a:t>
            </a:r>
            <a:r>
              <a:rPr lang="fr-BE" dirty="0" err="1"/>
              <a:t>carbon</a:t>
            </a:r>
            <a:r>
              <a:rPr lang="fr-BE" dirty="0"/>
              <a:t> capture unit</a:t>
            </a:r>
            <a:endParaRPr lang="en-GB" dirty="0"/>
          </a:p>
        </p:txBody>
      </p:sp>
      <p:graphicFrame>
        <p:nvGraphicFramePr>
          <p:cNvPr id="12" name="Tableau 3">
            <a:extLst>
              <a:ext uri="{FF2B5EF4-FFF2-40B4-BE49-F238E27FC236}">
                <a16:creationId xmlns:a16="http://schemas.microsoft.com/office/drawing/2014/main" id="{26CB437B-AB47-1641-903D-A8DECD3373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030099"/>
              </p:ext>
            </p:extLst>
          </p:nvPr>
        </p:nvGraphicFramePr>
        <p:xfrm>
          <a:off x="2318304" y="6179097"/>
          <a:ext cx="8145011" cy="22398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4481">
                  <a:extLst>
                    <a:ext uri="{9D8B030D-6E8A-4147-A177-3AD203B41FA5}">
                      <a16:colId xmlns:a16="http://schemas.microsoft.com/office/drawing/2014/main" val="1201837225"/>
                    </a:ext>
                  </a:extLst>
                </a:gridCol>
                <a:gridCol w="2223216">
                  <a:extLst>
                    <a:ext uri="{9D8B030D-6E8A-4147-A177-3AD203B41FA5}">
                      <a16:colId xmlns:a16="http://schemas.microsoft.com/office/drawing/2014/main" val="949645110"/>
                    </a:ext>
                  </a:extLst>
                </a:gridCol>
                <a:gridCol w="2317314">
                  <a:extLst>
                    <a:ext uri="{9D8B030D-6E8A-4147-A177-3AD203B41FA5}">
                      <a16:colId xmlns:a16="http://schemas.microsoft.com/office/drawing/2014/main" val="32654780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Absorber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Stripper</a:t>
                      </a:r>
                      <a:endParaRPr lang="en-GB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15116"/>
                  </a:ext>
                </a:extLst>
              </a:tr>
              <a:tr h="752219">
                <a:tc>
                  <a:txBody>
                    <a:bodyPr/>
                    <a:lstStyle/>
                    <a:p>
                      <a:pPr algn="l"/>
                      <a:r>
                        <a:rPr lang="fr-BE" sz="2400" b="1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Diameter</a:t>
                      </a:r>
                      <a:r>
                        <a:rPr lang="fr-BE" sz="2400" b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(m)</a:t>
                      </a:r>
                      <a:endParaRPr lang="en-GB" sz="2400" b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BE" sz="2400" strike="sngStrik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18</a:t>
                      </a:r>
                      <a:r>
                        <a:rPr lang="fr-BE" sz="2400" strike="noStrike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fr-BE" sz="2400" strike="noStrike" dirty="0">
                          <a:solidFill>
                            <a:schemeClr val="accent1"/>
                          </a:solidFill>
                        </a:rPr>
                        <a:t>15</a:t>
                      </a:r>
                      <a:endParaRPr lang="en-GB" sz="2400" strike="sngStrike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BE" sz="2400" strike="sngStrik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8.5</a:t>
                      </a:r>
                      <a:r>
                        <a:rPr lang="fr-BE" sz="2400" strike="noStrike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fr-BE" sz="2400" strike="noStrike" dirty="0">
                          <a:solidFill>
                            <a:schemeClr val="accent1"/>
                          </a:solidFill>
                        </a:rPr>
                        <a:t>8</a:t>
                      </a:r>
                      <a:endParaRPr lang="en-GB" sz="2400" strike="sngStrike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32663394"/>
                  </a:ext>
                </a:extLst>
              </a:tr>
              <a:tr h="1030426">
                <a:tc>
                  <a:txBody>
                    <a:bodyPr/>
                    <a:lstStyle/>
                    <a:p>
                      <a:pPr algn="l"/>
                      <a:r>
                        <a:rPr lang="fr-BE" sz="24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Packed</a:t>
                      </a:r>
                      <a:r>
                        <a:rPr lang="fr-BE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BE" sz="24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height</a:t>
                      </a:r>
                      <a:r>
                        <a:rPr lang="fr-BE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(m)</a:t>
                      </a:r>
                      <a:endParaRPr lang="en-GB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</a:t>
                      </a:r>
                      <a:endParaRPr lang="en-GB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</a:t>
                      </a:r>
                      <a:endParaRPr lang="en-GB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195987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FCA9457A-435F-C078-3E52-D1AFD7807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85" y="1872051"/>
            <a:ext cx="5905921" cy="33498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CEEF604-D049-3635-9896-A4CA67D805ED}"/>
              </a:ext>
            </a:extLst>
          </p:cNvPr>
          <p:cNvSpPr txBox="1"/>
          <p:nvPr/>
        </p:nvSpPr>
        <p:spPr>
          <a:xfrm>
            <a:off x="8164419" y="3127849"/>
            <a:ext cx="216288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Stripper</a:t>
            </a:r>
            <a:endParaRPr kumimoji="0" lang="fr-BE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F2EFDD-FED9-326C-7511-D72A7E4C68C8}"/>
              </a:ext>
            </a:extLst>
          </p:cNvPr>
          <p:cNvSpPr txBox="1"/>
          <p:nvPr/>
        </p:nvSpPr>
        <p:spPr>
          <a:xfrm>
            <a:off x="2677497" y="3088570"/>
            <a:ext cx="216288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0" dirty="0">
                <a:solidFill>
                  <a:schemeClr val="tx1"/>
                </a:solidFill>
              </a:rPr>
              <a:t>Absorber</a:t>
            </a:r>
            <a:endParaRPr kumimoji="0" lang="fr-BE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90771778"/>
      </p:ext>
    </p:extLst>
  </p:cSld>
  <p:clrMapOvr>
    <a:masterClrMapping/>
  </p:clrMapOvr>
  <p:transition spd="med" advTm="83276"/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7" x="12282488" y="6330950"/>
          <p14:tracePt t="1154" x="12306300" y="6330950"/>
          <p14:tracePt t="1162" x="12369800" y="6330950"/>
          <p14:tracePt t="1170" x="12393613" y="6330950"/>
          <p14:tracePt t="1178" x="12493625" y="6330950"/>
          <p14:tracePt t="1187" x="12544425" y="6330950"/>
          <p14:tracePt t="1194" x="12644438" y="6330950"/>
          <p14:tracePt t="1204" x="12719050" y="6330950"/>
          <p14:tracePt t="1210" x="12819063" y="6330950"/>
          <p14:tracePt t="1220" x="12893675" y="6343650"/>
          <p14:tracePt t="1226" x="12968288" y="6343650"/>
          <p14:tracePt t="1605" x="12744450" y="7567613"/>
          <p14:tracePt t="1612" x="12519025" y="7731125"/>
          <p14:tracePt t="1621" x="12282488" y="7867650"/>
          <p14:tracePt t="1626" x="12157075" y="7929563"/>
          <p14:tracePt t="1637" x="11982450" y="8042275"/>
          <p14:tracePt t="1642" x="11795125" y="8142288"/>
          <p14:tracePt t="1651" x="11682413" y="8180388"/>
          <p14:tracePt t="1658" x="11569700" y="8229600"/>
          <p14:tracePt t="1666" x="11456988" y="8280400"/>
          <p14:tracePt t="1674" x="11382375" y="8293100"/>
          <p14:tracePt t="1682" x="11307763" y="8293100"/>
          <p14:tracePt t="1690" x="11182350" y="8316913"/>
          <p14:tracePt t="1698" x="11069638" y="8316913"/>
          <p14:tracePt t="1706" x="10933113" y="8316913"/>
          <p14:tracePt t="1714" x="10856913" y="8316913"/>
          <p14:tracePt t="1722" x="10682288" y="8316913"/>
          <p14:tracePt t="1730" x="10545763" y="8316913"/>
          <p14:tracePt t="1738" x="10382250" y="8316913"/>
          <p14:tracePt t="1746" x="10182225" y="8316913"/>
          <p14:tracePt t="1755" x="10007600" y="8316913"/>
          <p14:tracePt t="1762" x="9845675" y="8316913"/>
          <p14:tracePt t="1771" x="9645650" y="8316913"/>
          <p14:tracePt t="1778" x="9445625" y="8316913"/>
          <p14:tracePt t="1787" x="9170988" y="8316913"/>
          <p14:tracePt t="1794" x="8809038" y="8316913"/>
          <p14:tracePt t="1804" x="8483600" y="8316913"/>
          <p14:tracePt t="1810" x="8245475" y="8342313"/>
          <p14:tracePt t="1820" x="7908925" y="8404225"/>
          <p14:tracePt t="1826" x="7546975" y="8429625"/>
          <p14:tracePt t="1834" x="7208838" y="8455025"/>
          <p14:tracePt t="1842" x="6908800" y="8504238"/>
          <p14:tracePt t="1851" x="6608763" y="8504238"/>
          <p14:tracePt t="1858" x="6346825" y="8542338"/>
          <p14:tracePt t="1866" x="6110288" y="8567738"/>
          <p14:tracePt t="1874" x="6010275" y="8567738"/>
          <p14:tracePt t="1882" x="5710238" y="8567738"/>
          <p14:tracePt t="1890" x="5610225" y="8567738"/>
          <p14:tracePt t="1898" x="5435600" y="8567738"/>
          <p14:tracePt t="1919" x="5135563" y="8567738"/>
          <p14:tracePt t="1923" x="4897438" y="8567738"/>
          <p14:tracePt t="1930" x="4735513" y="8567738"/>
          <p14:tracePt t="1938" x="4560888" y="8567738"/>
          <p14:tracePt t="1946" x="4397375" y="8567738"/>
          <p14:tracePt t="1954" x="4297363" y="8567738"/>
          <p14:tracePt t="1962" x="4122738" y="8567738"/>
          <p14:tracePt t="1970" x="3886200" y="8567738"/>
          <p14:tracePt t="1978" x="3810000" y="8567738"/>
          <p14:tracePt t="1987" x="3660775" y="8567738"/>
          <p14:tracePt t="1995" x="3560763" y="8567738"/>
          <p14:tracePt t="2003" x="3422650" y="8567738"/>
          <p14:tracePt t="2010" x="3324225" y="8567738"/>
          <p14:tracePt t="2020" x="3224213" y="8567738"/>
          <p14:tracePt t="2026" x="3111500" y="8567738"/>
          <p14:tracePt t="2036" x="3035300" y="8555038"/>
          <p14:tracePt t="2042" x="2936875" y="8555038"/>
          <p14:tracePt t="2050" x="2860675" y="8542338"/>
          <p14:tracePt t="2058" x="2786063" y="8516938"/>
          <p14:tracePt t="2066" x="2711450" y="8516938"/>
          <p14:tracePt t="2074" x="2649538" y="8504238"/>
          <p14:tracePt t="2082" x="2598738" y="8480425"/>
          <p14:tracePt t="2090" x="2536825" y="8467725"/>
          <p14:tracePt t="2098" x="2511425" y="8442325"/>
          <p14:tracePt t="2106" x="2473325" y="8429625"/>
          <p14:tracePt t="2114" x="2460625" y="8416925"/>
          <p14:tracePt t="2122" x="2449513" y="8404225"/>
          <p14:tracePt t="2130" x="2449513" y="8380413"/>
          <p14:tracePt t="2138" x="2449513" y="8367713"/>
          <p14:tracePt t="2154" x="2449513" y="8355013"/>
          <p14:tracePt t="2162" x="2449513" y="8342313"/>
          <p14:tracePt t="2170" x="2449513" y="8329613"/>
          <p14:tracePt t="2178" x="2449513" y="8316913"/>
          <p14:tracePt t="2194" x="2449513" y="8304213"/>
          <p14:tracePt t="2218" x="2424113" y="8304213"/>
          <p14:tracePt t="2226" x="2424113" y="8280400"/>
          <p14:tracePt t="2265" x="2436813" y="8280400"/>
          <p14:tracePt t="2273" x="2460625" y="8280400"/>
          <p14:tracePt t="2281" x="2473325" y="8280400"/>
          <p14:tracePt t="10979" x="2524125" y="8267700"/>
          <p14:tracePt t="10987" x="2586038" y="8229600"/>
          <p14:tracePt t="10994" x="2660650" y="8167688"/>
          <p14:tracePt t="11005" x="2786063" y="8042275"/>
          <p14:tracePt t="11011" x="2911475" y="7929563"/>
          <p14:tracePt t="11021" x="3035300" y="7767638"/>
          <p14:tracePt t="11026" x="3098800" y="7680325"/>
          <p14:tracePt t="11036" x="3298825" y="7467600"/>
          <p14:tracePt t="11043" x="3335338" y="7380288"/>
          <p14:tracePt t="11051" x="3435350" y="7231063"/>
          <p14:tracePt t="11059" x="3511550" y="7080250"/>
          <p14:tracePt t="11066" x="3573463" y="6969125"/>
          <p14:tracePt t="11075" x="3648075" y="6818313"/>
          <p14:tracePt t="11083" x="3698875" y="6705600"/>
          <p14:tracePt t="11091" x="3798888" y="6494463"/>
          <p14:tracePt t="11099" x="3873500" y="6343650"/>
          <p14:tracePt t="11107" x="3922713" y="6207125"/>
          <p14:tracePt t="11114" x="4022725" y="6056313"/>
          <p14:tracePt t="11123" x="4097338" y="5907088"/>
          <p14:tracePt t="11130" x="4135438" y="5832475"/>
          <p14:tracePt t="11139" x="4186238" y="5707063"/>
          <p14:tracePt t="11146" x="4260850" y="5570538"/>
          <p14:tracePt t="11154" x="4297363" y="5457825"/>
          <p14:tracePt t="11163" x="4348163" y="5345113"/>
          <p14:tracePt t="11172" x="4384675" y="5257800"/>
          <p14:tracePt t="11179" x="4410075" y="5183188"/>
          <p14:tracePt t="11189" x="4422775" y="5119688"/>
          <p14:tracePt t="11194" x="4448175" y="5045075"/>
          <p14:tracePt t="11205" x="4448175" y="5019675"/>
          <p14:tracePt t="11210" x="4460875" y="4957763"/>
          <p14:tracePt t="11220" x="4460875" y="4932363"/>
          <p14:tracePt t="11226" x="4460875" y="4895850"/>
          <p14:tracePt t="11236" x="4460875" y="4883150"/>
          <p14:tracePt t="11242" x="4460875" y="4870450"/>
          <p14:tracePt t="11252" x="4460875" y="4857750"/>
          <p14:tracePt t="11258" x="4460875" y="4845050"/>
          <p14:tracePt t="11266" x="4460875" y="4832350"/>
          <p14:tracePt t="11282" x="4460875" y="4808538"/>
          <p14:tracePt t="11290" x="4460875" y="4795838"/>
          <p14:tracePt t="11298" x="4448175" y="4795838"/>
          <p14:tracePt t="11306" x="4435475" y="4783138"/>
          <p14:tracePt t="11314" x="4422775" y="4770438"/>
          <p14:tracePt t="11322" x="4410075" y="4733925"/>
          <p14:tracePt t="11330" x="4384675" y="4721225"/>
          <p14:tracePt t="11338" x="4360863" y="4695825"/>
          <p14:tracePt t="11346" x="4348163" y="4683125"/>
          <p14:tracePt t="11355" x="4335463" y="4645025"/>
          <p14:tracePt t="11362" x="4310063" y="4633913"/>
          <p14:tracePt t="11372" x="4297363" y="4608513"/>
          <p14:tracePt t="11378" x="4297363" y="4583113"/>
          <p14:tracePt t="11388" x="4286250" y="4570413"/>
          <p14:tracePt t="11394" x="4286250" y="4546600"/>
          <p14:tracePt t="11404" x="4273550" y="4483100"/>
          <p14:tracePt t="11410" x="4248150" y="4433888"/>
          <p14:tracePt t="11421" x="4235450" y="4383088"/>
          <p14:tracePt t="11426" x="4210050" y="4295775"/>
          <p14:tracePt t="11437" x="4197350" y="4246563"/>
          <p14:tracePt t="11443" x="4173538" y="4208463"/>
          <p14:tracePt t="11450" x="4160838" y="4183063"/>
          <p14:tracePt t="11459" x="4148138" y="4183063"/>
          <p14:tracePt t="11467" x="4110038" y="4183063"/>
          <p14:tracePt t="11475" x="4060825" y="4183063"/>
          <p14:tracePt t="11483" x="3998913" y="4221163"/>
          <p14:tracePt t="11490" x="3973513" y="4259263"/>
          <p14:tracePt t="11499" x="3910013" y="4346575"/>
          <p14:tracePt t="11507" x="3848100" y="4395788"/>
          <p14:tracePt t="11514" x="3810000" y="4457700"/>
          <p14:tracePt t="11523" x="3748088" y="4508500"/>
          <p14:tracePt t="11530" x="3735388" y="4546600"/>
          <p14:tracePt t="11539" x="3698875" y="4583113"/>
          <p14:tracePt t="11547" x="3686175" y="4621213"/>
          <p14:tracePt t="11555" x="3686175" y="4645025"/>
          <p14:tracePt t="11563" x="3660775" y="4683125"/>
          <p14:tracePt t="11571" x="3660775" y="4721225"/>
          <p14:tracePt t="11579" x="3660775" y="4745038"/>
          <p14:tracePt t="11586" x="3660775" y="4783138"/>
          <p14:tracePt t="11594" x="3660775" y="4832350"/>
          <p14:tracePt t="11604" x="3660775" y="4883150"/>
          <p14:tracePt t="11610" x="3660775" y="4957763"/>
          <p14:tracePt t="11619" x="3660775" y="5032375"/>
          <p14:tracePt t="11626" x="3660775" y="5108575"/>
          <p14:tracePt t="11635" x="3660775" y="5207000"/>
          <p14:tracePt t="11642" x="3660775" y="5283200"/>
          <p14:tracePt t="11650" x="3660775" y="5357813"/>
          <p14:tracePt t="11658" x="3660775" y="5407025"/>
          <p14:tracePt t="11666" x="3660775" y="5470525"/>
          <p14:tracePt t="11674" x="3660775" y="5494338"/>
          <p14:tracePt t="11682" x="3660775" y="5507038"/>
          <p14:tracePt t="11690" x="3660775" y="5519738"/>
          <p14:tracePt t="11698" x="3660775" y="5545138"/>
          <p14:tracePt t="11738" x="3660775" y="5532438"/>
          <p14:tracePt t="11746" x="3673475" y="5507038"/>
          <p14:tracePt t="11754" x="3673475" y="5457825"/>
          <p14:tracePt t="11762" x="3686175" y="5419725"/>
          <p14:tracePt t="11770" x="3686175" y="5345113"/>
          <p14:tracePt t="11779" x="3709988" y="5295900"/>
          <p14:tracePt t="11786" x="3709988" y="5219700"/>
          <p14:tracePt t="11794" x="3709988" y="5157788"/>
          <p14:tracePt t="11803" x="3709988" y="5132388"/>
          <p14:tracePt t="11810" x="3709988" y="5095875"/>
          <p14:tracePt t="11820" x="3709988" y="5083175"/>
          <p14:tracePt t="11843" x="3698875" y="5083175"/>
          <p14:tracePt t="11851" x="3648075" y="5145088"/>
          <p14:tracePt t="11859" x="3611563" y="5183188"/>
          <p14:tracePt t="11866" x="3573463" y="5257800"/>
          <p14:tracePt t="11874" x="3535363" y="5345113"/>
          <p14:tracePt t="11882" x="3498850" y="5394325"/>
          <p14:tracePt t="11890" x="3460750" y="5457825"/>
          <p14:tracePt t="11898" x="3435350" y="5483225"/>
          <p14:tracePt t="11906" x="3422650" y="5519738"/>
          <p14:tracePt t="11920" x="3422650" y="5557838"/>
          <p14:tracePt t="11925" x="3422650" y="5570538"/>
          <p14:tracePt t="11930" x="3422650" y="5581650"/>
          <p14:tracePt t="12170" x="3511550" y="5581650"/>
          <p14:tracePt t="12178" x="3648075" y="5581650"/>
          <p14:tracePt t="12186" x="3848100" y="5581650"/>
          <p14:tracePt t="12194" x="4110038" y="5581650"/>
          <p14:tracePt t="12201" x="4348163" y="5607050"/>
          <p14:tracePt t="12210" x="4622800" y="5657850"/>
          <p14:tracePt t="12220" x="5035550" y="5694363"/>
          <p14:tracePt t="12225" x="5610225" y="5768975"/>
          <p14:tracePt t="12234" x="6246813" y="5794375"/>
          <p14:tracePt t="12241" x="6508750" y="5794375"/>
          <p14:tracePt t="12249" x="6972300" y="5832475"/>
          <p14:tracePt t="12257" x="7446963" y="5832475"/>
          <p14:tracePt t="12265" x="7808913" y="5832475"/>
          <p14:tracePt t="12273" x="8221663" y="5832475"/>
          <p14:tracePt t="12281" x="8521700" y="5832475"/>
          <p14:tracePt t="12289" x="8809038" y="5832475"/>
          <p14:tracePt t="12297" x="8958263" y="5819775"/>
          <p14:tracePt t="12305" x="9196388" y="5794375"/>
          <p14:tracePt t="12313" x="9394825" y="5768975"/>
          <p14:tracePt t="12321" x="9532938" y="5745163"/>
          <p14:tracePt t="12329" x="9682163" y="5694363"/>
          <p14:tracePt t="12338" x="9782175" y="5670550"/>
          <p14:tracePt t="12345" x="9845675" y="5657850"/>
          <p14:tracePt t="12354" x="9894888" y="5619750"/>
          <p14:tracePt t="12361" x="9932988" y="5607050"/>
          <p14:tracePt t="12370" x="9971088" y="5581650"/>
          <p14:tracePt t="12377" x="9982200" y="5557838"/>
          <p14:tracePt t="12387" x="9994900" y="5519738"/>
          <p14:tracePt t="12393" x="10020300" y="5483225"/>
          <p14:tracePt t="12404" x="10033000" y="5445125"/>
          <p14:tracePt t="12409" x="10045700" y="5419725"/>
          <p14:tracePt t="12418" x="10069513" y="5383213"/>
          <p14:tracePt t="12425" x="10069513" y="5332413"/>
          <p14:tracePt t="12433" x="10082213" y="5295900"/>
          <p14:tracePt t="12441" x="10082213" y="5257800"/>
          <p14:tracePt t="12449" x="10107613" y="5232400"/>
          <p14:tracePt t="12457" x="10120313" y="5195888"/>
          <p14:tracePt t="12465" x="10133013" y="5157788"/>
          <p14:tracePt t="12473" x="10158413" y="5119688"/>
          <p14:tracePt t="12481" x="10158413" y="5095875"/>
          <p14:tracePt t="12489" x="10169525" y="5032375"/>
          <p14:tracePt t="12497" x="10182225" y="5008563"/>
          <p14:tracePt t="12505" x="10207625" y="4945063"/>
          <p14:tracePt t="12513" x="10220325" y="4895850"/>
          <p14:tracePt t="12522" x="10245725" y="4857750"/>
          <p14:tracePt t="12529" x="10245725" y="4845050"/>
          <p14:tracePt t="12537" x="10245725" y="4821238"/>
          <p14:tracePt t="12544" x="10245725" y="4808538"/>
          <p14:tracePt t="12593" x="10194925" y="4808538"/>
          <p14:tracePt t="12601" x="10133013" y="4821238"/>
          <p14:tracePt t="12609" x="10058400" y="4857750"/>
          <p14:tracePt t="12618" x="9982200" y="4883150"/>
          <p14:tracePt t="12626" x="9871075" y="4932363"/>
          <p14:tracePt t="12634" x="9794875" y="4945063"/>
          <p14:tracePt t="12641" x="9707563" y="4970463"/>
          <p14:tracePt t="12649" x="9632950" y="4983163"/>
          <p14:tracePt t="12657" x="9558338" y="5008563"/>
          <p14:tracePt t="12666" x="9520238" y="5019675"/>
          <p14:tracePt t="12673" x="9494838" y="5045075"/>
          <p14:tracePt t="12681" x="9458325" y="5045075"/>
          <p14:tracePt t="12690" x="9458325" y="5057775"/>
          <p14:tracePt t="12698" x="9445625" y="5070475"/>
          <p14:tracePt t="12713" x="9445625" y="5083175"/>
          <p14:tracePt t="12737" x="9445625" y="5095875"/>
          <p14:tracePt t="12752" x="9445625" y="5108575"/>
          <p14:tracePt t="12761" x="9445625" y="5119688"/>
          <p14:tracePt t="12770" x="9445625" y="5157788"/>
          <p14:tracePt t="12777" x="9445625" y="5232400"/>
          <p14:tracePt t="12787" x="9471025" y="5307013"/>
          <p14:tracePt t="12793" x="9471025" y="5383213"/>
          <p14:tracePt t="12803" x="9483725" y="5483225"/>
          <p14:tracePt t="12809" x="9483725" y="5557838"/>
          <p14:tracePt t="12817" x="9507538" y="5632450"/>
          <p14:tracePt t="12825" x="9507538" y="5694363"/>
          <p14:tracePt t="12833" x="9520238" y="5745163"/>
          <p14:tracePt t="12841" x="9520238" y="5781675"/>
          <p14:tracePt t="12849" x="9520238" y="5794375"/>
          <p14:tracePt t="12889" x="9520238" y="5757863"/>
          <p14:tracePt t="12897" x="9520238" y="5707063"/>
          <p14:tracePt t="12904" x="9520238" y="5670550"/>
          <p14:tracePt t="12913" x="9520238" y="5619750"/>
          <p14:tracePt t="12921" x="9520238" y="5581650"/>
          <p14:tracePt t="12929" x="9520238" y="5557838"/>
          <p14:tracePt t="12938" x="9520238" y="5532438"/>
          <p14:tracePt t="12945" x="9520238" y="5519738"/>
          <p14:tracePt t="13001" x="9520238" y="5545138"/>
          <p14:tracePt t="13009" x="9520238" y="5557838"/>
          <p14:tracePt t="13018" x="9520238" y="5570538"/>
          <p14:tracePt t="13034" x="9520238" y="5581650"/>
          <p14:tracePt t="13444" x="9520238" y="5607050"/>
          <p14:tracePt t="13452" x="9520238" y="5670550"/>
          <p14:tracePt t="13460" x="9520238" y="5745163"/>
          <p14:tracePt t="13468" x="9520238" y="5845175"/>
          <p14:tracePt t="13476" x="9494838" y="5945188"/>
          <p14:tracePt t="13487" x="9432925" y="6069013"/>
          <p14:tracePt t="13492" x="9371013" y="6156325"/>
          <p14:tracePt t="13500" x="9232900" y="6369050"/>
          <p14:tracePt t="13508" x="9096375" y="6556375"/>
          <p14:tracePt t="13516" x="8945563" y="6705600"/>
          <p14:tracePt t="13524" x="8796338" y="6831013"/>
          <p14:tracePt t="13532" x="8609013" y="6992938"/>
          <p14:tracePt t="13540" x="8421688" y="7092950"/>
          <p14:tracePt t="13548" x="8245475" y="7192963"/>
          <p14:tracePt t="13556" x="8058150" y="7305675"/>
          <p14:tracePt t="13564" x="7847013" y="7380288"/>
          <p14:tracePt t="13572" x="7646988" y="7456488"/>
          <p14:tracePt t="13580" x="7434263" y="7518400"/>
          <p14:tracePt t="13588" x="7234238" y="7567613"/>
          <p14:tracePt t="13596" x="6985000" y="7618413"/>
          <p14:tracePt t="13605" x="6759575" y="7643813"/>
          <p14:tracePt t="13612" x="6521450" y="7643813"/>
          <p14:tracePt t="13621" x="6259513" y="7643813"/>
          <p14:tracePt t="13628" x="5846763" y="7643813"/>
          <p14:tracePt t="13637" x="5484813" y="7643813"/>
          <p14:tracePt t="13644" x="5284788" y="7643813"/>
          <p14:tracePt t="13653" x="4960938" y="7631113"/>
          <p14:tracePt t="13660" x="4648200" y="7605713"/>
          <p14:tracePt t="13670" x="4484688" y="7580313"/>
          <p14:tracePt t="13676" x="4248150" y="7518400"/>
          <p14:tracePt t="13686" x="4035425" y="7493000"/>
          <p14:tracePt t="13692" x="3835400" y="7443788"/>
          <p14:tracePt t="13704" x="3686175" y="7418388"/>
          <p14:tracePt t="13708" x="3573463" y="7380288"/>
          <p14:tracePt t="13716" x="3498850" y="7356475"/>
          <p14:tracePt t="13724" x="3398838" y="7331075"/>
          <p14:tracePt t="13732" x="3286125" y="7292975"/>
          <p14:tracePt t="13740" x="3173413" y="7267575"/>
          <p14:tracePt t="13748" x="3024188" y="7218363"/>
          <p14:tracePt t="13757" x="2886075" y="7169150"/>
          <p14:tracePt t="13764" x="2811463" y="7156450"/>
          <p14:tracePt t="13773" x="2660650" y="7105650"/>
          <p14:tracePt t="13781" x="2549525" y="7056438"/>
          <p14:tracePt t="13789" x="2460625" y="7018338"/>
          <p14:tracePt t="13797" x="2386013" y="6981825"/>
          <p14:tracePt t="13804" x="2324100" y="6943725"/>
          <p14:tracePt t="13812" x="2298700" y="6905625"/>
          <p14:tracePt t="13821" x="2262188" y="6869113"/>
          <p14:tracePt t="13829" x="2236788" y="6831013"/>
          <p14:tracePt t="13837" x="2224088" y="6805613"/>
          <p14:tracePt t="13845" x="2211388" y="6781800"/>
          <p14:tracePt t="13853" x="2211388" y="6769100"/>
          <p14:tracePt t="13861" x="2198688" y="6756400"/>
          <p14:tracePt t="13871" x="2198688" y="6743700"/>
          <p14:tracePt t="13876" x="2185988" y="6743700"/>
          <p14:tracePt t="13892" x="2162175" y="6731000"/>
          <p14:tracePt t="13908" x="2149475" y="6731000"/>
          <p14:tracePt t="13917" x="2136775" y="6731000"/>
          <p14:tracePt t="13936" x="2136775" y="6718300"/>
          <p14:tracePt t="13949" x="2136775" y="6705600"/>
          <p14:tracePt t="14100" x="2136775" y="6694488"/>
          <p14:tracePt t="14156" x="2149475" y="6694488"/>
          <p14:tracePt t="14196" x="2173288" y="6694488"/>
          <p14:tracePt t="14211" x="2185988" y="6694488"/>
          <p14:tracePt t="14227" x="2198688" y="6694488"/>
          <p14:tracePt t="14235" x="2211388" y="6694488"/>
          <p14:tracePt t="14243" x="2224088" y="6694488"/>
          <p14:tracePt t="14253" x="2249488" y="6694488"/>
          <p14:tracePt t="14260" x="2273300" y="6694488"/>
          <p14:tracePt t="14268" x="2286000" y="6669088"/>
          <p14:tracePt t="14275" x="2311400" y="6669088"/>
          <p14:tracePt t="14284" x="2324100" y="6656388"/>
          <p14:tracePt t="14291" x="2336800" y="6643688"/>
          <p14:tracePt t="14299" x="2373313" y="6643688"/>
          <p14:tracePt t="14307" x="2373313" y="6630988"/>
          <p14:tracePt t="14315" x="2386013" y="6630988"/>
          <p14:tracePt t="14332" x="2398713" y="6630988"/>
          <p14:tracePt t="14356" x="2411413" y="6630988"/>
          <p14:tracePt t="14371" x="2424113" y="6630988"/>
          <p14:tracePt t="14387" x="2449513" y="6630988"/>
          <p14:tracePt t="14395" x="2473325" y="6630988"/>
          <p14:tracePt t="14404" x="2486025" y="6630988"/>
          <p14:tracePt t="14411" x="2524125" y="6618288"/>
          <p14:tracePt t="14420" x="2549525" y="6618288"/>
          <p14:tracePt t="14427" x="2598738" y="6618288"/>
          <p14:tracePt t="14437" x="2636838" y="6594475"/>
          <p14:tracePt t="14443" x="2673350" y="6581775"/>
          <p14:tracePt t="14454" x="2724150" y="6581775"/>
          <p14:tracePt t="14459" x="2773363" y="6581775"/>
          <p14:tracePt t="14468" x="2811463" y="6569075"/>
          <p14:tracePt t="14475" x="2860675" y="6569075"/>
          <p14:tracePt t="14483" x="2898775" y="6569075"/>
          <p14:tracePt t="14491" x="2947988" y="6569075"/>
          <p14:tracePt t="14499" x="3011488" y="6569075"/>
          <p14:tracePt t="14507" x="3035300" y="6569075"/>
          <p14:tracePt t="14515" x="3073400" y="6569075"/>
          <p14:tracePt t="14523" x="3086100" y="6569075"/>
          <p14:tracePt t="14531" x="3098800" y="6569075"/>
          <p14:tracePt t="14539" x="3111500" y="6569075"/>
          <p14:tracePt t="14547" x="3124200" y="6569075"/>
          <p14:tracePt t="14571" x="3135313" y="6569075"/>
          <p14:tracePt t="14651" x="3135313" y="6581775"/>
          <p14:tracePt t="14691" x="3135313" y="6594475"/>
          <p14:tracePt t="14755" x="3135313" y="6607175"/>
          <p14:tracePt t="14780" x="3135313" y="6618288"/>
          <p14:tracePt t="14804" x="3135313" y="6630988"/>
          <p14:tracePt t="14836" x="3135313" y="6656388"/>
          <p14:tracePt t="14851" x="3124200" y="6656388"/>
          <p14:tracePt t="14868" x="3124200" y="6669088"/>
          <p14:tracePt t="14884" x="3111500" y="6669088"/>
          <p14:tracePt t="14891" x="3111500" y="6681788"/>
          <p14:tracePt t="14923" x="3098800" y="6681788"/>
          <p14:tracePt t="14972" x="3098800" y="6694488"/>
          <p14:tracePt t="14995" x="3098800" y="6705600"/>
          <p14:tracePt t="16266" x="3060700" y="6705600"/>
          <p14:tracePt t="16274" x="3048000" y="6718300"/>
          <p14:tracePt t="16282" x="3024188" y="6718300"/>
          <p14:tracePt t="16290" x="3011488" y="6731000"/>
          <p14:tracePt t="16306" x="2998788" y="6731000"/>
          <p14:tracePt t="16314" x="2973388" y="6756400"/>
          <p14:tracePt t="16338" x="2973388" y="6769100"/>
          <p14:tracePt t="16346" x="2960688" y="6781800"/>
          <p14:tracePt t="16362" x="2947988" y="6794500"/>
          <p14:tracePt t="16378" x="2936875" y="6805613"/>
          <p14:tracePt t="16387" x="2924175" y="6818313"/>
          <p14:tracePt t="16394" x="2911475" y="6818313"/>
          <p14:tracePt t="16404" x="2898775" y="6831013"/>
          <p14:tracePt t="16410" x="2860675" y="6869113"/>
          <p14:tracePt t="16421" x="2824163" y="6881813"/>
          <p14:tracePt t="16426" x="2811463" y="6892925"/>
          <p14:tracePt t="16437" x="2786063" y="6918325"/>
          <p14:tracePt t="16442" x="2773363" y="6931025"/>
          <p14:tracePt t="16450" x="2747963" y="6943725"/>
          <p14:tracePt t="16458" x="2724150" y="6943725"/>
          <p14:tracePt t="16466" x="2724150" y="6956425"/>
          <p14:tracePt t="16474" x="2711450" y="6956425"/>
          <p14:tracePt t="16482" x="2698750" y="6956425"/>
          <p14:tracePt t="16490" x="2698750" y="6969125"/>
          <p14:tracePt t="16498" x="2686050" y="6969125"/>
          <p14:tracePt t="16514" x="2660650" y="6969125"/>
          <p14:tracePt t="16610" x="2660650" y="6956425"/>
          <p14:tracePt t="16650" x="2660650" y="6943725"/>
          <p14:tracePt t="16665" x="2673350" y="6943725"/>
          <p14:tracePt t="16682" x="2686050" y="6943725"/>
          <p14:tracePt t="16698" x="2698750" y="6931025"/>
          <p14:tracePt t="16722" x="2711450" y="6931025"/>
          <p14:tracePt t="16746" x="2724150" y="6931025"/>
          <p14:tracePt t="16770" x="2736850" y="6931025"/>
          <p14:tracePt t="16818" x="2736850" y="6918325"/>
          <p14:tracePt t="16826" x="2747963" y="6918325"/>
          <p14:tracePt t="16907" x="2773363" y="6918325"/>
          <p14:tracePt t="16930" x="2773363" y="6892925"/>
          <p14:tracePt t="16970" x="2786063" y="6892925"/>
          <p14:tracePt t="16978" x="2786063" y="6881813"/>
          <p14:tracePt t="17008" x="2798763" y="6881813"/>
          <p14:tracePt t="18643" x="2811463" y="6881813"/>
          <p14:tracePt t="18651" x="2836863" y="6881813"/>
          <p14:tracePt t="18659" x="2860675" y="6881813"/>
          <p14:tracePt t="18666" x="2886075" y="6881813"/>
          <p14:tracePt t="18675" x="2898775" y="6881813"/>
          <p14:tracePt t="18683" x="2911475" y="6881813"/>
          <p14:tracePt t="18691" x="2947988" y="6881813"/>
          <p14:tracePt t="18699" x="2960688" y="6869113"/>
          <p14:tracePt t="18707" x="2973388" y="6869113"/>
          <p14:tracePt t="18715" x="2986088" y="6869113"/>
          <p14:tracePt t="18723" x="2998788" y="6869113"/>
          <p14:tracePt t="18731" x="3011488" y="6869113"/>
          <p14:tracePt t="18755" x="3024188" y="6869113"/>
          <p14:tracePt t="18803" x="3048000" y="6869113"/>
          <p14:tracePt t="18827" x="3060700" y="6869113"/>
          <p14:tracePt t="18867" x="3073400" y="6869113"/>
          <p14:tracePt t="18915" x="3098800" y="6869113"/>
          <p14:tracePt t="19618" x="3111500" y="6869113"/>
          <p14:tracePt t="19642" x="3135313" y="6869113"/>
          <p14:tracePt t="19666" x="3148013" y="6869113"/>
          <p14:tracePt t="19699" x="3160713" y="6869113"/>
          <p14:tracePt t="19706" x="3160713" y="6856413"/>
          <p14:tracePt t="19818" x="3186113" y="6856413"/>
          <p14:tracePt t="19826" x="3224213" y="6856413"/>
          <p14:tracePt t="20114" x="3235325" y="6818313"/>
          <p14:tracePt t="20121" x="3273425" y="6769100"/>
          <p14:tracePt t="20129" x="3311525" y="6705600"/>
          <p14:tracePt t="20138" x="3373438" y="6607175"/>
          <p14:tracePt t="20145" x="3422650" y="6518275"/>
          <p14:tracePt t="20155" x="3460750" y="6430963"/>
          <p14:tracePt t="20161" x="3511550" y="6319838"/>
          <p14:tracePt t="20171" x="3548063" y="6207125"/>
          <p14:tracePt t="20178" x="3598863" y="6069013"/>
          <p14:tracePt t="20187" x="3622675" y="5956300"/>
          <p14:tracePt t="20193" x="3660775" y="5845175"/>
          <p14:tracePt t="20204" x="3686175" y="5732463"/>
          <p14:tracePt t="20209" x="3709988" y="5632450"/>
          <p14:tracePt t="20221" x="3748088" y="5519738"/>
          <p14:tracePt t="20225" x="3748088" y="5407025"/>
          <p14:tracePt t="20234" x="3773488" y="5307013"/>
          <p14:tracePt t="20241" x="3798888" y="5195888"/>
          <p14:tracePt t="20250" x="3822700" y="5083175"/>
          <p14:tracePt t="20257" x="3822700" y="5032375"/>
          <p14:tracePt t="20265" x="3835400" y="4983163"/>
          <p14:tracePt t="20273" x="3835400" y="4932363"/>
          <p14:tracePt t="20281" x="3835400" y="4895850"/>
          <p14:tracePt t="20289" x="3835400" y="4857750"/>
          <p14:tracePt t="20297" x="3835400" y="4845050"/>
          <p14:tracePt t="20313" x="3835400" y="4832350"/>
          <p14:tracePt t="20394" x="3835400" y="4883150"/>
          <p14:tracePt t="20401" x="3835400" y="4921250"/>
          <p14:tracePt t="20410" x="3835400" y="4970463"/>
          <p14:tracePt t="20419" x="3835400" y="5045075"/>
          <p14:tracePt t="20426" x="3835400" y="5095875"/>
          <p14:tracePt t="20435" x="3835400" y="5132388"/>
          <p14:tracePt t="20442" x="3810000" y="5170488"/>
          <p14:tracePt t="20450" x="3810000" y="5195888"/>
          <p14:tracePt t="20458" x="3810000" y="5232400"/>
          <p14:tracePt t="20466" x="3810000" y="5245100"/>
          <p14:tracePt t="20474" x="3810000" y="5257800"/>
          <p14:tracePt t="20553" x="3810000" y="5245100"/>
          <p14:tracePt t="20561" x="3822700" y="5132388"/>
          <p14:tracePt t="20569" x="3873500" y="5019675"/>
          <p14:tracePt t="20577" x="3922713" y="4845050"/>
          <p14:tracePt t="20588" x="3998913" y="4633913"/>
          <p14:tracePt t="20593" x="4022725" y="4533900"/>
          <p14:tracePt t="20604" x="4060825" y="4421188"/>
          <p14:tracePt t="20609" x="4086225" y="4308475"/>
          <p14:tracePt t="20620" x="4097338" y="4233863"/>
          <p14:tracePt t="20625" x="4122738" y="4195763"/>
          <p14:tracePt t="20633" x="4122738" y="4171950"/>
          <p14:tracePt t="20657" x="4122738" y="4183063"/>
          <p14:tracePt t="20665" x="4122738" y="4233863"/>
          <p14:tracePt t="20673" x="4097338" y="4321175"/>
          <p14:tracePt t="20681" x="4073525" y="4395788"/>
          <p14:tracePt t="20690" x="4035425" y="4483100"/>
          <p14:tracePt t="20698" x="4010025" y="4508500"/>
          <p14:tracePt t="20705" x="3998913" y="4570413"/>
          <p14:tracePt t="20714" x="3986213" y="4583113"/>
          <p14:tracePt t="20722" x="3986213" y="4608513"/>
          <p14:tracePt t="20729" x="3973513" y="4608513"/>
          <p14:tracePt t="20738" x="3973513" y="4621213"/>
          <p14:tracePt t="21273" x="3998913" y="4621213"/>
          <p14:tracePt t="21280" x="4035425" y="4621213"/>
          <p14:tracePt t="21288" x="4073525" y="4621213"/>
          <p14:tracePt t="21296" x="4122738" y="4608513"/>
          <p14:tracePt t="21304" x="4160838" y="4583113"/>
          <p14:tracePt t="21313" x="4186238" y="4570413"/>
          <p14:tracePt t="21322" x="4222750" y="4546600"/>
          <p14:tracePt t="21328" x="4260850" y="4546600"/>
          <p14:tracePt t="21338" x="4273550" y="4533900"/>
          <p14:tracePt t="21344" x="4286250" y="4533900"/>
          <p14:tracePt t="21354" x="4297363" y="4521200"/>
          <p14:tracePt t="21360" x="4310063" y="4521200"/>
          <p14:tracePt t="21371" x="4322763" y="4521200"/>
          <p14:tracePt t="21376" x="4360863" y="4508500"/>
          <p14:tracePt t="21388" x="4384675" y="4508500"/>
          <p14:tracePt t="21392" x="4422775" y="4495800"/>
          <p14:tracePt t="21400" x="4460875" y="4495800"/>
          <p14:tracePt t="21408" x="4510088" y="4470400"/>
          <p14:tracePt t="21417" x="4560888" y="4470400"/>
          <p14:tracePt t="21424" x="4622800" y="4457700"/>
          <p14:tracePt t="21432" x="4672013" y="4457700"/>
          <p14:tracePt t="21440" x="4710113" y="4433888"/>
          <p14:tracePt t="21448" x="4760913" y="4433888"/>
          <p14:tracePt t="21456" x="4797425" y="4421188"/>
          <p14:tracePt t="21464" x="4822825" y="4421188"/>
          <p14:tracePt t="21472" x="4860925" y="4408488"/>
          <p14:tracePt t="21480" x="4897438" y="4408488"/>
          <p14:tracePt t="21488" x="4922838" y="4383088"/>
          <p14:tracePt t="21496" x="4984750" y="4370388"/>
          <p14:tracePt t="21505" x="5059363" y="4346575"/>
          <p14:tracePt t="21512" x="5110163" y="4333875"/>
          <p14:tracePt t="21522" x="5184775" y="4308475"/>
          <p14:tracePt t="21528" x="5248275" y="4295775"/>
          <p14:tracePt t="21537" x="5322888" y="4259263"/>
          <p14:tracePt t="21544" x="5359400" y="4233863"/>
          <p14:tracePt t="21554" x="5410200" y="4195763"/>
          <p14:tracePt t="21560" x="5446713" y="4183063"/>
          <p14:tracePt t="21569" x="5484813" y="4183063"/>
          <p14:tracePt t="21576" x="5497513" y="4171950"/>
          <p14:tracePt t="21584" x="5497513" y="4159250"/>
          <p14:tracePt t="21592" x="5510213" y="4159250"/>
          <p14:tracePt t="21720" x="5510213" y="4171950"/>
          <p14:tracePt t="21728" x="5497513" y="4171950"/>
          <p14:tracePt t="21744" x="5484813" y="4171950"/>
          <p14:tracePt t="21760" x="5459413" y="4171950"/>
          <p14:tracePt t="21770" x="5459413" y="4183063"/>
          <p14:tracePt t="21787" x="5446713" y="4183063"/>
          <p14:tracePt t="21809" x="5435600" y="4195763"/>
          <p14:tracePt t="21833" x="5422900" y="4208463"/>
          <p14:tracePt t="21857" x="5422900" y="4221163"/>
          <p14:tracePt t="21872" x="5410200" y="4221163"/>
          <p14:tracePt t="21904" x="5410200" y="4233863"/>
          <p14:tracePt t="21921" x="5397500" y="4233863"/>
          <p14:tracePt t="21937" x="5397500" y="4259263"/>
          <p14:tracePt t="21984" x="5397500" y="4270375"/>
          <p14:tracePt t="22072" x="5397500" y="4283075"/>
          <p14:tracePt t="22096" x="5397500" y="4295775"/>
          <p14:tracePt t="22112" x="5384800" y="4295775"/>
          <p14:tracePt t="22168" x="5384800" y="4308475"/>
          <p14:tracePt t="22185" x="5384800" y="4321175"/>
          <p14:tracePt t="22192" x="5372100" y="4321175"/>
          <p14:tracePt t="22200" x="5372100" y="4333875"/>
          <p14:tracePt t="22208" x="5372100" y="4359275"/>
          <p14:tracePt t="22240" x="5346700" y="4359275"/>
          <p14:tracePt t="22480" x="5335588" y="4359275"/>
          <p14:tracePt t="22528" x="5322888" y="4359275"/>
          <p14:tracePt t="22616" x="5310188" y="4359275"/>
          <p14:tracePt t="22672" x="5297488" y="4370388"/>
          <p14:tracePt t="22696" x="5284788" y="4370388"/>
          <p14:tracePt t="22704" x="5284788" y="4383088"/>
          <p14:tracePt t="22727" x="5272088" y="4383088"/>
          <p14:tracePt t="22735" x="5272088" y="4395788"/>
          <p14:tracePt t="24240" x="5235575" y="4395788"/>
          <p14:tracePt t="24248" x="5184775" y="4395788"/>
          <p14:tracePt t="24257" x="5110163" y="4395788"/>
          <p14:tracePt t="24264" x="5059363" y="4395788"/>
          <p14:tracePt t="24272" x="4960938" y="4395788"/>
          <p14:tracePt t="24280" x="4848225" y="4395788"/>
          <p14:tracePt t="24288" x="4722813" y="4395788"/>
          <p14:tracePt t="24296" x="4610100" y="4395788"/>
          <p14:tracePt t="24304" x="4473575" y="4395788"/>
          <p14:tracePt t="24312" x="4373563" y="4395788"/>
          <p14:tracePt t="24320" x="4297363" y="4395788"/>
          <p14:tracePt t="24328" x="4197350" y="4383088"/>
          <p14:tracePt t="24337" x="4086225" y="4370388"/>
          <p14:tracePt t="24344" x="4010025" y="4346575"/>
          <p14:tracePt t="24352" x="3898900" y="4321175"/>
          <p14:tracePt t="24360" x="3798888" y="4308475"/>
          <p14:tracePt t="24369" x="3686175" y="4259263"/>
          <p14:tracePt t="24376" x="3573463" y="4233863"/>
          <p14:tracePt t="24385" x="3498850" y="4221163"/>
          <p14:tracePt t="24392" x="3411538" y="4171950"/>
          <p14:tracePt t="24402" x="3360738" y="4159250"/>
          <p14:tracePt t="24408" x="3298825" y="4133850"/>
          <p14:tracePt t="24417" x="3273425" y="4121150"/>
          <p14:tracePt t="24424" x="3211513" y="4108450"/>
          <p14:tracePt t="24432" x="3160713" y="4083050"/>
          <p14:tracePt t="24440" x="3111500" y="4071938"/>
          <p14:tracePt t="24448" x="3024188" y="4033838"/>
          <p14:tracePt t="24456" x="2973388" y="4008438"/>
          <p14:tracePt t="24464" x="2898775" y="3995738"/>
          <p14:tracePt t="24473" x="2836863" y="3971925"/>
          <p14:tracePt t="24480" x="2760663" y="3959225"/>
          <p14:tracePt t="24488" x="2711450" y="3933825"/>
          <p14:tracePt t="24497" x="2636838" y="3933825"/>
          <p14:tracePt t="24505" x="2573338" y="3921125"/>
          <p14:tracePt t="24513" x="2524125" y="3895725"/>
          <p14:tracePt t="24521" x="2473325" y="3884613"/>
          <p14:tracePt t="24529" x="2411413" y="3884613"/>
          <p14:tracePt t="24537" x="2386013" y="3884613"/>
          <p14:tracePt t="24545" x="2349500" y="3859213"/>
          <p14:tracePt t="24552" x="2311400" y="3859213"/>
          <p14:tracePt t="24560" x="2286000" y="3859213"/>
          <p14:tracePt t="24568" x="2249488" y="3859213"/>
          <p14:tracePt t="24576" x="2224088" y="3859213"/>
          <p14:tracePt t="24585" x="2185988" y="3871913"/>
          <p14:tracePt t="24592" x="2136775" y="3884613"/>
          <p14:tracePt t="24602" x="2098675" y="3921125"/>
          <p14:tracePt t="24609" x="2062163" y="3933825"/>
          <p14:tracePt t="24619" x="2024063" y="3959225"/>
          <p14:tracePt t="24625" x="1985963" y="3995738"/>
          <p14:tracePt t="24633" x="1962150" y="4008438"/>
          <p14:tracePt t="24640" x="1924050" y="4046538"/>
          <p14:tracePt t="24648" x="1911350" y="4059238"/>
          <p14:tracePt t="24657" x="1898650" y="4071938"/>
          <p14:tracePt t="24665" x="1874838" y="4083050"/>
          <p14:tracePt t="24672" x="1862138" y="4095750"/>
          <p14:tracePt t="24681" x="1862138" y="4108450"/>
          <p14:tracePt t="24697" x="1862138" y="4133850"/>
          <p14:tracePt t="24736" x="1898650" y="4133850"/>
          <p14:tracePt t="24744" x="1911350" y="4133850"/>
          <p14:tracePt t="24752" x="1924050" y="4121150"/>
          <p14:tracePt t="24760" x="1936750" y="4121150"/>
          <p14:tracePt t="24768" x="1974850" y="4108450"/>
          <p14:tracePt t="24776" x="2024063" y="4108450"/>
          <p14:tracePt t="24785" x="2098675" y="4108450"/>
          <p14:tracePt t="24792" x="2198688" y="4108450"/>
          <p14:tracePt t="24801" x="2360613" y="4108450"/>
          <p14:tracePt t="24808" x="2511425" y="4083050"/>
          <p14:tracePt t="24816" x="2711450" y="4059238"/>
          <p14:tracePt t="24824" x="2886075" y="4033838"/>
          <p14:tracePt t="24832" x="2986088" y="4021138"/>
          <p14:tracePt t="24840" x="3173413" y="3971925"/>
          <p14:tracePt t="24848" x="3286125" y="3921125"/>
          <p14:tracePt t="24856" x="3386138" y="3895725"/>
          <p14:tracePt t="24864" x="3473450" y="3859213"/>
          <p14:tracePt t="24872" x="3522663" y="3833813"/>
          <p14:tracePt t="24880" x="3560763" y="3808413"/>
          <p14:tracePt t="24888" x="3573463" y="3784600"/>
          <p14:tracePt t="24896" x="3586163" y="3771900"/>
          <p14:tracePt t="24904" x="3586163" y="3759200"/>
          <p14:tracePt t="24918" x="3586163" y="3746500"/>
          <p14:tracePt t="24944" x="3573463" y="3746500"/>
          <p14:tracePt t="24952" x="3522663" y="3746500"/>
          <p14:tracePt t="24960" x="3448050" y="3746500"/>
          <p14:tracePt t="24968" x="3373438" y="3746500"/>
          <p14:tracePt t="24976" x="3273425" y="3746500"/>
          <p14:tracePt t="24985" x="3135313" y="3746500"/>
          <p14:tracePt t="24992" x="3060700" y="3746500"/>
          <p14:tracePt t="25001" x="2936875" y="3746500"/>
          <p14:tracePt t="25008" x="2836863" y="3746500"/>
          <p14:tracePt t="25018" x="2724150" y="3746500"/>
          <p14:tracePt t="25024" x="2649538" y="3746500"/>
          <p14:tracePt t="25032" x="2573338" y="3746500"/>
          <p14:tracePt t="25040" x="2524125" y="3746500"/>
          <p14:tracePt t="25048" x="2473325" y="3759200"/>
          <p14:tracePt t="25056" x="2411413" y="3797300"/>
          <p14:tracePt t="25064" x="2373313" y="3808413"/>
          <p14:tracePt t="25072" x="2349500" y="3846513"/>
          <p14:tracePt t="25080" x="2311400" y="3859213"/>
          <p14:tracePt t="25088" x="2286000" y="3895725"/>
          <p14:tracePt t="25096" x="2273300" y="3908425"/>
          <p14:tracePt t="25104" x="2262188" y="3908425"/>
          <p14:tracePt t="25112" x="2249488" y="3921125"/>
          <p14:tracePt t="25128" x="2236788" y="3921125"/>
          <p14:tracePt t="25192" x="2236788" y="3908425"/>
          <p14:tracePt t="25200" x="2236788" y="3895725"/>
          <p14:tracePt t="25208" x="2236788" y="3859213"/>
          <p14:tracePt t="25217" x="2236788" y="3833813"/>
          <p14:tracePt t="25224" x="2236788" y="3771900"/>
          <p14:tracePt t="25232" x="2236788" y="3746500"/>
          <p14:tracePt t="25240" x="2236788" y="3697288"/>
          <p14:tracePt t="25248" x="2236788" y="3659188"/>
          <p14:tracePt t="25256" x="2236788" y="3633788"/>
          <p14:tracePt t="25264" x="2236788" y="3597275"/>
          <p14:tracePt t="25272" x="2224088" y="3584575"/>
          <p14:tracePt t="25280" x="2185988" y="3584575"/>
          <p14:tracePt t="25288" x="2162175" y="3559175"/>
          <p14:tracePt t="25296" x="2098675" y="3559175"/>
          <p14:tracePt t="25304" x="2049463" y="3559175"/>
          <p14:tracePt t="25313" x="1974850" y="3559175"/>
          <p14:tracePt t="25320" x="1924050" y="3559175"/>
          <p14:tracePt t="25328" x="1849438" y="3559175"/>
          <p14:tracePt t="25336" x="1798638" y="3559175"/>
          <p14:tracePt t="25344" x="1736725" y="3559175"/>
          <p14:tracePt t="25352" x="1711325" y="3559175"/>
          <p14:tracePt t="25360" x="1674813" y="3559175"/>
          <p14:tracePt t="25368" x="1636713" y="3546475"/>
          <p14:tracePt t="25440" x="1649413" y="3546475"/>
          <p14:tracePt t="25448" x="1662113" y="3546475"/>
          <p14:tracePt t="25464" x="1674813" y="3559175"/>
          <p14:tracePt t="25472" x="1698625" y="3584575"/>
          <p14:tracePt t="25480" x="1762125" y="3621088"/>
          <p14:tracePt t="25487" x="1811338" y="3659188"/>
          <p14:tracePt t="25495" x="1898650" y="3697288"/>
          <p14:tracePt t="25503" x="1974850" y="3708400"/>
          <p14:tracePt t="25511" x="2024063" y="3746500"/>
          <p14:tracePt t="25520" x="2111375" y="3771900"/>
          <p14:tracePt t="25528" x="2162175" y="3784600"/>
          <p14:tracePt t="25536" x="2198688" y="3808413"/>
          <p14:tracePt t="25544" x="2224088" y="3808413"/>
          <p14:tracePt t="25552" x="2262188" y="3808413"/>
          <p14:tracePt t="25560" x="2273300" y="3808413"/>
          <p14:tracePt t="25640" x="2262188" y="3808413"/>
          <p14:tracePt t="25720" x="2273300" y="3808413"/>
          <p14:tracePt t="25736" x="2286000" y="3808413"/>
          <p14:tracePt t="25744" x="2298700" y="3808413"/>
          <p14:tracePt t="25760" x="2311400" y="3808413"/>
          <p14:tracePt t="25799" x="2324100" y="3808413"/>
          <p14:tracePt t="25815" x="2349500" y="3808413"/>
          <p14:tracePt t="25823" x="2360613" y="3808413"/>
          <p14:tracePt t="25831" x="2386013" y="3808413"/>
          <p14:tracePt t="25839" x="2398713" y="3808413"/>
          <p14:tracePt t="25847" x="2436813" y="3821113"/>
          <p14:tracePt t="26040" x="2460625" y="3821113"/>
          <p14:tracePt t="26048" x="2536825" y="3821113"/>
          <p14:tracePt t="26056" x="2611438" y="3821113"/>
          <p14:tracePt t="26064" x="2711450" y="3821113"/>
          <p14:tracePt t="26072" x="2847975" y="3821113"/>
          <p14:tracePt t="26079" x="2947988" y="3821113"/>
          <p14:tracePt t="26088" x="3086100" y="3821113"/>
          <p14:tracePt t="26096" x="3260725" y="3821113"/>
          <p14:tracePt t="26104" x="3398838" y="3821113"/>
          <p14:tracePt t="26112" x="3522663" y="3821113"/>
          <p14:tracePt t="26119" x="3660775" y="3821113"/>
          <p14:tracePt t="26127" x="3760788" y="3821113"/>
          <p14:tracePt t="26137" x="3973513" y="3821113"/>
          <p14:tracePt t="26143" x="4097338" y="3821113"/>
          <p14:tracePt t="26153" x="4173538" y="3821113"/>
          <p14:tracePt t="26160" x="4297363" y="3821113"/>
          <p14:tracePt t="26169" x="4448175" y="3846513"/>
          <p14:tracePt t="26176" x="4548188" y="3871913"/>
          <p14:tracePt t="26184" x="4660900" y="3884613"/>
          <p14:tracePt t="26192" x="4772025" y="3908425"/>
          <p14:tracePt t="26200" x="4848225" y="3908425"/>
          <p14:tracePt t="26208" x="4922838" y="3933825"/>
          <p14:tracePt t="26215" x="4972050" y="3946525"/>
          <p14:tracePt t="26223" x="5035550" y="3946525"/>
          <p14:tracePt t="26232" x="5059363" y="3959225"/>
          <p14:tracePt t="26239" x="5097463" y="3984625"/>
          <p14:tracePt t="26247" x="5135563" y="3984625"/>
          <p14:tracePt t="26255" x="5148263" y="3995738"/>
          <p14:tracePt t="26264" x="5159375" y="4008438"/>
          <p14:tracePt t="26272" x="5172075" y="4008438"/>
          <p14:tracePt t="26280" x="5172075" y="4021138"/>
          <p14:tracePt t="26287" x="5184775" y="4021138"/>
          <p14:tracePt t="26295" x="5184775" y="4033838"/>
          <p14:tracePt t="26311" x="5197475" y="4033838"/>
          <p14:tracePt t="26328" x="5197475" y="4046538"/>
          <p14:tracePt t="26359" x="5197475" y="4071938"/>
          <p14:tracePt t="26399" x="5210175" y="4071938"/>
          <p14:tracePt t="26423" x="5210175" y="4083050"/>
          <p14:tracePt t="26464" x="5210175" y="4095750"/>
          <p14:tracePt t="26496" x="5210175" y="4108450"/>
          <p14:tracePt t="26520" x="5197475" y="4108450"/>
          <p14:tracePt t="26536" x="5184775" y="4108450"/>
          <p14:tracePt t="26544" x="5159375" y="4108450"/>
          <p14:tracePt t="26552" x="5097463" y="4121150"/>
          <p14:tracePt t="26560" x="5022850" y="4171950"/>
          <p14:tracePt t="26570" x="4910138" y="4208463"/>
          <p14:tracePt t="26576" x="4760913" y="4259263"/>
          <p14:tracePt t="26587" x="4584700" y="4308475"/>
          <p14:tracePt t="26592" x="4473575" y="4359275"/>
          <p14:tracePt t="26600" x="4335463" y="4408488"/>
          <p14:tracePt t="26608" x="4222750" y="4446588"/>
          <p14:tracePt t="26616" x="4110038" y="4495800"/>
          <p14:tracePt t="26624" x="4022725" y="4508500"/>
          <p14:tracePt t="26632" x="3973513" y="4533900"/>
          <p14:tracePt t="26640" x="3922713" y="4546600"/>
          <p14:tracePt t="26648" x="3898900" y="4546600"/>
          <p14:tracePt t="26656" x="3873500" y="4570413"/>
          <p14:tracePt t="26672" x="3860800" y="4570413"/>
          <p14:tracePt t="26752" x="3873500" y="4570413"/>
          <p14:tracePt t="26768" x="3886200" y="4557713"/>
          <p14:tracePt t="26776" x="3898900" y="4546600"/>
          <p14:tracePt t="26791" x="3910013" y="4546600"/>
          <p14:tracePt t="26799" x="3935413" y="4546600"/>
          <p14:tracePt t="26807" x="3948113" y="4546600"/>
          <p14:tracePt t="26815" x="3960813" y="4546600"/>
          <p14:tracePt t="26823" x="3986213" y="4546600"/>
          <p14:tracePt t="26831" x="3998913" y="4546600"/>
          <p14:tracePt t="26839" x="4035425" y="4546600"/>
          <p14:tracePt t="26847" x="4060825" y="4546600"/>
          <p14:tracePt t="26855" x="4086225" y="4546600"/>
          <p14:tracePt t="26863" x="4110038" y="4546600"/>
          <p14:tracePt t="26871" x="4122738" y="4546600"/>
          <p14:tracePt t="26879" x="4160838" y="4546600"/>
          <p14:tracePt t="26887" x="4173538" y="4546600"/>
          <p14:tracePt t="26895" x="4186238" y="4546600"/>
          <p14:tracePt t="26903" x="4197350" y="4546600"/>
          <p14:tracePt t="26922" x="4235450" y="4546600"/>
          <p14:tracePt t="26927" x="4273550" y="4546600"/>
          <p14:tracePt t="26936" x="4310063" y="4546600"/>
          <p14:tracePt t="26943" x="4335463" y="4546600"/>
          <p14:tracePt t="26952" x="4373563" y="4546600"/>
          <p14:tracePt t="26959" x="4384675" y="4546600"/>
          <p14:tracePt t="26968" x="4397375" y="4546600"/>
          <p14:tracePt t="26975" x="4410075" y="4546600"/>
          <p14:tracePt t="26984" x="4422775" y="4546600"/>
          <p14:tracePt t="26991" x="4435475" y="4546600"/>
          <p14:tracePt t="26999" x="4460875" y="4546600"/>
          <p14:tracePt t="27023" x="4460875" y="4533900"/>
          <p14:tracePt t="27055" x="4460875" y="4521200"/>
          <p14:tracePt t="27095" x="4460875" y="4508500"/>
          <p14:tracePt t="27159" x="4460875" y="4495800"/>
          <p14:tracePt t="27287" x="4460875" y="4483100"/>
          <p14:tracePt t="27327" x="4473575" y="4483100"/>
          <p14:tracePt t="27367" x="4484688" y="4483100"/>
          <p14:tracePt t="27374" x="4484688" y="4457700"/>
          <p14:tracePt t="27390" x="4497388" y="4457700"/>
          <p14:tracePt t="27407" x="4510088" y="4446588"/>
          <p14:tracePt t="27414" x="4522788" y="4446588"/>
          <p14:tracePt t="27423" x="4560888" y="4433888"/>
          <p14:tracePt t="27430" x="4573588" y="4433888"/>
          <p14:tracePt t="27438" x="4584700" y="4421188"/>
          <p14:tracePt t="27446" x="4610100" y="4421188"/>
          <p14:tracePt t="27455" x="4635500" y="4408488"/>
          <p14:tracePt t="27462" x="4648200" y="4408488"/>
          <p14:tracePt t="27478" x="4660900" y="4408488"/>
          <p14:tracePt t="27495" x="4672013" y="4408488"/>
          <p14:tracePt t="27535" x="4684713" y="4408488"/>
          <p14:tracePt t="27630" x="4697413" y="4408488"/>
          <p14:tracePt t="27638" x="4710113" y="4395788"/>
          <p14:tracePt t="27646" x="4735513" y="4395788"/>
          <p14:tracePt t="27654" x="4748213" y="4395788"/>
          <p14:tracePt t="27662" x="4772025" y="4370388"/>
          <p14:tracePt t="27670" x="4784725" y="4370388"/>
          <p14:tracePt t="27678" x="4797425" y="4370388"/>
          <p14:tracePt t="27686" x="4822825" y="4359275"/>
          <p14:tracePt t="27703" x="4835525" y="4359275"/>
          <p14:tracePt t="27720" x="4848225" y="4359275"/>
          <p14:tracePt t="27758" x="4860925" y="4359275"/>
          <p14:tracePt t="27782" x="4872038" y="4359275"/>
          <p14:tracePt t="27806" x="4884738" y="4359275"/>
          <p14:tracePt t="27830" x="4897438" y="4346575"/>
          <p14:tracePt t="28465" x="4884738" y="4346575"/>
          <p14:tracePt t="28482" x="4872038" y="4346575"/>
          <p14:tracePt t="28489" x="4860925" y="4346575"/>
          <p14:tracePt t="28505" x="4848225" y="4346575"/>
          <p14:tracePt t="28521" x="4835525" y="4346575"/>
          <p14:tracePt t="28530" x="4810125" y="4346575"/>
          <p14:tracePt t="28537" x="4797425" y="4346575"/>
          <p14:tracePt t="28546" x="4784725" y="4346575"/>
          <p14:tracePt t="28554" x="4772025" y="4346575"/>
          <p14:tracePt t="28562" x="4760913" y="4346575"/>
          <p14:tracePt t="28570" x="4722813" y="4346575"/>
          <p14:tracePt t="28578" x="4710113" y="4346575"/>
          <p14:tracePt t="28586" x="4697413" y="4346575"/>
          <p14:tracePt t="28594" x="4684713" y="4346575"/>
          <p14:tracePt t="28603" x="4672013" y="4359275"/>
          <p14:tracePt t="28609" x="4660900" y="4359275"/>
          <p14:tracePt t="28633" x="4648200" y="4359275"/>
          <p14:tracePt t="28665" x="4635500" y="4359275"/>
          <p14:tracePt t="28681" x="4610100" y="4359275"/>
          <p14:tracePt t="28697" x="4597400" y="4359275"/>
          <p14:tracePt t="28721" x="4584700" y="4359275"/>
          <p14:tracePt t="28785" x="4573588" y="4359275"/>
          <p14:tracePt t="28794" x="4560888" y="4359275"/>
          <p14:tracePt t="28802" x="4548188" y="4383088"/>
          <p14:tracePt t="28818" x="4535488" y="4383088"/>
          <p14:tracePt t="28825" x="4535488" y="4395788"/>
          <p14:tracePt t="28841" x="4510088" y="4395788"/>
          <p14:tracePt t="28921" x="4510088" y="4408488"/>
          <p14:tracePt t="28929" x="4510088" y="4421188"/>
          <p14:tracePt t="30088" x="4510088" y="4433888"/>
          <p14:tracePt t="30096" x="4497388" y="4446588"/>
          <p14:tracePt t="30104" x="4484688" y="4457700"/>
          <p14:tracePt t="30112" x="4473575" y="4470400"/>
          <p14:tracePt t="30120" x="4460875" y="4508500"/>
          <p14:tracePt t="30128" x="4448175" y="4521200"/>
          <p14:tracePt t="30137" x="4422775" y="4533900"/>
          <p14:tracePt t="30144" x="4410075" y="4546600"/>
          <p14:tracePt t="30154" x="4410075" y="4570413"/>
          <p14:tracePt t="30160" x="4397375" y="4570413"/>
          <p14:tracePt t="30171" x="4384675" y="4583113"/>
          <p14:tracePt t="30186" x="4373563" y="4595813"/>
          <p14:tracePt t="30192" x="4373563" y="4608513"/>
          <p14:tracePt t="30200" x="4360863" y="4608513"/>
          <p14:tracePt t="30208" x="4348163" y="4633913"/>
          <p14:tracePt t="30216" x="4310063" y="4670425"/>
          <p14:tracePt t="30223" x="4286250" y="4708525"/>
          <p14:tracePt t="30232" x="4248150" y="4770438"/>
          <p14:tracePt t="30239" x="4210050" y="4795838"/>
          <p14:tracePt t="30247" x="4197350" y="4857750"/>
          <p14:tracePt t="30256" x="4186238" y="4883150"/>
          <p14:tracePt t="30263" x="4148138" y="4945063"/>
          <p14:tracePt t="30272" x="4122738" y="4983163"/>
          <p14:tracePt t="30280" x="4110038" y="5032375"/>
          <p14:tracePt t="30287" x="4086225" y="5083175"/>
          <p14:tracePt t="30296" x="4086225" y="5119688"/>
          <p14:tracePt t="30304" x="4073525" y="5170488"/>
          <p14:tracePt t="30312" x="4073525" y="5207000"/>
          <p14:tracePt t="30320" x="4073525" y="5245100"/>
          <p14:tracePt t="30328" x="4073525" y="5270500"/>
          <p14:tracePt t="30337" x="4073525" y="5283200"/>
          <p14:tracePt t="30343" x="4073525" y="5295900"/>
          <p14:tracePt t="30354" x="4073525" y="5319713"/>
          <p14:tracePt t="30369" x="4073525" y="5332413"/>
          <p14:tracePt t="30384" x="4073525" y="5345113"/>
          <p14:tracePt t="30391" x="4073525" y="5370513"/>
          <p14:tracePt t="30400" x="4073525" y="5407025"/>
          <p14:tracePt t="30407" x="4073525" y="5457825"/>
          <p14:tracePt t="30416" x="4073525" y="5532438"/>
          <p14:tracePt t="30423" x="4048125" y="5581650"/>
          <p14:tracePt t="30431" x="4048125" y="5657850"/>
          <p14:tracePt t="30440" x="4048125" y="5694363"/>
          <p14:tracePt t="30447" x="4048125" y="5745163"/>
          <p14:tracePt t="30456" x="4048125" y="5781675"/>
          <p14:tracePt t="30463" x="4035425" y="5819775"/>
          <p14:tracePt t="30471" x="4035425" y="5845175"/>
          <p14:tracePt t="30479" x="4035425" y="5857875"/>
          <p14:tracePt t="30496" x="4035425" y="5868988"/>
          <p14:tracePt t="30615" x="4035425" y="5894388"/>
          <p14:tracePt t="30623" x="4035425" y="5919788"/>
          <p14:tracePt t="30631" x="4035425" y="5945188"/>
          <p14:tracePt t="30640" x="4035425" y="5981700"/>
          <p14:tracePt t="30647" x="4035425" y="6032500"/>
          <p14:tracePt t="30655" x="4022725" y="6045200"/>
          <p14:tracePt t="30663" x="4022725" y="6081713"/>
          <p14:tracePt t="30671" x="4022725" y="6094413"/>
          <p14:tracePt t="30679" x="4022725" y="6107113"/>
          <p14:tracePt t="30695" x="4022725" y="6119813"/>
          <p14:tracePt t="30703" x="4010025" y="6156325"/>
          <p14:tracePt t="30871" x="4010025" y="6181725"/>
          <p14:tracePt t="30879" x="3948113" y="6269038"/>
          <p14:tracePt t="30887" x="3886200" y="6356350"/>
          <p14:tracePt t="30895" x="3810000" y="6443663"/>
          <p14:tracePt t="30903" x="3760788" y="6494463"/>
          <p14:tracePt t="30924" x="3660775" y="6594475"/>
          <p14:tracePt t="30927" x="3598863" y="6681788"/>
          <p14:tracePt t="30938" x="3511550" y="6743700"/>
          <p14:tracePt t="30943" x="3422650" y="6805613"/>
          <p14:tracePt t="30953" x="3373438" y="6843713"/>
          <p14:tracePt t="30959" x="3298825" y="6881813"/>
          <p14:tracePt t="30969" x="3211513" y="6918325"/>
          <p14:tracePt t="30976" x="3148013" y="6956425"/>
          <p14:tracePt t="30986" x="3098800" y="6981825"/>
          <p14:tracePt t="30991" x="3060700" y="6992938"/>
          <p14:tracePt t="30999" x="3035300" y="7018338"/>
          <p14:tracePt t="31008" x="2998788" y="7031038"/>
          <p14:tracePt t="31015" x="2986088" y="7031038"/>
          <p14:tracePt t="31023" x="2973388" y="7031038"/>
          <p14:tracePt t="31040" x="2947988" y="7031038"/>
          <p14:tracePt t="31143" x="2973388" y="7018338"/>
          <p14:tracePt t="31151" x="2986088" y="6992938"/>
          <p14:tracePt t="31159" x="2998788" y="6981825"/>
          <p14:tracePt t="31168" x="3035300" y="6969125"/>
          <p14:tracePt t="31175" x="3048000" y="6956425"/>
          <p14:tracePt t="31183" x="3073400" y="6918325"/>
          <p14:tracePt t="31191" x="3098800" y="6905625"/>
          <p14:tracePt t="31199" x="3111500" y="6892925"/>
          <p14:tracePt t="31207" x="3124200" y="6881813"/>
          <p14:tracePt t="31215" x="3135313" y="6881813"/>
          <p14:tracePt t="31223" x="3148013" y="6869113"/>
          <p14:tracePt t="31230" x="3160713" y="6869113"/>
          <p14:tracePt t="31238" x="3173413" y="6856413"/>
          <p14:tracePt t="31247" x="3198813" y="6843713"/>
          <p14:tracePt t="31255" x="3224213" y="6843713"/>
          <p14:tracePt t="31263" x="3273425" y="6805613"/>
          <p14:tracePt t="31271" x="3335338" y="6781800"/>
          <p14:tracePt t="31279" x="3386138" y="6769100"/>
          <p14:tracePt t="31288" x="3448050" y="6731000"/>
          <p14:tracePt t="31295" x="3473450" y="6705600"/>
          <p14:tracePt t="31304" x="3535363" y="6694488"/>
          <p14:tracePt t="31311" x="3573463" y="6656388"/>
          <p14:tracePt t="31321" x="3586163" y="6643688"/>
          <p14:tracePt t="31327" x="3598863" y="6643688"/>
          <p14:tracePt t="31337" x="3611563" y="6630988"/>
          <p14:tracePt t="31343" x="3622675" y="6618288"/>
          <p14:tracePt t="31359" x="3622675" y="6594475"/>
          <p14:tracePt t="31368" x="3622675" y="6581775"/>
          <p14:tracePt t="31375" x="3635375" y="6569075"/>
          <p14:tracePt t="31383" x="3635375" y="6543675"/>
          <p14:tracePt t="31390" x="3686175" y="6456363"/>
          <p14:tracePt t="31399" x="3698875" y="6381750"/>
          <p14:tracePt t="31406" x="3722688" y="6307138"/>
          <p14:tracePt t="31415" x="3735388" y="6194425"/>
          <p14:tracePt t="31423" x="3786188" y="6081713"/>
          <p14:tracePt t="31431" x="3810000" y="6007100"/>
          <p14:tracePt t="31438" x="3822700" y="5894388"/>
          <p14:tracePt t="31446" x="3822700" y="5819775"/>
          <p14:tracePt t="31455" x="3822700" y="5768975"/>
          <p14:tracePt t="31462" x="3848100" y="5694363"/>
          <p14:tracePt t="31470" x="3848100" y="5657850"/>
          <p14:tracePt t="31478" x="3848100" y="5632450"/>
          <p14:tracePt t="31487" x="3848100" y="5594350"/>
          <p14:tracePt t="31495" x="3848100" y="5570538"/>
          <p14:tracePt t="31503" x="3848100" y="5557838"/>
          <p14:tracePt t="31510" x="3848100" y="5532438"/>
          <p14:tracePt t="31520" x="3848100" y="5519738"/>
          <p14:tracePt t="31536" x="3848100" y="5507038"/>
          <p14:tracePt t="31553" x="3848100" y="5494338"/>
          <p14:tracePt t="31582" x="3848100" y="5483225"/>
          <p14:tracePt t="31606" x="3848100" y="5470525"/>
          <p14:tracePt t="31614" x="3848100" y="5457825"/>
          <p14:tracePt t="31630" x="3860800" y="5419725"/>
          <p14:tracePt t="31639" x="3860800" y="5407025"/>
          <p14:tracePt t="31646" x="3860800" y="5383213"/>
          <p14:tracePt t="31655" x="3860800" y="5345113"/>
          <p14:tracePt t="31662" x="3860800" y="5295900"/>
          <p14:tracePt t="31670" x="3873500" y="5257800"/>
          <p14:tracePt t="31679" x="3873500" y="5219700"/>
          <p14:tracePt t="31686" x="3873500" y="5195888"/>
          <p14:tracePt t="31694" x="3898900" y="5157788"/>
          <p14:tracePt t="31704" x="3898900" y="5132388"/>
          <p14:tracePt t="31710" x="3898900" y="5095875"/>
          <p14:tracePt t="31719" x="3898900" y="5083175"/>
          <p14:tracePt t="31726" x="3898900" y="5070475"/>
          <p14:tracePt t="31742" x="3898900" y="5057775"/>
          <p14:tracePt t="31750" x="3898900" y="5045075"/>
          <p14:tracePt t="31767" x="3898900" y="5019675"/>
          <p14:tracePt t="31774" x="3898900" y="5008563"/>
          <p14:tracePt t="31782" x="3910013" y="5008563"/>
          <p14:tracePt t="31790" x="3910013" y="4995863"/>
          <p14:tracePt t="31806" x="3910013" y="4983163"/>
          <p14:tracePt t="31830" x="3910013" y="4970463"/>
          <p14:tracePt t="31862" x="3910013" y="4957763"/>
          <p14:tracePt t="31894" x="3910013" y="4945063"/>
          <p14:tracePt t="31918" x="3910013" y="4921250"/>
          <p14:tracePt t="31958" x="3910013" y="4908550"/>
          <p14:tracePt t="32270" x="3910013" y="4932363"/>
          <p14:tracePt t="32278" x="3910013" y="4945063"/>
          <p14:tracePt t="32286" x="3910013" y="4957763"/>
          <p14:tracePt t="32294" x="3910013" y="4970463"/>
          <p14:tracePt t="32302" x="3910013" y="4983163"/>
          <p14:tracePt t="32320" x="3910013" y="4995863"/>
          <p14:tracePt t="32326" x="3910013" y="5008563"/>
          <p14:tracePt t="32336" x="3910013" y="5032375"/>
          <p14:tracePt t="36225" x="3935413" y="5019675"/>
          <p14:tracePt t="36234" x="3973513" y="4983163"/>
          <p14:tracePt t="36242" x="4035425" y="4945063"/>
          <p14:tracePt t="36249" x="4073525" y="4895850"/>
          <p14:tracePt t="36257" x="4110038" y="4857750"/>
          <p14:tracePt t="36265" x="4122738" y="4821238"/>
          <p14:tracePt t="36274" x="4160838" y="4795838"/>
          <p14:tracePt t="36281" x="4160838" y="4757738"/>
          <p14:tracePt t="36289" x="4173538" y="4721225"/>
          <p14:tracePt t="36297" x="4173538" y="4708525"/>
          <p14:tracePt t="36305" x="4173538" y="4695825"/>
          <p14:tracePt t="36313" x="4173538" y="4683125"/>
          <p14:tracePt t="36321" x="4173538" y="4670425"/>
          <p14:tracePt t="36337" x="4173538" y="4657725"/>
          <p14:tracePt t="36353" x="4173538" y="4633913"/>
          <p14:tracePt t="36370" x="4173538" y="4621213"/>
          <p14:tracePt t="36385" x="4173538" y="4608513"/>
          <p14:tracePt t="36393" x="4173538" y="4595813"/>
          <p14:tracePt t="36408" x="4173538" y="4583113"/>
          <p14:tracePt t="36471" x="4160838" y="4583113"/>
          <p14:tracePt t="36495" x="4160838" y="4595813"/>
          <p14:tracePt t="36503" x="4160838" y="4608513"/>
          <p14:tracePt t="36520" x="4160838" y="4645025"/>
          <p14:tracePt t="36527" x="4160838" y="4657725"/>
          <p14:tracePt t="36536" x="4160838" y="4670425"/>
          <p14:tracePt t="36544" x="4148138" y="4683125"/>
          <p14:tracePt t="36552" x="4148138" y="4721225"/>
          <p14:tracePt t="36568" x="4148138" y="4745038"/>
          <p14:tracePt t="36576" x="4148138" y="4757738"/>
          <p14:tracePt t="36583" x="4148138" y="4770438"/>
          <p14:tracePt t="36592" x="4148138" y="4795838"/>
          <p14:tracePt t="36608" x="4148138" y="4808538"/>
          <p14:tracePt t="36616" x="4148138" y="4821238"/>
          <p14:tracePt t="36624" x="4148138" y="4832350"/>
          <p14:tracePt t="36632" x="4148138" y="4845050"/>
          <p14:tracePt t="36640" x="4148138" y="4857750"/>
          <p14:tracePt t="36656" x="4148138" y="4870450"/>
          <p14:tracePt t="36664" x="4148138" y="4895850"/>
          <p14:tracePt t="36680" x="4148138" y="4908550"/>
          <p14:tracePt t="36696" x="4148138" y="4921250"/>
          <p14:tracePt t="39156" x="4148138" y="4845050"/>
          <p14:tracePt t="39164" x="4148138" y="4745038"/>
          <p14:tracePt t="39173" x="4148138" y="4670425"/>
          <p14:tracePt t="39181" x="4148138" y="4583113"/>
          <p14:tracePt t="39189" x="4122738" y="4433888"/>
          <p14:tracePt t="39197" x="4097338" y="4333875"/>
          <p14:tracePt t="39205" x="4086225" y="4246563"/>
          <p14:tracePt t="39213" x="4086225" y="4146550"/>
          <p14:tracePt t="39221" x="4060825" y="4095750"/>
          <p14:tracePt t="39229" x="4060825" y="4046538"/>
          <p14:tracePt t="39237" x="4060825" y="3984625"/>
          <p14:tracePt t="39245" x="4060825" y="3959225"/>
          <p14:tracePt t="39253" x="4060825" y="3921125"/>
          <p14:tracePt t="39260" x="4060825" y="3895725"/>
          <p14:tracePt t="39269" x="4060825" y="3859213"/>
          <p14:tracePt t="39277" x="4060825" y="3821113"/>
          <p14:tracePt t="39285" x="4060825" y="3797300"/>
          <p14:tracePt t="39293" x="4060825" y="3759200"/>
          <p14:tracePt t="39300" x="4060825" y="3733800"/>
          <p14:tracePt t="39309" x="4060825" y="3697288"/>
          <p14:tracePt t="39317" x="4060825" y="3671888"/>
          <p14:tracePt t="39324" x="4060825" y="3633788"/>
          <p14:tracePt t="39333" x="4060825" y="3621088"/>
          <p14:tracePt t="39341" x="4060825" y="3609975"/>
          <p14:tracePt t="39357" x="4060825" y="3597275"/>
          <p14:tracePt t="39413" x="4060825" y="3584575"/>
          <p14:tracePt t="39437" x="4060825" y="3559175"/>
          <p14:tracePt t="39453" x="4060825" y="3546475"/>
          <p14:tracePt t="39461" x="4060825" y="3533775"/>
          <p14:tracePt t="39468" x="4060825" y="3521075"/>
          <p14:tracePt t="39477" x="4060825" y="3497263"/>
          <p14:tracePt t="39485" x="4060825" y="3471863"/>
          <p14:tracePt t="39493" x="4060825" y="3459163"/>
          <p14:tracePt t="39501" x="4060825" y="3446463"/>
          <p14:tracePt t="39519" x="4060825" y="3433763"/>
          <p14:tracePt t="39535" x="4060825" y="3422650"/>
          <p14:tracePt t="39557" x="4060825" y="3409950"/>
          <p14:tracePt t="39622" x="4060825" y="3397250"/>
          <p14:tracePt t="39780" x="4060825" y="3409950"/>
          <p14:tracePt t="39788" x="4060825" y="3422650"/>
          <p14:tracePt t="40213" x="4060825" y="3359150"/>
          <p14:tracePt t="40221" x="4097338" y="3246438"/>
          <p14:tracePt t="40229" x="4160838" y="3109913"/>
          <p14:tracePt t="40237" x="4210050" y="3022600"/>
          <p14:tracePt t="40245" x="4248150" y="2909888"/>
          <p14:tracePt t="40254" x="4297363" y="2797175"/>
          <p14:tracePt t="40261" x="4348163" y="2684463"/>
          <p14:tracePt t="40271" x="4360863" y="2609850"/>
          <p14:tracePt t="40277" x="4384675" y="2547938"/>
          <p14:tracePt t="40287" x="4397375" y="2497138"/>
          <p14:tracePt t="40293" x="4410075" y="2486025"/>
          <p14:tracePt t="40303" x="4410075" y="2473325"/>
          <p14:tracePt t="40309" x="4410075" y="2447925"/>
          <p14:tracePt t="40357" x="4410075" y="2435225"/>
          <p14:tracePt t="40565" x="4422775" y="2435225"/>
          <p14:tracePt t="40685" x="4435475" y="2435225"/>
          <p14:tracePt t="40749" x="4460875" y="2460625"/>
          <p14:tracePt t="40756" x="4460875" y="2473325"/>
          <p14:tracePt t="40772" x="4460875" y="2486025"/>
          <p14:tracePt t="40789" x="4460875" y="2497138"/>
          <p14:tracePt t="40804" x="4460875" y="2509838"/>
          <p14:tracePt t="40836" x="4473575" y="2509838"/>
          <p14:tracePt t="40852" x="4473575" y="2522538"/>
          <p14:tracePt t="40860" x="4484688" y="2522538"/>
          <p14:tracePt t="40875" x="4497388" y="2522538"/>
          <p14:tracePt t="40891" x="4510088" y="2522538"/>
          <p14:tracePt t="40907" x="4522788" y="2522538"/>
          <p14:tracePt t="40939" x="4535488" y="2522538"/>
          <p14:tracePt t="41155" x="4535488" y="2535238"/>
          <p14:tracePt t="41171" x="4560888" y="2535238"/>
          <p14:tracePt t="41252" x="4560888" y="2560638"/>
          <p14:tracePt t="41428" x="4573588" y="2560638"/>
          <p14:tracePt t="41492" x="4573588" y="2573338"/>
          <p14:tracePt t="41508" x="4584700" y="2573338"/>
          <p14:tracePt t="41548" x="4597400" y="2573338"/>
          <p14:tracePt t="41660" x="4597400" y="2584450"/>
          <p14:tracePt t="41676" x="4597400" y="2597150"/>
          <p14:tracePt t="41692" x="4597400" y="2609850"/>
          <p14:tracePt t="41708" x="4597400" y="2622550"/>
          <p14:tracePt t="41765" x="4597400" y="2635250"/>
          <p14:tracePt t="41780" x="4597400" y="2647950"/>
          <p14:tracePt t="41795" x="4597400" y="2673350"/>
          <p14:tracePt t="41803" x="4597400" y="2684463"/>
          <p14:tracePt t="41811" x="4597400" y="2697163"/>
          <p14:tracePt t="41828" x="4597400" y="2709863"/>
          <p14:tracePt t="41843" x="4597400" y="2722563"/>
          <p14:tracePt t="42043" x="4597400" y="2735263"/>
          <p14:tracePt t="43303" x="4597400" y="2747963"/>
          <p14:tracePt t="43310" x="4597400" y="2797175"/>
          <p14:tracePt t="43318" x="4548188" y="2884488"/>
          <p14:tracePt t="43326" x="4484688" y="2971800"/>
          <p14:tracePt t="43334" x="4422775" y="3059113"/>
          <p14:tracePt t="43342" x="4360863" y="3146425"/>
          <p14:tracePt t="43353" x="4322763" y="3222625"/>
          <p14:tracePt t="43358" x="4210050" y="3409950"/>
          <p14:tracePt t="43367" x="4148138" y="3521075"/>
          <p14:tracePt t="43374" x="4073525" y="3697288"/>
          <p14:tracePt t="43382" x="3986213" y="3884613"/>
          <p14:tracePt t="43390" x="3886200" y="4095750"/>
          <p14:tracePt t="43398" x="3773488" y="4308475"/>
          <p14:tracePt t="43406" x="3635375" y="4583113"/>
          <p14:tracePt t="43414" x="3535363" y="4821238"/>
          <p14:tracePt t="43422" x="3398838" y="5108575"/>
          <p14:tracePt t="43430" x="3286125" y="5383213"/>
          <p14:tracePt t="43438" x="3211513" y="5519738"/>
          <p14:tracePt t="43446" x="3135313" y="5732463"/>
          <p14:tracePt t="43454" x="3048000" y="5945188"/>
          <p14:tracePt t="43462" x="2973388" y="6094413"/>
          <p14:tracePt t="43471" x="2873375" y="6330950"/>
          <p14:tracePt t="43478" x="2824163" y="6419850"/>
          <p14:tracePt t="43487" x="2786063" y="6530975"/>
          <p14:tracePt t="43494" x="2711450" y="6681788"/>
          <p14:tracePt t="43504" x="2660650" y="6794500"/>
          <p14:tracePt t="43510" x="2624138" y="6869113"/>
          <p14:tracePt t="43521" x="2586038" y="6956425"/>
          <p14:tracePt t="43526" x="2560638" y="7031038"/>
          <p14:tracePt t="43537" x="2549525" y="7105650"/>
          <p14:tracePt t="43542" x="2524125" y="7180263"/>
          <p14:tracePt t="43551" x="2524125" y="7243763"/>
          <p14:tracePt t="43558" x="2524125" y="7318375"/>
          <p14:tracePt t="43566" x="2524125" y="7367588"/>
          <p14:tracePt t="43574" x="2524125" y="7418388"/>
          <p14:tracePt t="43582" x="2524125" y="7456488"/>
          <p14:tracePt t="43590" x="2524125" y="7480300"/>
          <p14:tracePt t="43598" x="2524125" y="7518400"/>
          <p14:tracePt t="43606" x="2524125" y="7531100"/>
          <p14:tracePt t="43614" x="2524125" y="7543800"/>
          <p14:tracePt t="43622" x="2524125" y="7554913"/>
          <p14:tracePt t="43630" x="2524125" y="7580313"/>
          <p14:tracePt t="43638" x="2560638" y="7605713"/>
          <p14:tracePt t="43646" x="2598738" y="7680325"/>
          <p14:tracePt t="43654" x="2660650" y="7767638"/>
          <p14:tracePt t="43662" x="2724150" y="7854950"/>
          <p14:tracePt t="43671" x="2798763" y="7980363"/>
          <p14:tracePt t="43678" x="2860675" y="8067675"/>
          <p14:tracePt t="43687" x="2936875" y="8180388"/>
          <p14:tracePt t="43694" x="3024188" y="8304213"/>
          <p14:tracePt t="43703" x="3086100" y="8355013"/>
          <p14:tracePt t="43710" x="3148013" y="8416925"/>
          <p14:tracePt t="43720" x="3186113" y="8455025"/>
          <p14:tracePt t="43726" x="3211513" y="8491538"/>
          <p14:tracePt t="43736" x="3235325" y="8504238"/>
          <p14:tracePt t="43742" x="3248025" y="8504238"/>
          <p14:tracePt t="43753" x="3260725" y="8504238"/>
          <p14:tracePt t="43766" x="3273425" y="8504238"/>
          <p14:tracePt t="43774" x="3286125" y="8504238"/>
          <p14:tracePt t="43783" x="3298825" y="8504238"/>
          <p14:tracePt t="43790" x="3335338" y="8467725"/>
          <p14:tracePt t="43798" x="3386138" y="8429625"/>
          <p14:tracePt t="43806" x="3460750" y="8404225"/>
          <p14:tracePt t="43814" x="3548063" y="8367713"/>
          <p14:tracePt t="43822" x="3635375" y="8329613"/>
          <p14:tracePt t="43830" x="3709988" y="8293100"/>
          <p14:tracePt t="43837" x="3773488" y="8255000"/>
          <p14:tracePt t="43846" x="3822700" y="8229600"/>
          <p14:tracePt t="43854" x="3860800" y="8193088"/>
          <p14:tracePt t="43862" x="3898900" y="8180388"/>
          <p14:tracePt t="43871" x="3922713" y="8167688"/>
          <p14:tracePt t="43878" x="3948113" y="8142288"/>
          <p14:tracePt t="43886" x="3948113" y="8129588"/>
          <p14:tracePt t="43894" x="3960813" y="8116888"/>
          <p14:tracePt t="43920" x="3973513" y="8105775"/>
          <p14:tracePt t="43926" x="3973513" y="8093075"/>
          <p14:tracePt t="43966" x="3973513" y="8080375"/>
          <p14:tracePt t="43998" x="3973513" y="8067675"/>
          <p14:tracePt t="44030" x="3986213" y="8067675"/>
          <p14:tracePt t="44214" x="3998913" y="8067675"/>
          <p14:tracePt t="44301" x="4010025" y="8067675"/>
          <p14:tracePt t="44325" x="4010025" y="8042275"/>
          <p14:tracePt t="44334" x="4010025" y="8029575"/>
          <p14:tracePt t="44341" x="4022725" y="8029575"/>
          <p14:tracePt t="44358" x="4022725" y="8018463"/>
          <p14:tracePt t="44373" x="4022725" y="8005763"/>
          <p14:tracePt t="44397" x="4022725" y="7993063"/>
          <p14:tracePt t="44413" x="4035425" y="7993063"/>
          <p14:tracePt t="44421" x="4035425" y="7980363"/>
          <p14:tracePt t="44429" x="4035425" y="7967663"/>
          <p14:tracePt t="44445" x="4035425" y="7942263"/>
          <p14:tracePt t="44453" x="4035425" y="7929563"/>
          <p14:tracePt t="44461" x="4035425" y="7918450"/>
          <p14:tracePt t="44477" x="4035425" y="7905750"/>
          <p14:tracePt t="44487" x="4035425" y="7893050"/>
          <p14:tracePt t="44503" x="4035425" y="7880350"/>
          <p14:tracePt t="44519" x="4035425" y="7867650"/>
          <p14:tracePt t="44525" x="4035425" y="7842250"/>
          <p14:tracePt t="44534" x="4035425" y="7831138"/>
          <p14:tracePt t="44541" x="4035425" y="7818438"/>
          <p14:tracePt t="44550" x="4035425" y="7793038"/>
          <p14:tracePt t="44557" x="4035425" y="7754938"/>
          <p14:tracePt t="44566" x="4060825" y="7705725"/>
          <p14:tracePt t="44573" x="4073525" y="7643813"/>
          <p14:tracePt t="44582" x="4097338" y="7593013"/>
          <p14:tracePt t="44593" x="4097338" y="7543800"/>
          <p14:tracePt t="44596" x="4110038" y="7480300"/>
          <p14:tracePt t="44605" x="4135438" y="7431088"/>
          <p14:tracePt t="44614" x="4148138" y="7392988"/>
          <p14:tracePt t="44620" x="4173538" y="7367588"/>
          <p14:tracePt t="44628" x="4173538" y="7343775"/>
          <p14:tracePt t="44636" x="4173538" y="7331075"/>
          <p14:tracePt t="44644" x="4186238" y="7318375"/>
          <p14:tracePt t="44756" x="4186238" y="7331075"/>
          <p14:tracePt t="44764" x="4186238" y="7356475"/>
          <p14:tracePt t="44772" x="4186238" y="7367588"/>
          <p14:tracePt t="44780" x="4186238" y="7380288"/>
          <p14:tracePt t="44788" x="4186238" y="7392988"/>
          <p14:tracePt t="44796" x="4186238" y="7405688"/>
          <p14:tracePt t="44804" x="4186238" y="7418388"/>
          <p14:tracePt t="44812" x="4186238" y="7431088"/>
          <p14:tracePt t="44820" x="4186238" y="7467600"/>
          <p14:tracePt t="44828" x="4186238" y="7480300"/>
          <p14:tracePt t="44836" x="4186238" y="7505700"/>
          <p14:tracePt t="44844" x="4186238" y="7543800"/>
          <p14:tracePt t="44852" x="4186238" y="7567613"/>
          <p14:tracePt t="44860" x="4186238" y="7605713"/>
          <p14:tracePt t="44868" x="4186238" y="7618413"/>
          <p14:tracePt t="44876" x="4186238" y="7654925"/>
          <p14:tracePt t="44884" x="4186238" y="7667625"/>
          <p14:tracePt t="44892" x="4186238" y="7680325"/>
          <p14:tracePt t="44900" x="4186238" y="7693025"/>
          <p14:tracePt t="44917" x="4186238" y="7705725"/>
          <p14:tracePt t="44932" x="4186238" y="7718425"/>
          <p14:tracePt t="44964" x="4186238" y="7731125"/>
          <p14:tracePt t="47398" x="4186238" y="7705725"/>
          <p14:tracePt t="47406" x="4186238" y="7667625"/>
          <p14:tracePt t="47414" x="4186238" y="7643813"/>
          <p14:tracePt t="47421" x="4186238" y="7631113"/>
          <p14:tracePt t="47430" x="4186238" y="7593013"/>
          <p14:tracePt t="47438" x="4186238" y="7580313"/>
          <p14:tracePt t="47446" x="4186238" y="7554913"/>
          <p14:tracePt t="47454" x="4173538" y="7518400"/>
          <p14:tracePt t="47462" x="4160838" y="7480300"/>
          <p14:tracePt t="47470" x="4148138" y="7443788"/>
          <p14:tracePt t="47478" x="4122738" y="7418388"/>
          <p14:tracePt t="47487" x="4110038" y="7380288"/>
          <p14:tracePt t="47494" x="4073525" y="7343775"/>
          <p14:tracePt t="47503" x="4060825" y="7305675"/>
          <p14:tracePt t="47510" x="4035425" y="7292975"/>
          <p14:tracePt t="47520" x="4035425" y="7280275"/>
          <p14:tracePt t="47526" x="4022725" y="7267575"/>
          <p14:tracePt t="47536" x="4010025" y="7256463"/>
          <p14:tracePt t="47559" x="4010025" y="7243763"/>
          <p14:tracePt t="47590" x="4010025" y="7231063"/>
          <p14:tracePt t="47607" x="4010025" y="7205663"/>
          <p14:tracePt t="47614" x="3998913" y="7205663"/>
          <p14:tracePt t="47622" x="3998913" y="7192963"/>
          <p14:tracePt t="47639" x="3998913" y="7180263"/>
          <p14:tracePt t="47671" x="3986213" y="7180263"/>
          <p14:tracePt t="47687" x="3986213" y="7205663"/>
          <p14:tracePt t="47695" x="3973513" y="7218363"/>
          <p14:tracePt t="47702" x="3973513" y="7243763"/>
          <p14:tracePt t="47711" x="3960813" y="7256463"/>
          <p14:tracePt t="47721" x="3960813" y="7267575"/>
          <p14:tracePt t="47726" x="3948113" y="7292975"/>
          <p14:tracePt t="47742" x="3948113" y="7305675"/>
          <p14:tracePt t="47753" x="3948113" y="7318375"/>
          <p14:tracePt t="47758" x="3948113" y="7343775"/>
          <p14:tracePt t="47767" x="3948113" y="7356475"/>
          <p14:tracePt t="47774" x="3948113" y="7392988"/>
          <p14:tracePt t="47782" x="3948113" y="7418388"/>
          <p14:tracePt t="47791" x="3948113" y="7456488"/>
          <p14:tracePt t="47798" x="3948113" y="7480300"/>
          <p14:tracePt t="47806" x="3948113" y="7505700"/>
          <p14:tracePt t="47814" x="3922713" y="7531100"/>
          <p14:tracePt t="47823" x="3922713" y="7543800"/>
          <p14:tracePt t="47831" x="3922713" y="7554913"/>
          <p14:tracePt t="47847" x="3922713" y="7567613"/>
          <p14:tracePt t="47870" x="3922713" y="7593013"/>
          <p14:tracePt t="47879" x="3922713" y="7605713"/>
          <p14:tracePt t="47887" x="3922713" y="7654925"/>
          <p14:tracePt t="47894" x="3922713" y="7731125"/>
          <p14:tracePt t="47903" x="3922713" y="7831138"/>
          <p14:tracePt t="47910" x="3922713" y="7929563"/>
          <p14:tracePt t="47920" x="3922713" y="8029575"/>
          <p14:tracePt t="47926" x="3922713" y="8129588"/>
          <p14:tracePt t="47936" x="3922713" y="8205788"/>
          <p14:tracePt t="47942" x="3922713" y="8267700"/>
          <p14:tracePt t="47952" x="3922713" y="8316913"/>
          <p14:tracePt t="47959" x="3922713" y="8342313"/>
          <p14:tracePt t="47967" x="3910013" y="8367713"/>
          <p14:tracePt t="47974" x="3910013" y="8380413"/>
          <p14:tracePt t="48094" x="3910013" y="8355013"/>
          <p14:tracePt t="48111" x="3910013" y="8342313"/>
          <p14:tracePt t="48126" x="3910013" y="8329613"/>
          <p14:tracePt t="48142" x="3922713" y="8316913"/>
          <p14:tracePt t="48159" x="3922713" y="8304213"/>
          <p14:tracePt t="48167" x="3948113" y="8304213"/>
          <p14:tracePt t="48174" x="3948113" y="8293100"/>
          <p14:tracePt t="48182" x="3960813" y="8293100"/>
          <p14:tracePt t="48190" x="3960813" y="8280400"/>
          <p14:tracePt t="48206" x="3973513" y="8255000"/>
          <p14:tracePt t="48214" x="3986213" y="8255000"/>
          <p14:tracePt t="48222" x="3998913" y="8242300"/>
          <p14:tracePt t="48230" x="4035425" y="8242300"/>
          <p14:tracePt t="48238" x="4086225" y="8229600"/>
          <p14:tracePt t="48246" x="4135438" y="8229600"/>
          <p14:tracePt t="48254" x="4173538" y="8205788"/>
          <p14:tracePt t="48262" x="4222750" y="8205788"/>
          <p14:tracePt t="48270" x="4273550" y="8205788"/>
          <p14:tracePt t="48278" x="4335463" y="8193088"/>
          <p14:tracePt t="48286" x="4384675" y="8193088"/>
          <p14:tracePt t="48293" x="4422775" y="8193088"/>
          <p14:tracePt t="48304" x="4473575" y="8193088"/>
          <p14:tracePt t="48310" x="4510088" y="8193088"/>
          <p14:tracePt t="48319" x="4535488" y="8193088"/>
          <p14:tracePt t="48326" x="4573588" y="8193088"/>
          <p14:tracePt t="48335" x="4584700" y="8193088"/>
          <p14:tracePt t="48341" x="4597400" y="8193088"/>
          <p14:tracePt t="48349" x="4610100" y="8193088"/>
          <p14:tracePt t="48357" x="4622800" y="8193088"/>
          <p14:tracePt t="48374" x="4635500" y="8193088"/>
          <p14:tracePt t="48390" x="4648200" y="8193088"/>
          <p14:tracePt t="48454" x="4672013" y="8193088"/>
          <p14:tracePt t="48462" x="4672013" y="8180388"/>
          <p14:tracePt t="48525" x="4672013" y="8167688"/>
          <p14:tracePt t="48613" x="4672013" y="8180388"/>
          <p14:tracePt t="48621" x="4672013" y="8193088"/>
          <p14:tracePt t="51726" x="4697413" y="8193088"/>
          <p14:tracePt t="51734" x="4735513" y="8193088"/>
          <p14:tracePt t="51742" x="4784725" y="8193088"/>
          <p14:tracePt t="51750" x="4835525" y="8193088"/>
          <p14:tracePt t="51758" x="4884738" y="8193088"/>
          <p14:tracePt t="51766" x="4948238" y="8193088"/>
          <p14:tracePt t="51774" x="4997450" y="8193088"/>
          <p14:tracePt t="51782" x="5072063" y="8193088"/>
          <p14:tracePt t="51790" x="5122863" y="8193088"/>
          <p14:tracePt t="51798" x="5248275" y="8193088"/>
          <p14:tracePt t="51806" x="5359400" y="8193088"/>
          <p14:tracePt t="51814" x="5497513" y="8180388"/>
          <p14:tracePt t="51822" x="5597525" y="8180388"/>
          <p14:tracePt t="51831" x="5697538" y="8180388"/>
          <p14:tracePt t="51838" x="5772150" y="8167688"/>
          <p14:tracePt t="51846" x="5834063" y="8167688"/>
          <p14:tracePt t="51854" x="5884863" y="8167688"/>
          <p14:tracePt t="51862" x="5922963" y="8167688"/>
          <p14:tracePt t="51870" x="5934075" y="8167688"/>
          <p14:tracePt t="51878" x="5946775" y="8167688"/>
          <p14:tracePt t="51885" x="5959475" y="8167688"/>
          <p14:tracePt t="51894" x="5972175" y="8167688"/>
          <p14:tracePt t="51910" x="5984875" y="8167688"/>
          <p14:tracePt t="51926" x="5997575" y="8167688"/>
          <p14:tracePt t="51935" x="6021388" y="8167688"/>
          <p14:tracePt t="51942" x="6034088" y="8167688"/>
          <p14:tracePt t="51950" x="6034088" y="8154988"/>
          <p14:tracePt t="51958" x="6046788" y="8154988"/>
          <p14:tracePt t="51974" x="6059488" y="8154988"/>
          <p14:tracePt t="51986" x="6059488" y="8142288"/>
          <p14:tracePt t="52006" x="6072188" y="8142288"/>
          <p14:tracePt t="52021" x="6084888" y="8142288"/>
          <p14:tracePt t="52029" x="6097588" y="8142288"/>
          <p14:tracePt t="52038" x="6110288" y="8116888"/>
          <p14:tracePt t="52045" x="6134100" y="8116888"/>
          <p14:tracePt t="52062" x="6146800" y="8116888"/>
          <p14:tracePt t="52078" x="6159500" y="8105775"/>
          <p14:tracePt t="52102" x="6172200" y="8105775"/>
          <p14:tracePt t="52109" x="6184900" y="8105775"/>
          <p14:tracePt t="52120" x="6221413" y="8093075"/>
          <p14:tracePt t="52126" x="6246813" y="8080375"/>
          <p14:tracePt t="52136" x="6334125" y="8054975"/>
          <p14:tracePt t="52142" x="6359525" y="8042275"/>
          <p14:tracePt t="52150" x="6446838" y="8005763"/>
          <p14:tracePt t="52158" x="6521450" y="7954963"/>
          <p14:tracePt t="52166" x="6646863" y="7893050"/>
          <p14:tracePt t="52173" x="6721475" y="7842250"/>
          <p14:tracePt t="52182" x="6808788" y="7780338"/>
          <p14:tracePt t="52189" x="6872288" y="7731125"/>
          <p14:tracePt t="52197" x="6921500" y="7667625"/>
          <p14:tracePt t="52205" x="6985000" y="7631113"/>
          <p14:tracePt t="52213" x="7021513" y="7593013"/>
          <p14:tracePt t="52222" x="7034213" y="7554913"/>
          <p14:tracePt t="52229" x="7046913" y="7543800"/>
          <p14:tracePt t="52238" x="7046913" y="7531100"/>
          <p14:tracePt t="52245" x="7059613" y="7518400"/>
          <p14:tracePt t="52255" x="7059613" y="7505700"/>
          <p14:tracePt t="52261" x="7059613" y="7493000"/>
          <p14:tracePt t="52278" x="7059613" y="7480300"/>
          <p14:tracePt t="52286" x="7059613" y="7456488"/>
          <p14:tracePt t="52293" x="7059613" y="7431088"/>
          <p14:tracePt t="52303" x="7059613" y="7392988"/>
          <p14:tracePt t="52310" x="7059613" y="7343775"/>
          <p14:tracePt t="52319" x="7083425" y="7292975"/>
          <p14:tracePt t="52326" x="7083425" y="7192963"/>
          <p14:tracePt t="52336" x="7108825" y="7056438"/>
          <p14:tracePt t="52341" x="7108825" y="6981825"/>
          <p14:tracePt t="52350" x="7108825" y="6818313"/>
          <p14:tracePt t="52358" x="7108825" y="6718300"/>
          <p14:tracePt t="52365" x="7108825" y="6581775"/>
          <p14:tracePt t="52373" x="7108825" y="6443663"/>
          <p14:tracePt t="52381" x="7108825" y="6343650"/>
          <p14:tracePt t="52389" x="7108825" y="6269038"/>
          <p14:tracePt t="52397" x="7108825" y="6194425"/>
          <p14:tracePt t="52405" x="7108825" y="6143625"/>
          <p14:tracePt t="52413" x="7108825" y="6107113"/>
          <p14:tracePt t="52421" x="7108825" y="6081713"/>
          <p14:tracePt t="52429" x="7108825" y="6069013"/>
          <p14:tracePt t="52437" x="7108825" y="6045200"/>
          <p14:tracePt t="52445" x="7108825" y="6032500"/>
          <p14:tracePt t="52461" x="7108825" y="6019800"/>
          <p14:tracePt t="52493" x="7108825" y="6007100"/>
          <p14:tracePt t="52509" x="7108825" y="5981700"/>
          <p14:tracePt t="52519" x="7096125" y="5945188"/>
          <p14:tracePt t="52525" x="7083425" y="5907088"/>
          <p14:tracePt t="52536" x="7072313" y="5868988"/>
          <p14:tracePt t="52541" x="7046913" y="5819775"/>
          <p14:tracePt t="52550" x="7008813" y="5768975"/>
          <p14:tracePt t="52558" x="6996113" y="5707063"/>
          <p14:tracePt t="52566" x="6972300" y="5670550"/>
          <p14:tracePt t="52574" x="6959600" y="5645150"/>
          <p14:tracePt t="52581" x="6946900" y="5632450"/>
          <p14:tracePt t="52590" x="6934200" y="5632450"/>
          <p14:tracePt t="52605" x="6921500" y="5632450"/>
          <p14:tracePt t="52613" x="6896100" y="5632450"/>
          <p14:tracePt t="52621" x="6872288" y="5657850"/>
          <p14:tracePt t="52629" x="6846888" y="5694363"/>
          <p14:tracePt t="52638" x="6834188" y="5732463"/>
          <p14:tracePt t="52646" x="6796088" y="5768975"/>
          <p14:tracePt t="52656" x="6784975" y="5794375"/>
          <p14:tracePt t="52661" x="6772275" y="5807075"/>
          <p14:tracePt t="52671" x="6759575" y="5832475"/>
          <p14:tracePt t="52678" x="6734175" y="5845175"/>
          <p14:tracePt t="52687" x="6734175" y="5857875"/>
          <p14:tracePt t="52693" x="6721475" y="5868988"/>
          <p14:tracePt t="52709" x="6721475" y="5881688"/>
          <p14:tracePt t="52720" x="6721475" y="5894388"/>
          <p14:tracePt t="52725" x="6708775" y="5907088"/>
          <p14:tracePt t="52734" x="6708775" y="5932488"/>
          <p14:tracePt t="52741" x="6696075" y="5945188"/>
          <p14:tracePt t="52749" x="6696075" y="5956300"/>
          <p14:tracePt t="52757" x="6684963" y="5969000"/>
          <p14:tracePt t="52766" x="6684963" y="5981700"/>
          <p14:tracePt t="52773" x="6672263" y="5981700"/>
          <p14:tracePt t="52781" x="6672263" y="5994400"/>
          <p14:tracePt t="52789" x="6659563" y="5994400"/>
          <p14:tracePt t="52851" x="6659563" y="5981700"/>
          <p14:tracePt t="52859" x="6659563" y="5969000"/>
          <p14:tracePt t="52867" x="6659563" y="5932488"/>
          <p14:tracePt t="52876" x="6672263" y="5907088"/>
          <p14:tracePt t="52883" x="6672263" y="5881688"/>
          <p14:tracePt t="52891" x="6696075" y="5857875"/>
          <p14:tracePt t="52900" x="6708775" y="5845175"/>
          <p14:tracePt t="52916" x="6708775" y="5819775"/>
          <p14:tracePt t="52931" x="6708775" y="5794375"/>
          <p14:tracePt t="52980" x="6684963" y="5794375"/>
          <p14:tracePt t="52988" x="6672263" y="5794375"/>
          <p14:tracePt t="52996" x="6659563" y="5794375"/>
          <p14:tracePt t="53004" x="6659563" y="5807075"/>
          <p14:tracePt t="53012" x="6646863" y="5819775"/>
          <p14:tracePt t="53020" x="6634163" y="5819775"/>
          <p14:tracePt t="53028" x="6634163" y="5832475"/>
          <p14:tracePt t="53052" x="6634163" y="5845175"/>
          <p14:tracePt t="53228" x="6634163" y="5857875"/>
          <p14:tracePt t="53236" x="6634163" y="5868988"/>
          <p14:tracePt t="53244" x="6634163" y="5881688"/>
          <p14:tracePt t="53259" x="6634163" y="5894388"/>
          <p14:tracePt t="53621" x="6621463" y="5894388"/>
          <p14:tracePt t="53628" x="6608763" y="5919788"/>
          <p14:tracePt t="53637" x="6572250" y="5932488"/>
          <p14:tracePt t="53644" x="6534150" y="5945188"/>
          <p14:tracePt t="53653" x="6521450" y="5956300"/>
          <p14:tracePt t="53660" x="6472238" y="5981700"/>
          <p14:tracePt t="53670" x="6421438" y="6019800"/>
          <p14:tracePt t="53676" x="6346825" y="6032500"/>
          <p14:tracePt t="53687" x="6284913" y="6069013"/>
          <p14:tracePt t="53693" x="6210300" y="6132513"/>
          <p14:tracePt t="53702" x="6121400" y="6169025"/>
          <p14:tracePt t="53708" x="6072188" y="6207125"/>
          <p14:tracePt t="53717" x="6010275" y="6243638"/>
          <p14:tracePt t="53725" x="5972175" y="6281738"/>
          <p14:tracePt t="53733" x="5934075" y="6307138"/>
          <p14:tracePt t="53740" x="5922963" y="6330950"/>
          <p14:tracePt t="53748" x="5910263" y="6356350"/>
          <p14:tracePt t="53764" x="5910263" y="6369050"/>
          <p14:tracePt t="53836" x="5946775" y="6369050"/>
          <p14:tracePt t="53844" x="5972175" y="6369050"/>
          <p14:tracePt t="53852" x="6021388" y="6369050"/>
          <p14:tracePt t="53860" x="6097588" y="6356350"/>
          <p14:tracePt t="53869" x="6184900" y="6343650"/>
          <p14:tracePt t="53875" x="6234113" y="6319838"/>
          <p14:tracePt t="53884" x="6284913" y="6319838"/>
          <p14:tracePt t="53891" x="6346825" y="6307138"/>
          <p14:tracePt t="53898" x="6372225" y="6281738"/>
          <p14:tracePt t="53907" x="6408738" y="6269038"/>
          <p14:tracePt t="53914" x="6421438" y="6269038"/>
          <p14:tracePt t="53922" x="6434138" y="6256338"/>
          <p14:tracePt t="53930" x="6459538" y="6243638"/>
          <p14:tracePt t="53938" x="6459538" y="6219825"/>
          <p14:tracePt t="53946" x="6459538" y="6207125"/>
          <p14:tracePt t="53954" x="6459538" y="6194425"/>
          <p14:tracePt t="53962" x="6459538" y="6181725"/>
          <p14:tracePt t="53970" x="6459538" y="6156325"/>
          <p14:tracePt t="53978" x="6459538" y="6143625"/>
          <p14:tracePt t="53999" x="6434138" y="6056313"/>
          <p14:tracePt t="54002" x="6397625" y="6019800"/>
          <p14:tracePt t="54010" x="6384925" y="5981700"/>
          <p14:tracePt t="54018" x="6346825" y="5945188"/>
          <p14:tracePt t="54026" x="6334125" y="5932488"/>
          <p14:tracePt t="54035" x="6321425" y="5932488"/>
          <p14:tracePt t="54043" x="6297613" y="5932488"/>
          <p14:tracePt t="54050" x="6284913" y="5932488"/>
          <p14:tracePt t="54059" x="6272213" y="5932488"/>
          <p14:tracePt t="54075" x="6259513" y="5932488"/>
          <p14:tracePt t="54099" x="6259513" y="5945188"/>
          <p14:tracePt t="54107" x="6259513" y="5956300"/>
          <p14:tracePt t="54115" x="6259513" y="5981700"/>
          <p14:tracePt t="54146" x="6272213" y="5994400"/>
          <p14:tracePt t="54155" x="6284913" y="5994400"/>
          <p14:tracePt t="54163" x="6310313" y="5994400"/>
          <p14:tracePt t="54179" x="6321425" y="5994400"/>
          <p14:tracePt t="54187" x="6334125" y="5994400"/>
          <p14:tracePt t="54210" x="6334125" y="5969000"/>
          <p14:tracePt t="54218" x="6346825" y="5969000"/>
          <p14:tracePt t="54227" x="6346825" y="5956300"/>
          <p14:tracePt t="54235" x="6346825" y="5945188"/>
          <p14:tracePt t="54242" x="6346825" y="5919788"/>
          <p14:tracePt t="54251" x="6359525" y="5907088"/>
          <p14:tracePt t="54258" x="6359525" y="5868988"/>
          <p14:tracePt t="54267" x="6359525" y="5845175"/>
          <p14:tracePt t="54276" x="6359525" y="5832475"/>
          <p14:tracePt t="54286" x="6359525" y="5807075"/>
          <p14:tracePt t="54292" x="6359525" y="5794375"/>
          <p14:tracePt t="54300" x="6359525" y="5781675"/>
          <p14:tracePt t="54307" x="6359525" y="5768975"/>
          <p14:tracePt t="54380" x="6359525" y="5781675"/>
          <p14:tracePt t="54388" x="6359525" y="5794375"/>
          <p14:tracePt t="54396" x="6359525" y="5819775"/>
          <p14:tracePt t="54404" x="6359525" y="5832475"/>
          <p14:tracePt t="54484" x="6372225" y="5832475"/>
          <p14:tracePt t="54515" x="6372225" y="5807075"/>
          <p14:tracePt t="54532" x="6372225" y="5794375"/>
          <p14:tracePt t="54548" x="6372225" y="5781675"/>
          <p14:tracePt t="54564" x="6372225" y="5768975"/>
          <p14:tracePt t="54588" x="6372225" y="5757863"/>
          <p14:tracePt t="54643" x="6372225" y="5768975"/>
          <p14:tracePt t="54651" x="6359525" y="5781675"/>
          <p14:tracePt t="55495" x="6359525" y="5745163"/>
          <p14:tracePt t="55503" x="6359525" y="5694363"/>
          <p14:tracePt t="55511" x="6384925" y="5645150"/>
          <p14:tracePt t="55519" x="6421438" y="5557838"/>
          <p14:tracePt t="55527" x="6446838" y="5507038"/>
          <p14:tracePt t="55536" x="6459538" y="5432425"/>
          <p14:tracePt t="55543" x="6497638" y="5345113"/>
          <p14:tracePt t="55552" x="6521450" y="5270500"/>
          <p14:tracePt t="55559" x="6534150" y="5195888"/>
          <p14:tracePt t="55569" x="6559550" y="5119688"/>
          <p14:tracePt t="55574" x="6597650" y="5032375"/>
          <p14:tracePt t="55583" x="6621463" y="4957763"/>
          <p14:tracePt t="55591" x="6634163" y="4895850"/>
          <p14:tracePt t="55600" x="6634163" y="4821238"/>
          <p14:tracePt t="55606" x="6659563" y="4745038"/>
          <p14:tracePt t="55615" x="6659563" y="4695825"/>
          <p14:tracePt t="55623" x="6659563" y="4645025"/>
          <p14:tracePt t="55631" x="6659563" y="4583113"/>
          <p14:tracePt t="55639" x="6659563" y="4533900"/>
          <p14:tracePt t="55647" x="6659563" y="4508500"/>
          <p14:tracePt t="55655" x="6659563" y="4470400"/>
          <p14:tracePt t="55662" x="6659563" y="4457700"/>
          <p14:tracePt t="55670" x="6659563" y="4446588"/>
          <p14:tracePt t="55679" x="6659563" y="4433888"/>
          <p14:tracePt t="55686" x="6659563" y="4383088"/>
          <p14:tracePt t="55694" x="6659563" y="4308475"/>
          <p14:tracePt t="55702" x="6659563" y="4208463"/>
          <p14:tracePt t="55710" x="6672263" y="4133850"/>
          <p14:tracePt t="55719" x="6672263" y="3959225"/>
          <p14:tracePt t="55726" x="6696075" y="3821113"/>
          <p14:tracePt t="55736" x="6696075" y="3721100"/>
          <p14:tracePt t="55743" x="6721475" y="3609975"/>
          <p14:tracePt t="55753" x="6746875" y="3471863"/>
          <p14:tracePt t="55759" x="6746875" y="3397250"/>
          <p14:tracePt t="55768" x="6759575" y="3322638"/>
          <p14:tracePt t="55774" x="6759575" y="3284538"/>
          <p14:tracePt t="55782" x="6759575" y="3259138"/>
          <p14:tracePt t="55790" x="6759575" y="3246438"/>
          <p14:tracePt t="56286" x="6784975" y="3246438"/>
          <p14:tracePt t="56294" x="6808788" y="3246438"/>
          <p14:tracePt t="56302" x="6884988" y="3246438"/>
          <p14:tracePt t="56310" x="6959600" y="3246438"/>
          <p14:tracePt t="56319" x="7059613" y="3246438"/>
          <p14:tracePt t="56326" x="7159625" y="3246438"/>
          <p14:tracePt t="56336" x="7259638" y="3246438"/>
          <p14:tracePt t="56342" x="7370763" y="3246438"/>
          <p14:tracePt t="56350" x="7470775" y="3246438"/>
          <p14:tracePt t="56358" x="7570788" y="3246438"/>
          <p14:tracePt t="56366" x="7683500" y="3259138"/>
          <p14:tracePt t="56374" x="7758113" y="3259138"/>
          <p14:tracePt t="56382" x="7834313" y="3284538"/>
          <p14:tracePt t="56389" x="7883525" y="3284538"/>
          <p14:tracePt t="56398" x="7947025" y="3297238"/>
          <p14:tracePt t="56406" x="7996238" y="3322638"/>
          <p14:tracePt t="56414" x="8034338" y="3322638"/>
          <p14:tracePt t="56422" x="8108950" y="3333750"/>
          <p14:tracePt t="56430" x="8158163" y="3359150"/>
          <p14:tracePt t="56438" x="8208963" y="3371850"/>
          <p14:tracePt t="56446" x="8283575" y="3371850"/>
          <p14:tracePt t="56454" x="8345488" y="3397250"/>
          <p14:tracePt t="56462" x="8421688" y="3397250"/>
          <p14:tracePt t="56470" x="8470900" y="3409950"/>
          <p14:tracePt t="56478" x="8545513" y="3409950"/>
          <p14:tracePt t="56486" x="8596313" y="3409950"/>
          <p14:tracePt t="56493" x="8632825" y="3409950"/>
          <p14:tracePt t="56503" x="8670925" y="3409950"/>
          <p14:tracePt t="56510" x="8696325" y="3409950"/>
          <p14:tracePt t="56519" x="8732838" y="3409950"/>
          <p14:tracePt t="56525" x="8745538" y="3409950"/>
          <p14:tracePt t="56542" x="8770938" y="3409950"/>
          <p14:tracePt t="56558" x="8783638" y="3409950"/>
          <p14:tracePt t="56590" x="8783638" y="3422650"/>
          <p14:tracePt t="56598" x="8809038" y="3422650"/>
          <p14:tracePt t="56669" x="8820150" y="3422650"/>
          <p14:tracePt t="56741" x="8832850" y="3446463"/>
          <p14:tracePt t="56757" x="8845550" y="3459163"/>
          <p14:tracePt t="56765" x="8858250" y="3471863"/>
          <p14:tracePt t="56773" x="8896350" y="3484563"/>
          <p14:tracePt t="56781" x="8909050" y="3497263"/>
          <p14:tracePt t="56789" x="8920163" y="3497263"/>
          <p14:tracePt t="56798" x="8932863" y="3509963"/>
          <p14:tracePt t="56805" x="8945563" y="3509963"/>
          <p14:tracePt t="56821" x="8958263" y="3509963"/>
          <p14:tracePt t="56829" x="8958263" y="3521075"/>
          <p14:tracePt t="56870" x="8958263" y="3546475"/>
          <p14:tracePt t="56948" x="8958263" y="3559175"/>
          <p14:tracePt t="56988" x="8958263" y="3571875"/>
          <p14:tracePt t="57109" x="8958263" y="3584575"/>
          <p14:tracePt t="57485" x="8958263" y="3597275"/>
          <p14:tracePt t="57492" x="8958263" y="3609975"/>
          <p14:tracePt t="57501" x="8958263" y="3621088"/>
          <p14:tracePt t="57509" x="8958263" y="3646488"/>
          <p14:tracePt t="57517" x="8945563" y="3659188"/>
          <p14:tracePt t="57525" x="8945563" y="3671888"/>
          <p14:tracePt t="57533" x="8945563" y="3684588"/>
          <p14:tracePt t="57540" x="8945563" y="3697288"/>
          <p14:tracePt t="57548" x="8945563" y="3708400"/>
          <p14:tracePt t="57557" x="8945563" y="3721100"/>
          <p14:tracePt t="57628" x="8958263" y="3721100"/>
          <p14:tracePt t="57637" x="8970963" y="3721100"/>
          <p14:tracePt t="57644" x="8996363" y="3721100"/>
          <p14:tracePt t="57653" x="9020175" y="3697288"/>
          <p14:tracePt t="57660" x="9083675" y="3671888"/>
          <p14:tracePt t="57669" x="9107488" y="3659188"/>
          <p14:tracePt t="57676" x="9145588" y="3621088"/>
          <p14:tracePt t="57686" x="9183688" y="3609975"/>
          <p14:tracePt t="57692" x="9220200" y="3571875"/>
          <p14:tracePt t="57702" x="9258300" y="3533775"/>
          <p14:tracePt t="57708" x="9271000" y="3521075"/>
          <p14:tracePt t="57718" x="9283700" y="3509963"/>
          <p14:tracePt t="57724" x="9283700" y="3497263"/>
          <p14:tracePt t="57733" x="9296400" y="3471863"/>
          <p14:tracePt t="57764" x="9296400" y="3484563"/>
          <p14:tracePt t="57772" x="9296400" y="3509963"/>
          <p14:tracePt t="57780" x="9296400" y="3546475"/>
          <p14:tracePt t="57788" x="9296400" y="3559175"/>
          <p14:tracePt t="57796" x="9296400" y="3584575"/>
          <p14:tracePt t="57804" x="9296400" y="3621088"/>
          <p14:tracePt t="57812" x="9296400" y="3646488"/>
          <p14:tracePt t="57820" x="9296400" y="3671888"/>
          <p14:tracePt t="57828" x="9296400" y="3684588"/>
          <p14:tracePt t="57837" x="9296400" y="3697288"/>
          <p14:tracePt t="57844" x="9296400" y="3708400"/>
          <p14:tracePt t="57852" x="9296400" y="3721100"/>
          <p14:tracePt t="57948" x="9296400" y="3708400"/>
          <p14:tracePt t="57956" x="9296400" y="3697288"/>
          <p14:tracePt t="57972" x="9296400" y="3684588"/>
          <p14:tracePt t="57988" x="9271000" y="3684588"/>
          <p14:tracePt t="58004" x="9258300" y="3684588"/>
          <p14:tracePt t="58028" x="9245600" y="3684588"/>
          <p14:tracePt t="58036" x="9245600" y="3697288"/>
          <p14:tracePt t="58044" x="9245600" y="3708400"/>
          <p14:tracePt t="58052" x="9245600" y="3721100"/>
          <p14:tracePt t="58060" x="9245600" y="3733800"/>
          <p14:tracePt t="58069" x="9245600" y="3746500"/>
          <p14:tracePt t="58076" x="9245600" y="3759200"/>
          <p14:tracePt t="58085" x="9245600" y="3784600"/>
          <p14:tracePt t="58092" x="9245600" y="3797300"/>
          <p14:tracePt t="58108" x="9245600" y="3808413"/>
          <p14:tracePt t="58132" x="9245600" y="3821113"/>
          <p14:tracePt t="58188" x="9232900" y="3833813"/>
          <p14:tracePt t="58204" x="9232900" y="3846513"/>
          <p14:tracePt t="58213" x="9220200" y="3846513"/>
          <p14:tracePt t="58220" x="9220200" y="3859213"/>
          <p14:tracePt t="58236" x="9207500" y="3859213"/>
          <p14:tracePt t="58244" x="9207500" y="3884613"/>
          <p14:tracePt t="58268" x="9207500" y="3895725"/>
          <p14:tracePt t="58292" x="9207500" y="3908425"/>
          <p14:tracePt t="58316" x="9207500" y="3921125"/>
          <p14:tracePt t="58348" x="9196388" y="3933825"/>
          <p14:tracePt t="58388" x="9196388" y="3946525"/>
          <p14:tracePt t="59191" x="9196388" y="3995738"/>
          <p14:tracePt t="59199" x="9196388" y="4033838"/>
          <p14:tracePt t="59207" x="9196388" y="4083050"/>
          <p14:tracePt t="59215" x="9196388" y="4108450"/>
          <p14:tracePt t="59223" x="9196388" y="4171950"/>
          <p14:tracePt t="59231" x="9196388" y="4270375"/>
          <p14:tracePt t="59239" x="9196388" y="4321175"/>
          <p14:tracePt t="59247" x="9196388" y="4421188"/>
          <p14:tracePt t="59256" x="9196388" y="4521200"/>
          <p14:tracePt t="59263" x="9196388" y="4633913"/>
          <p14:tracePt t="59271" x="9220200" y="4770438"/>
          <p14:tracePt t="59280" x="9245600" y="4883150"/>
          <p14:tracePt t="59287" x="9271000" y="5019675"/>
          <p14:tracePt t="59295" x="9320213" y="5170488"/>
          <p14:tracePt t="59305" x="9332913" y="5270500"/>
          <p14:tracePt t="59311" x="9383713" y="5383213"/>
          <p14:tracePt t="59321" x="9432925" y="5494338"/>
          <p14:tracePt t="59327" x="9445625" y="5557838"/>
          <p14:tracePt t="59335" x="9471025" y="5632450"/>
          <p14:tracePt t="59343" x="9483725" y="5670550"/>
          <p14:tracePt t="59354" x="9494838" y="5694363"/>
          <p14:tracePt t="59359" x="9520238" y="5757863"/>
          <p14:tracePt t="59371" x="9520238" y="5781675"/>
          <p14:tracePt t="59375" x="9520238" y="5881688"/>
          <p14:tracePt t="59383" x="9545638" y="5994400"/>
          <p14:tracePt t="59391" x="9545638" y="6132513"/>
          <p14:tracePt t="59399" x="9545638" y="6269038"/>
          <p14:tracePt t="59407" x="9545638" y="6369050"/>
          <p14:tracePt t="59415" x="9545638" y="6530975"/>
          <p14:tracePt t="59423" x="9545638" y="6669088"/>
          <p14:tracePt t="59431" x="9545638" y="6769100"/>
          <p14:tracePt t="59439" x="9545638" y="6881813"/>
          <p14:tracePt t="59447" x="9545638" y="6956425"/>
          <p14:tracePt t="59455" x="9558338" y="6981825"/>
          <p14:tracePt t="59463" x="9558338" y="7018338"/>
          <p14:tracePt t="59471" x="9558338" y="7043738"/>
          <p14:tracePt t="59479" x="9558338" y="7069138"/>
          <p14:tracePt t="59487" x="9571038" y="7092950"/>
          <p14:tracePt t="59495" x="9571038" y="7131050"/>
          <p14:tracePt t="59503" x="9594850" y="7156450"/>
          <p14:tracePt t="59511" x="9607550" y="7218363"/>
          <p14:tracePt t="59519" x="9620250" y="7267575"/>
          <p14:tracePt t="59527" x="9658350" y="7331075"/>
          <p14:tracePt t="59537" x="9682163" y="7380288"/>
          <p14:tracePt t="59543" x="9720263" y="7443788"/>
          <p14:tracePt t="59554" x="9758363" y="7467600"/>
          <p14:tracePt t="59559" x="9794875" y="7505700"/>
          <p14:tracePt t="59569" x="9807575" y="7543800"/>
          <p14:tracePt t="59575" x="9820275" y="7543800"/>
          <p14:tracePt t="59584" x="9832975" y="7543800"/>
          <p14:tracePt t="59591" x="9845675" y="7543800"/>
          <p14:tracePt t="59599" x="9871075" y="7543800"/>
          <p14:tracePt t="59606" x="9882188" y="7543800"/>
          <p14:tracePt t="59623" x="9894888" y="7543800"/>
          <p14:tracePt t="59631" x="9907588" y="7543800"/>
          <p14:tracePt t="59647" x="9920288" y="7543800"/>
          <p14:tracePt t="59655" x="9932988" y="7531100"/>
          <p14:tracePt t="59671" x="9945688" y="7531100"/>
          <p14:tracePt t="59679" x="9982200" y="7505700"/>
          <p14:tracePt t="59686" x="10020300" y="7480300"/>
          <p14:tracePt t="59695" x="10069513" y="7443788"/>
          <p14:tracePt t="59704" x="10133013" y="7405688"/>
          <p14:tracePt t="59711" x="10182225" y="7367588"/>
          <p14:tracePt t="59719" x="10269538" y="7318375"/>
          <p14:tracePt t="59727" x="10320338" y="7280275"/>
          <p14:tracePt t="59737" x="10394950" y="7243763"/>
          <p14:tracePt t="59742" x="10456863" y="7231063"/>
          <p14:tracePt t="59753" x="10494963" y="7205663"/>
          <p14:tracePt t="59759" x="10520363" y="7192963"/>
          <p14:tracePt t="59770" x="10556875" y="7180263"/>
          <p14:tracePt t="59775" x="10569575" y="7169150"/>
          <p14:tracePt t="59791" x="10582275" y="7169150"/>
          <p14:tracePt t="59847" x="10569575" y="7169150"/>
          <p14:tracePt t="59855" x="10494963" y="7169150"/>
          <p14:tracePt t="59863" x="10433050" y="7192963"/>
          <p14:tracePt t="59870" x="10356850" y="7256463"/>
          <p14:tracePt t="59879" x="10269538" y="7292975"/>
          <p14:tracePt t="59888" x="10194925" y="7331075"/>
          <p14:tracePt t="59894" x="10133013" y="7367588"/>
          <p14:tracePt t="59904" x="10094913" y="7405688"/>
          <p14:tracePt t="59911" x="10069513" y="7418388"/>
          <p14:tracePt t="59920" x="10033000" y="7443788"/>
          <p14:tracePt t="59927" x="10020300" y="7456488"/>
          <p14:tracePt t="59937" x="10020300" y="7467600"/>
          <p14:tracePt t="60119" x="10020300" y="7456488"/>
          <p14:tracePt t="60159" x="10020300" y="7443788"/>
          <p14:tracePt t="60183" x="10020300" y="7418388"/>
          <p14:tracePt t="60199" x="10020300" y="7405688"/>
          <p14:tracePt t="60214" x="10020300" y="7392988"/>
          <p14:tracePt t="60230" x="10020300" y="7380288"/>
          <p14:tracePt t="60246" x="10020300" y="7367588"/>
          <p14:tracePt t="60270" x="10020300" y="7356475"/>
          <p14:tracePt t="60286" x="10020300" y="7343775"/>
          <p14:tracePt t="60310" x="10020300" y="7318375"/>
          <p14:tracePt t="60318" x="10020300" y="7305675"/>
          <p14:tracePt t="60334" x="10020300" y="7292975"/>
          <p14:tracePt t="60342" x="10020300" y="7280275"/>
          <p14:tracePt t="60351" x="10020300" y="7267575"/>
          <p14:tracePt t="60359" x="10020300" y="7256463"/>
          <p14:tracePt t="60367" x="10020300" y="7243763"/>
          <p14:tracePt t="60374" x="10020300" y="7218363"/>
          <p14:tracePt t="60382" x="10020300" y="7205663"/>
          <p14:tracePt t="60398" x="10007600" y="7192963"/>
          <p14:tracePt t="60406" x="10007600" y="7180263"/>
          <p14:tracePt t="60422" x="9982200" y="7180263"/>
          <p14:tracePt t="60430" x="9982200" y="7169150"/>
          <p14:tracePt t="60454" x="9971088" y="7156450"/>
          <p14:tracePt t="60478" x="9971088" y="7143750"/>
          <p14:tracePt t="60526" x="9958388" y="7143750"/>
          <p14:tracePt t="60630" x="9958388" y="7156450"/>
          <p14:tracePt t="60646" x="9958388" y="7169150"/>
          <p14:tracePt t="60654" x="9958388" y="7180263"/>
          <p14:tracePt t="60662" x="9958388" y="7218363"/>
          <p14:tracePt t="64737" x="9958388" y="7192963"/>
          <p14:tracePt t="64744" x="9958388" y="7169150"/>
          <p14:tracePt t="64752" x="9958388" y="7131050"/>
          <p14:tracePt t="64760" x="9958388" y="7080250"/>
          <p14:tracePt t="64768" x="9958388" y="7043738"/>
          <p14:tracePt t="64776" x="9958388" y="6992938"/>
          <p14:tracePt t="64787" x="9958388" y="6918325"/>
          <p14:tracePt t="64792" x="9958388" y="6818313"/>
          <p14:tracePt t="64802" x="9932988" y="6705600"/>
          <p14:tracePt t="64808" x="9932988" y="6630988"/>
          <p14:tracePt t="64816" x="9920288" y="6556375"/>
          <p14:tracePt t="64824" x="9894888" y="6443663"/>
          <p14:tracePt t="64832" x="9858375" y="6369050"/>
          <p14:tracePt t="64840" x="9832975" y="6294438"/>
          <p14:tracePt t="64848" x="9820275" y="6207125"/>
          <p14:tracePt t="64856" x="9794875" y="6132513"/>
          <p14:tracePt t="64864" x="9758363" y="6056313"/>
          <p14:tracePt t="64872" x="9732963" y="5981700"/>
          <p14:tracePt t="64881" x="9694863" y="5894388"/>
          <p14:tracePt t="64888" x="9671050" y="5781675"/>
          <p14:tracePt t="64896" x="9658350" y="5707063"/>
          <p14:tracePt t="64904" x="9607550" y="5594350"/>
          <p14:tracePt t="64912" x="9594850" y="5545138"/>
          <p14:tracePt t="64920" x="9545638" y="5457825"/>
          <p14:tracePt t="64928" x="9532938" y="5432425"/>
          <p14:tracePt t="64938" x="9520238" y="5370513"/>
          <p14:tracePt t="64944" x="9507538" y="5357813"/>
          <p14:tracePt t="64952" x="9483725" y="5345113"/>
          <p14:tracePt t="64960" x="9483725" y="5332413"/>
          <p14:tracePt t="64968" x="9471025" y="5332413"/>
          <p14:tracePt t="64984" x="9471025" y="5319713"/>
          <p14:tracePt t="65063" x="9458325" y="5319713"/>
          <p14:tracePt t="65079" x="9445625" y="5332413"/>
          <p14:tracePt t="65087" x="9432925" y="5345113"/>
          <p14:tracePt t="65095" x="9420225" y="5357813"/>
          <p14:tracePt t="65103" x="9420225" y="5370513"/>
          <p14:tracePt t="65111" x="9407525" y="5370513"/>
          <p14:tracePt t="65127" x="9407525" y="5383213"/>
          <p14:tracePt t="65191" x="9407525" y="5407025"/>
          <p14:tracePt t="65199" x="9407525" y="5419725"/>
          <p14:tracePt t="65207" x="9383713" y="5432425"/>
          <p14:tracePt t="65215" x="9383713" y="5457825"/>
          <p14:tracePt t="65223" x="9383713" y="5470525"/>
          <p14:tracePt t="65230" x="9383713" y="5483225"/>
          <p14:tracePt t="65239" x="9383713" y="5519738"/>
          <p14:tracePt t="65246" x="9383713" y="5532438"/>
          <p14:tracePt t="65255" x="9383713" y="5545138"/>
          <p14:tracePt t="65271" x="9383713" y="5557838"/>
          <p14:tracePt t="65343" x="9383713" y="5545138"/>
          <p14:tracePt t="65351" x="9383713" y="5532438"/>
          <p14:tracePt t="65359" x="9383713" y="5519738"/>
          <p14:tracePt t="65375" x="9383713" y="5507038"/>
          <p14:tracePt t="65463" x="9383713" y="5483225"/>
          <p14:tracePt t="65502" x="9394825" y="5483225"/>
          <p14:tracePt t="65510" x="9394825" y="5494338"/>
          <p14:tracePt t="65518" x="9394825" y="5557838"/>
          <p14:tracePt t="65526" x="9394825" y="5632450"/>
          <p14:tracePt t="65534" x="9394825" y="5732463"/>
          <p14:tracePt t="65542" x="9394825" y="5807075"/>
          <p14:tracePt t="66311" x="9394825" y="5732463"/>
          <p14:tracePt t="66318" x="9394825" y="5632450"/>
          <p14:tracePt t="66326" x="9394825" y="5470525"/>
          <p14:tracePt t="66334" x="9394825" y="5307013"/>
          <p14:tracePt t="66343" x="9420225" y="5095875"/>
          <p14:tracePt t="66352" x="9445625" y="4895850"/>
          <p14:tracePt t="66358" x="9471025" y="4695825"/>
          <p14:tracePt t="66369" x="9483725" y="4583113"/>
          <p14:tracePt t="66375" x="9483725" y="4408488"/>
          <p14:tracePt t="66383" x="9507538" y="4246563"/>
          <p14:tracePt t="66390" x="9507538" y="4071938"/>
          <p14:tracePt t="66398" x="9532938" y="3971925"/>
          <p14:tracePt t="66407" x="9532938" y="3859213"/>
          <p14:tracePt t="66414" x="9532938" y="3784600"/>
          <p14:tracePt t="66423" x="9532938" y="3733800"/>
          <p14:tracePt t="66430" x="9532938" y="3684588"/>
          <p14:tracePt t="66439" x="9532938" y="3671888"/>
          <p14:tracePt t="66447" x="9532938" y="3633788"/>
          <p14:tracePt t="66463" x="9532938" y="3621088"/>
          <p14:tracePt t="66623" x="9532938" y="3609975"/>
          <p14:tracePt t="66639" x="9532938" y="3597275"/>
          <p14:tracePt t="66655" x="9532938" y="3584575"/>
          <p14:tracePt t="66687" x="9532938" y="3571875"/>
          <p14:tracePt t="66743" x="9532938" y="3546475"/>
          <p14:tracePt t="66774" x="9532938" y="3533775"/>
          <p14:tracePt t="66782" x="9532938" y="3521075"/>
          <p14:tracePt t="66798" x="9532938" y="3509963"/>
          <p14:tracePt t="66806" x="9532938" y="3497263"/>
          <p14:tracePt t="66814" x="9532938" y="3484563"/>
          <p14:tracePt t="66830" x="9532938" y="3471863"/>
          <p14:tracePt t="66838" x="9532938" y="3446463"/>
          <p14:tracePt t="66846" x="9532938" y="3433763"/>
          <p14:tracePt t="66894" x="9520238" y="3433763"/>
          <p14:tracePt t="67210" x="9520238" y="3422650"/>
          <p14:tracePt t="67217" x="9520238" y="3397250"/>
          <p14:tracePt t="67226" x="9545638" y="3333750"/>
          <p14:tracePt t="67234" x="9583738" y="3259138"/>
          <p14:tracePt t="67242" x="9620250" y="3197225"/>
          <p14:tracePt t="67253" x="9658350" y="3146425"/>
          <p14:tracePt t="67258" x="9671050" y="3109913"/>
          <p14:tracePt t="67266" x="9694863" y="3059113"/>
          <p14:tracePt t="67273" x="9707563" y="3022600"/>
          <p14:tracePt t="67282" x="9720263" y="3009900"/>
          <p14:tracePt t="67289" x="9720263" y="2997200"/>
          <p14:tracePt t="67298" x="9720263" y="2984500"/>
          <p14:tracePt t="67306" x="9720263" y="2959100"/>
          <p14:tracePt t="67321" x="9720263" y="2947988"/>
          <p14:tracePt t="67337" x="9720263" y="2935288"/>
          <p14:tracePt t="67346" x="9720263" y="2884488"/>
          <p14:tracePt t="67354" x="9720263" y="2860675"/>
          <p14:tracePt t="67362" x="9707563" y="2797175"/>
          <p14:tracePt t="67370" x="9671050" y="2747963"/>
          <p14:tracePt t="67378" x="9645650" y="2709863"/>
          <p14:tracePt t="67387" x="9607550" y="2697163"/>
          <p14:tracePt t="67394" x="9594850" y="2684463"/>
          <p14:tracePt t="67403" x="9583738" y="2660650"/>
          <p14:tracePt t="67410" x="9571038" y="2647950"/>
          <p14:tracePt t="67420" x="9558338" y="2647950"/>
          <p14:tracePt t="67426" x="9545638" y="2647950"/>
          <p14:tracePt t="67458" x="9532938" y="2647950"/>
          <p14:tracePt t="67473" x="9532938" y="2673350"/>
          <p14:tracePt t="67481" x="9532938" y="2684463"/>
          <p14:tracePt t="67489" x="9532938" y="2697163"/>
          <p14:tracePt t="67497" x="9532938" y="2709863"/>
          <p14:tracePt t="67505" x="9532938" y="2722563"/>
          <p14:tracePt t="67512" x="9507538" y="2735263"/>
          <p14:tracePt t="67528" x="9507538" y="2747963"/>
          <p14:tracePt t="67537" x="9507538" y="2760663"/>
          <p14:tracePt t="67545" x="9507538" y="2784475"/>
          <p14:tracePt t="67560" x="9507538" y="2797175"/>
          <p14:tracePt t="67584" x="9507538" y="2809875"/>
          <p14:tracePt t="67592" x="9507538" y="2822575"/>
          <p14:tracePt t="67601" x="9532938" y="2860675"/>
          <p14:tracePt t="67608" x="9571038" y="2935288"/>
          <p14:tracePt t="67618" x="9658350" y="3022600"/>
          <p14:tracePt t="67625" x="9758363" y="3146425"/>
          <p14:tracePt t="67635" x="9858375" y="3259138"/>
          <p14:tracePt t="67640" x="9907588" y="3322638"/>
          <p14:tracePt t="67649" x="10033000" y="3446463"/>
          <p14:tracePt t="67656" x="10133013" y="3533775"/>
          <p14:tracePt t="67665" x="10207625" y="3597275"/>
          <p14:tracePt t="67672" x="10294938" y="3646488"/>
          <p14:tracePt t="67680" x="10356850" y="3684588"/>
          <p14:tracePt t="67688" x="10382250" y="3697288"/>
          <p14:tracePt t="67696" x="10420350" y="3708400"/>
          <p14:tracePt t="67705" x="10433050" y="3708400"/>
          <p14:tracePt t="67712" x="10445750" y="3708400"/>
          <p14:tracePt t="67768" x="10445750" y="3697288"/>
          <p14:tracePt t="67784" x="10433050" y="3684588"/>
          <p14:tracePt t="67792" x="10420350" y="3684588"/>
          <p14:tracePt t="67800" x="10407650" y="3684588"/>
          <p14:tracePt t="67808" x="10369550" y="3684588"/>
          <p14:tracePt t="67818" x="10320338" y="3684588"/>
          <p14:tracePt t="67825" x="10269538" y="3684588"/>
          <p14:tracePt t="67834" x="10220325" y="3684588"/>
          <p14:tracePt t="67841" x="10158413" y="3684588"/>
          <p14:tracePt t="67849" x="10133013" y="3684588"/>
          <p14:tracePt t="67857" x="10094913" y="3684588"/>
          <p14:tracePt t="67864" x="10069513" y="3684588"/>
          <p14:tracePt t="67872" x="10045700" y="3684588"/>
          <p14:tracePt t="67936" x="10058400" y="3684588"/>
          <p14:tracePt t="67952" x="10069513" y="3684588"/>
          <p14:tracePt t="67968" x="10082213" y="3684588"/>
          <p14:tracePt t="67984" x="10094913" y="3671888"/>
          <p14:tracePt t="67992" x="10094913" y="3659188"/>
          <p14:tracePt t="68000" x="10107613" y="3646488"/>
          <p14:tracePt t="68008" x="10145713" y="3621088"/>
          <p14:tracePt t="68018" x="10158413" y="3597275"/>
          <p14:tracePt t="68024" x="10194925" y="3559175"/>
          <p14:tracePt t="68032" x="10207625" y="3521075"/>
          <p14:tracePt t="68040" x="10220325" y="3509963"/>
          <p14:tracePt t="68048" x="10245725" y="3471863"/>
          <p14:tracePt t="68056" x="10258425" y="3459163"/>
          <p14:tracePt t="68064" x="10258425" y="3446463"/>
          <p14:tracePt t="68104" x="10220325" y="3446463"/>
          <p14:tracePt t="68112" x="10207625" y="3446463"/>
          <p14:tracePt t="68120" x="10194925" y="3446463"/>
          <p14:tracePt t="68144" x="10194925" y="3459163"/>
          <p14:tracePt t="68192" x="10194925" y="3471863"/>
          <p14:tracePt t="68297" x="10194925" y="3497263"/>
          <p14:tracePt t="68696" x="10158413" y="3497263"/>
          <p14:tracePt t="68704" x="10133013" y="3509963"/>
          <p14:tracePt t="68712" x="10094913" y="3521075"/>
          <p14:tracePt t="68720" x="10058400" y="3546475"/>
          <p14:tracePt t="68728" x="10033000" y="3546475"/>
          <p14:tracePt t="68736" x="9994900" y="3584575"/>
          <p14:tracePt t="68744" x="9932988" y="3597275"/>
          <p14:tracePt t="68752" x="9907588" y="3609975"/>
          <p14:tracePt t="68760" x="9871075" y="3633788"/>
          <p14:tracePt t="68769" x="9832975" y="3646488"/>
          <p14:tracePt t="68776" x="9807575" y="3646488"/>
          <p14:tracePt t="68786" x="9794875" y="3659188"/>
          <p14:tracePt t="68792" x="9758363" y="3671888"/>
          <p14:tracePt t="68808" x="9745663" y="3697288"/>
          <p14:tracePt t="68824" x="9732963" y="3697288"/>
          <p14:tracePt t="68833" x="9732963" y="3708400"/>
          <p14:tracePt t="68840" x="9720263" y="3708400"/>
          <p14:tracePt t="68848" x="9707563" y="3721100"/>
          <p14:tracePt t="68856" x="9671050" y="3746500"/>
          <p14:tracePt t="68864" x="9632950" y="3784600"/>
          <p14:tracePt t="68872" x="9594850" y="3808413"/>
          <p14:tracePt t="68880" x="9571038" y="3846513"/>
          <p14:tracePt t="68888" x="9545638" y="3871913"/>
          <p14:tracePt t="68896" x="9507538" y="3895725"/>
          <p14:tracePt t="68904" x="9494838" y="3908425"/>
          <p14:tracePt t="68912" x="9483725" y="3921125"/>
          <p14:tracePt t="68937" x="9471025" y="3933825"/>
          <p14:tracePt t="68944" x="9471025" y="3946525"/>
          <p14:tracePt t="69007" x="9458325" y="3946525"/>
          <p14:tracePt t="69055" x="9445625" y="3946525"/>
          <p14:tracePt t="69071" x="9432925" y="3959225"/>
          <p14:tracePt t="69079" x="9407525" y="3971925"/>
          <p14:tracePt t="69087" x="9383713" y="3995738"/>
          <p14:tracePt t="69095" x="9371013" y="4008438"/>
          <p14:tracePt t="69103" x="9358313" y="4021138"/>
          <p14:tracePt t="69111" x="9345613" y="4033838"/>
          <p14:tracePt t="69119" x="9320213" y="4033838"/>
          <p14:tracePt t="69127" x="9307513" y="4046538"/>
          <p14:tracePt t="69135" x="9296400" y="4046538"/>
          <p14:tracePt t="69143" x="9296400" y="4059238"/>
          <p14:tracePt t="69159" x="9283700" y="4059238"/>
          <p14:tracePt t="69167" x="9271000" y="4083050"/>
          <p14:tracePt t="69175" x="9258300" y="4095750"/>
          <p14:tracePt t="69185" x="9220200" y="4121150"/>
          <p14:tracePt t="69191" x="9207500" y="4133850"/>
          <p14:tracePt t="69199" x="9170988" y="4171950"/>
          <p14:tracePt t="69207" x="9158288" y="4183063"/>
          <p14:tracePt t="69215" x="9145588" y="4195763"/>
          <p14:tracePt t="69223" x="9132888" y="4208463"/>
          <p14:tracePt t="69231" x="9120188" y="4208463"/>
          <p14:tracePt t="69239" x="9120188" y="4221163"/>
          <p14:tracePt t="69247" x="9107488" y="4221163"/>
          <p14:tracePt t="69279" x="9096375" y="4221163"/>
          <p14:tracePt t="69415" x="9083675" y="4221163"/>
          <p14:tracePt t="69423" x="9058275" y="4246563"/>
          <p14:tracePt t="69431" x="9045575" y="4259263"/>
          <p14:tracePt t="69440" x="9032875" y="4270375"/>
          <p14:tracePt t="69447" x="9032875" y="4283075"/>
          <p14:tracePt t="69455" x="9020175" y="4295775"/>
          <p14:tracePt t="69463" x="9020175" y="4308475"/>
          <p14:tracePt t="69471" x="9007475" y="4308475"/>
          <p14:tracePt t="69479" x="9007475" y="4321175"/>
          <p14:tracePt t="69487" x="9007475" y="4346575"/>
          <p14:tracePt t="69495" x="9007475" y="4359275"/>
          <p14:tracePt t="69503" x="8996363" y="4370388"/>
          <p14:tracePt t="69511" x="8996363" y="4383088"/>
          <p14:tracePt t="69519" x="8970963" y="4408488"/>
          <p14:tracePt t="69527" x="8970963" y="4433888"/>
          <p14:tracePt t="69535" x="8970963" y="4457700"/>
          <p14:tracePt t="69543" x="8970963" y="4470400"/>
          <p14:tracePt t="69551" x="8958263" y="4483100"/>
          <p14:tracePt t="69559" x="8958263" y="4495800"/>
          <p14:tracePt t="69568" x="8958263" y="4521200"/>
          <p14:tracePt t="69584" x="8958263" y="4533900"/>
          <p14:tracePt t="69591" x="8958263" y="4546600"/>
          <p14:tracePt t="69599" x="8958263" y="4557713"/>
          <p14:tracePt t="69607" x="8958263" y="4583113"/>
          <p14:tracePt t="69615" x="8958263" y="4621213"/>
          <p14:tracePt t="69623" x="8958263" y="4670425"/>
          <p14:tracePt t="69631" x="8958263" y="4733925"/>
          <p14:tracePt t="69639" x="8958263" y="4783138"/>
          <p14:tracePt t="69647" x="8958263" y="4808538"/>
          <p14:tracePt t="69655" x="8958263" y="4870450"/>
          <p14:tracePt t="69663" x="8958263" y="4895850"/>
          <p14:tracePt t="69671" x="8958263" y="4932363"/>
          <p14:tracePt t="69679" x="8958263" y="4945063"/>
          <p14:tracePt t="69695" x="8958263" y="4957763"/>
          <p14:tracePt t="69727" x="8958263" y="4970463"/>
          <p14:tracePt t="69743" x="8958263" y="5008563"/>
          <p14:tracePt t="69751" x="8958263" y="5032375"/>
          <p14:tracePt t="69758" x="8958263" y="5132388"/>
          <p14:tracePt t="69768" x="8970963" y="5207000"/>
          <p14:tracePt t="69774" x="8970963" y="5283200"/>
          <p14:tracePt t="69784" x="8996363" y="5470525"/>
          <p14:tracePt t="69790" x="8996363" y="5519738"/>
          <p14:tracePt t="69798" x="9007475" y="5619750"/>
          <p14:tracePt t="69807" x="9007475" y="5732463"/>
          <p14:tracePt t="69815" x="9032875" y="5807075"/>
          <p14:tracePt t="69823" x="9032875" y="5857875"/>
          <p14:tracePt t="69830" x="9032875" y="5894388"/>
          <p14:tracePt t="69838" x="9045575" y="5919788"/>
          <p14:tracePt t="69847" x="9045575" y="5994400"/>
          <p14:tracePt t="69854" x="9045575" y="6069013"/>
          <p14:tracePt t="69863" x="9070975" y="6232525"/>
          <p14:tracePt t="69870" x="9070975" y="6456363"/>
          <p14:tracePt t="69878" x="9096375" y="6769100"/>
          <p14:tracePt t="69887" x="9096375" y="6992938"/>
          <p14:tracePt t="69894" x="9096375" y="7331075"/>
          <p14:tracePt t="69903" x="9120188" y="7654925"/>
          <p14:tracePt t="69910" x="9120188" y="7831138"/>
          <p14:tracePt t="69919" x="9120188" y="8054975"/>
          <p14:tracePt t="69927" x="9120188" y="8255000"/>
          <p14:tracePt t="69935" x="9120188" y="8393113"/>
          <p14:tracePt t="69952" x="9120188" y="8529638"/>
          <p14:tracePt t="69958" x="9120188" y="8542338"/>
          <p14:tracePt t="69968" x="9120188" y="8555038"/>
          <p14:tracePt t="69998" x="9145588" y="8542338"/>
          <p14:tracePt t="70006" x="9158288" y="8504238"/>
          <p14:tracePt t="70014" x="9170988" y="8491538"/>
          <p14:tracePt t="70023" x="9196388" y="8480425"/>
          <p14:tracePt t="70030" x="9220200" y="8455025"/>
          <p14:tracePt t="70038" x="9245600" y="8442325"/>
          <p14:tracePt t="70046" x="9283700" y="8429625"/>
          <p14:tracePt t="70054" x="9307513" y="8429625"/>
          <p14:tracePt t="70062" x="9332913" y="8429625"/>
          <p14:tracePt t="70070" x="9358313" y="8416925"/>
          <p14:tracePt t="70078" x="9371013" y="8416925"/>
          <p14:tracePt t="70086" x="9383713" y="8393113"/>
          <p14:tracePt t="70110" x="9383713" y="8380413"/>
          <p14:tracePt t="70190" x="9383713" y="8367713"/>
          <p14:tracePt t="70206" x="9383713" y="8355013"/>
          <p14:tracePt t="70223" x="9371013" y="8342313"/>
          <p14:tracePt t="70238" x="9358313" y="8342313"/>
          <p14:tracePt t="70246" x="9345613" y="8329613"/>
          <p14:tracePt t="70262" x="9307513" y="8329613"/>
          <p14:tracePt t="70270" x="9296400" y="8329613"/>
          <p14:tracePt t="70278" x="9271000" y="8329613"/>
          <p14:tracePt t="70286" x="9232900" y="8329613"/>
          <p14:tracePt t="70294" x="9207500" y="8329613"/>
          <p14:tracePt t="70302" x="9170988" y="8329613"/>
          <p14:tracePt t="70310" x="9145588" y="8329613"/>
          <p14:tracePt t="70318" x="9107488" y="8329613"/>
          <p14:tracePt t="70326" x="9058275" y="8329613"/>
          <p14:tracePt t="70334" x="8996363" y="8329613"/>
          <p14:tracePt t="70342" x="8945563" y="8329613"/>
          <p14:tracePt t="70351" x="8870950" y="8329613"/>
          <p14:tracePt t="70358" x="8820150" y="8329613"/>
          <p14:tracePt t="70367" x="8745538" y="8329613"/>
          <p14:tracePt t="70374" x="8645525" y="8329613"/>
          <p14:tracePt t="70382" x="8570913" y="8329613"/>
          <p14:tracePt t="70390" x="8496300" y="8355013"/>
          <p14:tracePt t="70398" x="8408988" y="8380413"/>
          <p14:tracePt t="70406" x="8358188" y="8380413"/>
          <p14:tracePt t="70414" x="8308975" y="8393113"/>
          <p14:tracePt t="70422" x="8245475" y="8393113"/>
          <p14:tracePt t="70430" x="8221663" y="8393113"/>
          <p14:tracePt t="70438" x="8183563" y="8404225"/>
          <p14:tracePt t="70446" x="8170863" y="8404225"/>
          <p14:tracePt t="70454" x="8158163" y="8404225"/>
          <p14:tracePt t="70462" x="8145463" y="8404225"/>
          <p14:tracePt t="70470" x="8134350" y="8404225"/>
          <p14:tracePt t="70494" x="8108950" y="8404225"/>
          <p14:tracePt t="70647" x="8121650" y="8404225"/>
          <p14:tracePt t="70687" x="8134350" y="8404225"/>
          <p14:tracePt t="70711" x="8145463" y="8404225"/>
          <p14:tracePt t="70911" x="8158163" y="8404225"/>
          <p14:tracePt t="70935" x="8170863" y="8404225"/>
          <p14:tracePt t="70951" x="8183563" y="8416925"/>
          <p14:tracePt t="70959" x="8196263" y="8416925"/>
          <p14:tracePt t="70969" x="8196263" y="8442325"/>
          <p14:tracePt t="70984" x="8221663" y="8467725"/>
          <p14:tracePt t="72129" x="8196263" y="8467725"/>
          <p14:tracePt t="72137" x="8183563" y="8467725"/>
          <p14:tracePt t="72145" x="8170863" y="8467725"/>
          <p14:tracePt t="72153" x="8158163" y="8467725"/>
          <p14:tracePt t="72161" x="8145463" y="8467725"/>
          <p14:tracePt t="72169" x="8108950" y="8467725"/>
          <p14:tracePt t="72177" x="8096250" y="8467725"/>
          <p14:tracePt t="72185" x="8070850" y="8467725"/>
          <p14:tracePt t="72193" x="8021638" y="8467725"/>
          <p14:tracePt t="72203" x="7983538" y="8467725"/>
          <p14:tracePt t="72209" x="7947025" y="8467725"/>
          <p14:tracePt t="72220" x="7921625" y="8467725"/>
          <p14:tracePt t="72225" x="7883525" y="8467725"/>
          <p14:tracePt t="72235" x="7870825" y="8467725"/>
          <p14:tracePt t="72241" x="7858125" y="8467725"/>
          <p14:tracePt t="72250" x="7847013" y="8467725"/>
          <p14:tracePt t="72273" x="7834313" y="8467725"/>
          <p14:tracePt t="72321" x="7834313" y="8455025"/>
          <p14:tracePt t="72353" x="7834313" y="8442325"/>
          <p14:tracePt t="72401" x="7834313" y="8429625"/>
          <p14:tracePt t="72417" x="7834313" y="8404225"/>
          <p14:tracePt t="72434" x="7834313" y="8393113"/>
          <p14:tracePt t="72441" x="7834313" y="8380413"/>
          <p14:tracePt t="72449" x="7834313" y="8367713"/>
          <p14:tracePt t="72458" x="7834313" y="8355013"/>
          <p14:tracePt t="72465" x="7834313" y="8342313"/>
          <p14:tracePt t="72473" x="7834313" y="8329613"/>
          <p14:tracePt t="72489" x="7834313" y="8304213"/>
          <p14:tracePt t="72497" x="7834313" y="8293100"/>
          <p14:tracePt t="72513" x="7834313" y="8280400"/>
          <p14:tracePt t="72521" x="7834313" y="8267700"/>
          <p14:tracePt t="72529" x="7834313" y="8242300"/>
          <p14:tracePt t="72537" x="7834313" y="8205788"/>
          <p14:tracePt t="72545" x="7834313" y="8180388"/>
          <p14:tracePt t="72553" x="7834313" y="8142288"/>
          <p14:tracePt t="72561" x="7834313" y="8093075"/>
          <p14:tracePt t="72569" x="7834313" y="8029575"/>
          <p14:tracePt t="72577" x="7834313" y="7954963"/>
          <p14:tracePt t="72585" x="7834313" y="7905750"/>
          <p14:tracePt t="72593" x="7834313" y="7831138"/>
          <p14:tracePt t="72602" x="7834313" y="7754938"/>
          <p14:tracePt t="72609" x="7834313" y="7680325"/>
          <p14:tracePt t="72619" x="7834313" y="7631113"/>
          <p14:tracePt t="72625" x="7834313" y="7580313"/>
          <p14:tracePt t="72635" x="7834313" y="7543800"/>
          <p14:tracePt t="72641" x="7858125" y="7493000"/>
          <p14:tracePt t="72649" x="7858125" y="7456488"/>
          <p14:tracePt t="72657" x="7858125" y="7405688"/>
          <p14:tracePt t="72665" x="7870825" y="7343775"/>
          <p14:tracePt t="72673" x="7896225" y="7292975"/>
          <p14:tracePt t="72681" x="7908925" y="7243763"/>
          <p14:tracePt t="72689" x="7908925" y="7169150"/>
          <p14:tracePt t="72697" x="7934325" y="7080250"/>
          <p14:tracePt t="72705" x="7947025" y="7031038"/>
          <p14:tracePt t="72713" x="7947025" y="6956425"/>
          <p14:tracePt t="72721" x="7970838" y="6881813"/>
          <p14:tracePt t="72728" x="7970838" y="6831013"/>
          <p14:tracePt t="72737" x="7983538" y="6769100"/>
          <p14:tracePt t="72745" x="7983538" y="6743700"/>
          <p14:tracePt t="72753" x="7983538" y="6705600"/>
          <p14:tracePt t="72761" x="7983538" y="6681788"/>
          <p14:tracePt t="72769" x="7983538" y="6656388"/>
          <p14:tracePt t="72777" x="7983538" y="6643688"/>
          <p14:tracePt t="72793" x="7983538" y="6630988"/>
          <p14:tracePt t="72841" x="7983538" y="6618288"/>
          <p14:tracePt t="72865" x="7983538" y="6607175"/>
          <p14:tracePt t="72881" x="7983538" y="6594475"/>
          <p14:tracePt t="72889" x="7983538" y="6556375"/>
          <p14:tracePt t="72897" x="7983538" y="6530975"/>
          <p14:tracePt t="72905" x="7983538" y="6518275"/>
          <p14:tracePt t="72913" x="7983538" y="6481763"/>
          <p14:tracePt t="72921" x="7983538" y="6469063"/>
          <p14:tracePt t="72929" x="7983538" y="6456363"/>
          <p14:tracePt t="72937" x="7983538" y="6443663"/>
          <p14:tracePt t="72953" x="7983538" y="6430963"/>
          <p14:tracePt t="72993" x="7970838" y="6430963"/>
          <p14:tracePt t="73009" x="7958138" y="6430963"/>
          <p14:tracePt t="73017" x="7958138" y="6419850"/>
          <p14:tracePt t="73025" x="7921625" y="6419850"/>
          <p14:tracePt t="73033" x="7896225" y="6381750"/>
          <p14:tracePt t="73041" x="7808913" y="6343650"/>
          <p14:tracePt t="73049" x="7747000" y="6256338"/>
          <p14:tracePt t="73057" x="7659688" y="6156325"/>
          <p14:tracePt t="73065" x="7534275" y="6069013"/>
          <p14:tracePt t="73073" x="7470775" y="5981700"/>
          <p14:tracePt t="73081" x="7383463" y="5881688"/>
          <p14:tracePt t="73089" x="7283450" y="5794375"/>
          <p14:tracePt t="73096" x="7196138" y="5732463"/>
          <p14:tracePt t="73104" x="7146925" y="5670550"/>
          <p14:tracePt t="73113" x="7083425" y="5632450"/>
          <p14:tracePt t="73121" x="7059613" y="5619750"/>
          <p14:tracePt t="73129" x="7021513" y="5619750"/>
          <p14:tracePt t="73137" x="6996113" y="5619750"/>
          <p14:tracePt t="73145" x="6959600" y="5619750"/>
          <p14:tracePt t="73153" x="6921500" y="5619750"/>
          <p14:tracePt t="73160" x="6896100" y="5619750"/>
          <p14:tracePt t="73168" x="6859588" y="5619750"/>
          <p14:tracePt t="73177" x="6808788" y="5619750"/>
          <p14:tracePt t="73185" x="6772275" y="5619750"/>
          <p14:tracePt t="73193" x="6746875" y="5619750"/>
          <p14:tracePt t="73202" x="6734175" y="5619750"/>
          <p14:tracePt t="73209" x="6696075" y="5619750"/>
          <p14:tracePt t="73218" x="6684963" y="5619750"/>
          <p14:tracePt t="73225" x="6659563" y="5619750"/>
          <p14:tracePt t="73234" x="6646863" y="5632450"/>
          <p14:tracePt t="73240" x="6621463" y="5645150"/>
          <p14:tracePt t="73248" x="6608763" y="5670550"/>
          <p14:tracePt t="73256" x="6584950" y="5681663"/>
          <p14:tracePt t="73265" x="6546850" y="5694363"/>
          <p14:tracePt t="73272" x="6508750" y="5732463"/>
          <p14:tracePt t="73282" x="6459538" y="5757863"/>
          <p14:tracePt t="73289" x="6421438" y="5768975"/>
          <p14:tracePt t="73297" x="6384925" y="5781675"/>
          <p14:tracePt t="73305" x="6359525" y="5807075"/>
          <p14:tracePt t="73313" x="6346825" y="5819775"/>
          <p14:tracePt t="73321" x="6310313" y="5819775"/>
          <p14:tracePt t="73329" x="6297613" y="5819775"/>
          <p14:tracePt t="73336" x="6297613" y="5832475"/>
          <p14:tracePt t="73345" x="6284913" y="5832475"/>
          <p14:tracePt t="73360" x="6284913" y="5845175"/>
          <p14:tracePt t="73368" x="6272213" y="5845175"/>
          <p14:tracePt t="73376" x="6272213" y="5857875"/>
          <p14:tracePt t="73386" x="6259513" y="5857875"/>
          <p14:tracePt t="73393" x="6259513" y="5868988"/>
          <p14:tracePt t="73402" x="6259513" y="5881688"/>
          <p14:tracePt t="73408" x="6234113" y="5881688"/>
          <p14:tracePt t="73496" x="6234113" y="5907088"/>
          <p14:tracePt t="73529" x="6234113" y="5919788"/>
          <p14:tracePt t="73568" x="6246813" y="5919788"/>
          <p14:tracePt t="73632" x="6259513" y="5919788"/>
          <p14:tracePt t="73640" x="6272213" y="5919788"/>
          <p14:tracePt t="73656" x="6272213" y="5945188"/>
          <p14:tracePt t="79034" x="6272213" y="5932488"/>
          <p14:tracePt t="79042" x="6272213" y="5894388"/>
          <p14:tracePt t="79050" x="6272213" y="5794375"/>
          <p14:tracePt t="79058" x="6272213" y="5632450"/>
          <p14:tracePt t="79066" x="6259513" y="5519738"/>
          <p14:tracePt t="79074" x="6210300" y="5383213"/>
          <p14:tracePt t="79082" x="6134100" y="5232400"/>
          <p14:tracePt t="79090" x="6059488" y="5057775"/>
          <p14:tracePt t="79098" x="5959475" y="4845050"/>
          <p14:tracePt t="79106" x="5846763" y="4657725"/>
          <p14:tracePt t="79114" x="5746750" y="4446588"/>
          <p14:tracePt t="79122" x="5635625" y="4233863"/>
          <p14:tracePt t="79130" x="5535613" y="4059238"/>
          <p14:tracePt t="79138" x="5472113" y="3971925"/>
          <p14:tracePt t="79145" x="5372100" y="3784600"/>
          <p14:tracePt t="79154" x="5272088" y="3671888"/>
          <p14:tracePt t="79162" x="5172075" y="3546475"/>
          <p14:tracePt t="79170" x="5084763" y="3422650"/>
          <p14:tracePt t="79178" x="4984750" y="3309938"/>
          <p14:tracePt t="79187" x="4897438" y="3222625"/>
          <p14:tracePt t="79194" x="4835525" y="3159125"/>
          <p14:tracePt t="79204" x="4748213" y="3097213"/>
          <p14:tracePt t="79210" x="4710113" y="3035300"/>
          <p14:tracePt t="79220" x="4660900" y="2984500"/>
          <p14:tracePt t="79226" x="4622800" y="2947988"/>
          <p14:tracePt t="79235" x="4584700" y="2909888"/>
          <p14:tracePt t="79242" x="4548188" y="2871788"/>
          <p14:tracePt t="79253" x="4510088" y="2835275"/>
          <p14:tracePt t="79258" x="4460875" y="2797175"/>
          <p14:tracePt t="79269" x="4397375" y="2760663"/>
          <p14:tracePt t="79274" x="4348163" y="2722563"/>
          <p14:tracePt t="79282" x="4260850" y="2684463"/>
          <p14:tracePt t="79290" x="4210050" y="2673350"/>
          <p14:tracePt t="79299" x="4135438" y="2622550"/>
          <p14:tracePt t="79306" x="4073525" y="2622550"/>
          <p14:tracePt t="79315" x="4022725" y="2622550"/>
          <p14:tracePt t="79322" x="3986213" y="2622550"/>
          <p14:tracePt t="79330" x="3960813" y="2622550"/>
          <p14:tracePt t="79338" x="3922713" y="2622550"/>
          <p14:tracePt t="79346" x="3910013" y="2635250"/>
          <p14:tracePt t="79354" x="3910013" y="2660650"/>
          <p14:tracePt t="79362" x="3910013" y="2673350"/>
          <p14:tracePt t="79370" x="3910013" y="2684463"/>
          <p14:tracePt t="79378" x="3910013" y="2697163"/>
          <p14:tracePt t="79386" x="3910013" y="2722563"/>
          <p14:tracePt t="79394" x="3910013" y="2735263"/>
          <p14:tracePt t="79402" x="3910013" y="2747963"/>
          <p14:tracePt t="79419" x="3910013" y="2760663"/>
          <p14:tracePt t="79436" x="3910013" y="2771775"/>
          <p14:tracePt t="79442" x="3910013" y="2784475"/>
          <p14:tracePt t="79451" x="3910013" y="2822575"/>
          <p14:tracePt t="79458" x="3910013" y="2897188"/>
          <p14:tracePt t="79466" x="3910013" y="2947988"/>
          <p14:tracePt t="79474" x="3910013" y="3022600"/>
          <p14:tracePt t="79482" x="3910013" y="3122613"/>
          <p14:tracePt t="79490" x="3910013" y="3197225"/>
          <p14:tracePt t="79498" x="3910013" y="3246438"/>
          <p14:tracePt t="79507" x="3922713" y="3309938"/>
          <p14:tracePt t="79514" x="3922713" y="3333750"/>
          <p14:tracePt t="79522" x="3935413" y="3371850"/>
          <p14:tracePt t="79530" x="3935413" y="3384550"/>
          <p14:tracePt t="79538" x="3948113" y="3384550"/>
          <p14:tracePt t="79554" x="3960813" y="3384550"/>
          <p14:tracePt t="79561" x="3973513" y="3384550"/>
          <p14:tracePt t="79569" x="4010025" y="3384550"/>
          <p14:tracePt t="79577" x="4060825" y="3384550"/>
          <p14:tracePt t="79585" x="4135438" y="3384550"/>
          <p14:tracePt t="79593" x="4235450" y="3371850"/>
          <p14:tracePt t="79603" x="4384675" y="3322638"/>
          <p14:tracePt t="79609" x="4560888" y="3271838"/>
          <p14:tracePt t="79619" x="4735513" y="3222625"/>
          <p14:tracePt t="79625" x="4848225" y="3184525"/>
          <p14:tracePt t="79635" x="4997450" y="3135313"/>
          <p14:tracePt t="79641" x="5110163" y="3084513"/>
          <p14:tracePt t="79650" x="5184775" y="3071813"/>
          <p14:tracePt t="79657" x="5235575" y="3048000"/>
          <p14:tracePt t="79665" x="5284788" y="3048000"/>
          <p14:tracePt t="79673" x="5322888" y="3048000"/>
          <p14:tracePt t="79681" x="5335588" y="3059113"/>
          <p14:tracePt t="79689" x="5372100" y="3122613"/>
          <p14:tracePt t="79697" x="5372100" y="3197225"/>
          <p14:tracePt t="79705" x="5372100" y="3271838"/>
          <p14:tracePt t="79713" x="5384800" y="3346450"/>
          <p14:tracePt t="79721" x="5384800" y="3397250"/>
          <p14:tracePt t="79729" x="5410200" y="3459163"/>
          <p14:tracePt t="79737" x="5410200" y="3509963"/>
          <p14:tracePt t="79745" x="5410200" y="3546475"/>
          <p14:tracePt t="79753" x="5410200" y="3559175"/>
          <p14:tracePt t="79761" x="5422900" y="3584575"/>
          <p14:tracePt t="79777" x="5422900" y="3597275"/>
          <p14:tracePt t="79786" x="5435600" y="3621088"/>
          <p14:tracePt t="79793" x="5446713" y="3633788"/>
          <p14:tracePt t="79809" x="5472113" y="3646488"/>
          <p14:tracePt t="79820" x="5484813" y="3659188"/>
          <p14:tracePt t="79835" x="5497513" y="3671888"/>
          <p14:tracePt t="79849" x="5510213" y="3671888"/>
          <p14:tracePt t="79929" x="5497513" y="3671888"/>
          <p14:tracePt t="79937" x="5472113" y="3671888"/>
          <p14:tracePt t="79945" x="5459413" y="3671888"/>
          <p14:tracePt t="79953" x="5446713" y="3671888"/>
          <p14:tracePt t="79993" x="5446713" y="3684588"/>
          <p14:tracePt t="80001" x="5446713" y="3721100"/>
          <p14:tracePt t="80009" x="5446713" y="3746500"/>
          <p14:tracePt t="80018" x="5446713" y="3808413"/>
          <p14:tracePt t="80025" x="5446713" y="3833813"/>
          <p14:tracePt t="80035" x="5446713" y="3871913"/>
          <p14:tracePt t="80041" x="5472113" y="3908425"/>
          <p14:tracePt t="80049" x="5472113" y="3933825"/>
          <p14:tracePt t="80057" x="5472113" y="3946525"/>
          <p14:tracePt t="80065" x="5472113" y="3959225"/>
          <p14:tracePt t="80073" x="5472113" y="3984625"/>
          <p14:tracePt t="80105" x="5459413" y="3984625"/>
          <p14:tracePt t="80113" x="5435600" y="3984625"/>
          <p14:tracePt t="80121" x="5410200" y="3984625"/>
          <p14:tracePt t="80129" x="5372100" y="3984625"/>
          <p14:tracePt t="80137" x="5346700" y="3984625"/>
          <p14:tracePt t="80145" x="5335588" y="3984625"/>
          <p14:tracePt t="80153" x="5297488" y="3984625"/>
          <p14:tracePt t="80161" x="5284788" y="3984625"/>
          <p14:tracePt t="80177" x="5272088" y="3971925"/>
          <p14:tracePt t="80217" x="5322888" y="3971925"/>
          <p14:tracePt t="80224" x="5335588" y="3984625"/>
          <p14:tracePt t="80234" x="5372100" y="4008438"/>
          <p14:tracePt t="80241" x="5384800" y="4046538"/>
          <p14:tracePt t="80249" x="5410200" y="4095750"/>
          <p14:tracePt t="80257" x="5410200" y="4108450"/>
          <p14:tracePt t="80265" x="5410200" y="4146550"/>
          <p14:tracePt t="80273" x="5410200" y="4159250"/>
          <p14:tracePt t="80289" x="5410200" y="4171950"/>
          <p14:tracePt t="80297" x="5372100" y="4171950"/>
          <p14:tracePt t="80305" x="5310188" y="4171950"/>
          <p14:tracePt t="80313" x="5210175" y="4171950"/>
          <p14:tracePt t="80321" x="5084763" y="4171950"/>
          <p14:tracePt t="80329" x="4935538" y="4195763"/>
          <p14:tracePt t="80337" x="4835525" y="4195763"/>
          <p14:tracePt t="80345" x="4697413" y="4221163"/>
          <p14:tracePt t="80353" x="4584700" y="4246563"/>
          <p14:tracePt t="80361" x="4484688" y="4246563"/>
          <p14:tracePt t="80370" x="4435475" y="4259263"/>
          <p14:tracePt t="80377" x="4373563" y="4259263"/>
          <p14:tracePt t="80385" x="4360863" y="4270375"/>
          <p14:tracePt t="80393" x="4348163" y="4270375"/>
          <p14:tracePt t="80403" x="4335463" y="4270375"/>
          <p14:tracePt t="80419" x="4335463" y="4283075"/>
          <p14:tracePt t="80434" x="4335463" y="4295775"/>
          <p14:tracePt t="80449" x="4348163" y="4321175"/>
          <p14:tracePt t="80465" x="4360863" y="4321175"/>
          <p14:tracePt t="80520" x="4348163" y="4321175"/>
          <p14:tracePt t="80529" x="4335463" y="4321175"/>
          <p14:tracePt t="80536" x="4322763" y="4308475"/>
          <p14:tracePt t="80544" x="4286250" y="4308475"/>
          <p14:tracePt t="80553" x="4260850" y="4308475"/>
          <p14:tracePt t="80560" x="4222750" y="4308475"/>
          <p14:tracePt t="80568" x="4210050" y="4308475"/>
          <p14:tracePt t="80577" x="4197350" y="4308475"/>
          <p14:tracePt t="80586" x="4186238" y="4308475"/>
          <p14:tracePt t="80593" x="4173538" y="4308475"/>
          <p14:tracePt t="80641" x="4197350" y="4308475"/>
          <p14:tracePt t="80648" x="4235450" y="4308475"/>
          <p14:tracePt t="80656" x="4260850" y="4308475"/>
          <p14:tracePt t="80664" x="4286250" y="4308475"/>
          <p14:tracePt t="80673" x="4310063" y="4308475"/>
          <p14:tracePt t="80681" x="4322763" y="4308475"/>
          <p14:tracePt t="80688" x="4335463" y="4308475"/>
          <p14:tracePt t="80696" x="4348163" y="4308475"/>
          <p14:tracePt t="80753" x="4322763" y="4308475"/>
          <p14:tracePt t="80760" x="4286250" y="4308475"/>
          <p14:tracePt t="80769" x="4260850" y="4308475"/>
          <p14:tracePt t="80776" x="4222750" y="4308475"/>
          <p14:tracePt t="80786" x="4210050" y="4308475"/>
          <p14:tracePt t="80792" x="4186238" y="4308475"/>
          <p14:tracePt t="80848" x="4197350" y="4308475"/>
          <p14:tracePt t="80856" x="4235450" y="4308475"/>
          <p14:tracePt t="80864" x="4260850" y="4295775"/>
          <p14:tracePt t="80872" x="4322763" y="4283075"/>
          <p14:tracePt t="80880" x="4348163" y="4283075"/>
          <p14:tracePt t="80888" x="4410075" y="4283075"/>
          <p14:tracePt t="80896" x="4435475" y="4283075"/>
          <p14:tracePt t="80904" x="4473575" y="4259263"/>
          <p14:tracePt t="80912" x="4484688" y="4259263"/>
          <p14:tracePt t="80920" x="4497388" y="4259263"/>
          <p14:tracePt t="80928" x="4510088" y="4259263"/>
          <p14:tracePt t="80976" x="4497388" y="4259263"/>
          <p14:tracePt t="80985" x="4460875" y="4270375"/>
          <p14:tracePt t="80994" x="4435475" y="4270375"/>
          <p14:tracePt t="81001" x="4397375" y="4270375"/>
          <p14:tracePt t="81008" x="4384675" y="4270375"/>
          <p14:tracePt t="81018" x="4373563" y="4270375"/>
          <p14:tracePt t="81024" x="4360863" y="4270375"/>
          <p14:tracePt t="81032" x="4348163" y="4270375"/>
          <p14:tracePt t="81080" x="4348163" y="4283075"/>
          <p14:tracePt t="81096" x="4348163" y="4295775"/>
          <p14:tracePt t="81112" x="4348163" y="4308475"/>
          <p14:tracePt t="81176" x="4322763" y="4308475"/>
          <p14:tracePt t="81232" x="4348163" y="4308475"/>
          <p14:tracePt t="81239" x="4373563" y="43084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space réservé du numéro de diapositive 1"/>
          <p:cNvSpPr txBox="1">
            <a:spLocks noGrp="1"/>
          </p:cNvSpPr>
          <p:nvPr>
            <p:ph type="sldNum" sz="quarter" idx="4294967295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534357" y="492615"/>
            <a:ext cx="11669774" cy="2159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>
              <a:defRPr sz="4000"/>
            </a:pPr>
            <a:endParaRPr/>
          </a:p>
        </p:txBody>
      </p:sp>
      <p:sp>
        <p:nvSpPr>
          <p:cNvPr id="409" name="Applying carbon capture induces a high energy penalty, but this can be reduced through adaptations"/>
          <p:cNvSpPr/>
          <p:nvPr/>
        </p:nvSpPr>
        <p:spPr>
          <a:xfrm>
            <a:off x="534356" y="492615"/>
            <a:ext cx="11445321" cy="135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4000"/>
            </a:lvl1pPr>
          </a:lstStyle>
          <a:p>
            <a:r>
              <a:rPr lang="en-GB" sz="3600" dirty="0">
                <a:solidFill>
                  <a:srgbClr val="C00000"/>
                </a:solidFill>
              </a:rPr>
              <a:t>How to reduce the carbon capture penalty?</a:t>
            </a:r>
          </a:p>
        </p:txBody>
      </p:sp>
      <p:grpSp>
        <p:nvGrpSpPr>
          <p:cNvPr id="381" name="Group"/>
          <p:cNvGrpSpPr/>
          <p:nvPr/>
        </p:nvGrpSpPr>
        <p:grpSpPr>
          <a:xfrm>
            <a:off x="2136808" y="2344242"/>
            <a:ext cx="1270001" cy="3227031"/>
            <a:chOff x="12700" y="0"/>
            <a:chExt cx="1270000" cy="3227030"/>
          </a:xfrm>
        </p:grpSpPr>
        <p:sp>
          <p:nvSpPr>
            <p:cNvPr id="376" name="CCGT"/>
            <p:cNvSpPr/>
            <p:nvPr/>
          </p:nvSpPr>
          <p:spPr>
            <a:xfrm>
              <a:off x="12700" y="981384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lang="fr-FR" b="0" dirty="0"/>
                <a:t>CC</a:t>
              </a:r>
              <a:r>
                <a:rPr b="0" dirty="0"/>
                <a:t>GT</a:t>
              </a:r>
            </a:p>
          </p:txBody>
        </p:sp>
        <p:sp>
          <p:nvSpPr>
            <p:cNvPr id="378" name="Line"/>
            <p:cNvSpPr/>
            <p:nvPr/>
          </p:nvSpPr>
          <p:spPr>
            <a:xfrm flipH="1">
              <a:off x="647700" y="2235657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 flipH="1">
              <a:off x="647700" y="0"/>
              <a:ext cx="1" cy="9913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DD070EA3-F8D1-CA46-141E-BB8708587E3E}"/>
              </a:ext>
            </a:extLst>
          </p:cNvPr>
          <p:cNvSpPr txBox="1"/>
          <p:nvPr/>
        </p:nvSpPr>
        <p:spPr>
          <a:xfrm>
            <a:off x="6106786" y="3038873"/>
            <a:ext cx="589412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Performing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Exhaust Gas Recirculation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EGR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) on the 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CC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GT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7B0C669-EB71-302A-6E85-7124078B4C62}"/>
              </a:ext>
            </a:extLst>
          </p:cNvPr>
          <p:cNvSpPr txBox="1"/>
          <p:nvPr/>
        </p:nvSpPr>
        <p:spPr>
          <a:xfrm>
            <a:off x="6106786" y="4810282"/>
            <a:ext cx="574590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b="0" dirty="0">
                <a:solidFill>
                  <a:schemeClr val="accent1"/>
                </a:solidFill>
              </a:rPr>
              <a:t>Improvement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en-BE" b="0" dirty="0">
                <a:solidFill>
                  <a:schemeClr val="accent1"/>
                </a:solidFill>
              </a:rPr>
              <a:t>carbon capture 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process (solvent, configuration)</a:t>
            </a:r>
            <a:endParaRPr kumimoji="0" lang="en-BE" sz="24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39553F-B2B3-50BB-1F6C-8A3510FCCA3E}"/>
              </a:ext>
            </a:extLst>
          </p:cNvPr>
          <p:cNvSpPr txBox="1"/>
          <p:nvPr/>
        </p:nvSpPr>
        <p:spPr>
          <a:xfrm>
            <a:off x="6106786" y="6586073"/>
            <a:ext cx="603779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Energy integration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between the mGT and the CC plant</a:t>
            </a: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E629ACA8-123F-11D7-FDFA-BFBB06E3E582}"/>
              </a:ext>
            </a:extLst>
          </p:cNvPr>
          <p:cNvSpPr/>
          <p:nvPr/>
        </p:nvSpPr>
        <p:spPr>
          <a:xfrm>
            <a:off x="2756245" y="4796911"/>
            <a:ext cx="1600037" cy="0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>
              <a:solidFill>
                <a:srgbClr val="C00000"/>
              </a:solidFill>
            </a:endParaRPr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0E01DDA4-B01F-7355-BCC5-064DBF3572D8}"/>
              </a:ext>
            </a:extLst>
          </p:cNvPr>
          <p:cNvSpPr/>
          <p:nvPr/>
        </p:nvSpPr>
        <p:spPr>
          <a:xfrm flipV="1">
            <a:off x="4336127" y="2740448"/>
            <a:ext cx="1" cy="2073715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>
              <a:solidFill>
                <a:srgbClr val="C00000"/>
              </a:solidFill>
            </a:endParaRPr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9879C1E6-745B-3B94-B67B-F8F3B75ACD18}"/>
              </a:ext>
            </a:extLst>
          </p:cNvPr>
          <p:cNvSpPr/>
          <p:nvPr/>
        </p:nvSpPr>
        <p:spPr>
          <a:xfrm flipH="1" flipV="1">
            <a:off x="2781480" y="2739509"/>
            <a:ext cx="1549567" cy="2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solidFill>
                <a:srgbClr val="C00000"/>
              </a:solidFill>
            </a:endParaRPr>
          </a:p>
        </p:txBody>
      </p:sp>
      <p:sp>
        <p:nvSpPr>
          <p:cNvPr id="29" name="35% EGR">
            <a:extLst>
              <a:ext uri="{FF2B5EF4-FFF2-40B4-BE49-F238E27FC236}">
                <a16:creationId xmlns:a16="http://schemas.microsoft.com/office/drawing/2014/main" id="{B977E395-2186-D771-CD59-BD114DEBE201}"/>
              </a:ext>
            </a:extLst>
          </p:cNvPr>
          <p:cNvSpPr txBox="1"/>
          <p:nvPr/>
        </p:nvSpPr>
        <p:spPr>
          <a:xfrm>
            <a:off x="3264516" y="2214416"/>
            <a:ext cx="12423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lang="fr-FR" sz="2000" b="0" dirty="0">
                <a:solidFill>
                  <a:srgbClr val="C00000"/>
                </a:solidFill>
              </a:rPr>
              <a:t>35% </a:t>
            </a:r>
            <a:r>
              <a:rPr sz="2000" b="0" dirty="0">
                <a:solidFill>
                  <a:srgbClr val="C00000"/>
                </a:solidFill>
              </a:rPr>
              <a:t>EGR</a:t>
            </a:r>
          </a:p>
        </p:txBody>
      </p:sp>
      <p:sp>
        <p:nvSpPr>
          <p:cNvPr id="30" name="4.6% CO2">
            <a:extLst>
              <a:ext uri="{FF2B5EF4-FFF2-40B4-BE49-F238E27FC236}">
                <a16:creationId xmlns:a16="http://schemas.microsoft.com/office/drawing/2014/main" id="{FA863CA7-E2AE-E6DA-FE4F-A73939394F16}"/>
              </a:ext>
            </a:extLst>
          </p:cNvPr>
          <p:cNvSpPr txBox="1"/>
          <p:nvPr/>
        </p:nvSpPr>
        <p:spPr>
          <a:xfrm>
            <a:off x="2830793" y="4915849"/>
            <a:ext cx="1590179" cy="379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lang="en-GB" b="0" dirty="0">
                <a:solidFill>
                  <a:srgbClr val="C00000"/>
                </a:solidFill>
              </a:rPr>
              <a:t>7.1 vol.% CO</a:t>
            </a:r>
            <a:r>
              <a:rPr lang="en-GB" b="0" baseline="-25000" dirty="0">
                <a:solidFill>
                  <a:srgbClr val="C00000"/>
                </a:solidFill>
              </a:rPr>
              <a:t>2 </a:t>
            </a:r>
            <a:endParaRPr b="0" baseline="-5999" dirty="0">
              <a:solidFill>
                <a:srgbClr val="C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7CB10A9-431B-863D-2450-CFFB4C3E9329}"/>
              </a:ext>
            </a:extLst>
          </p:cNvPr>
          <p:cNvSpPr/>
          <p:nvPr/>
        </p:nvSpPr>
        <p:spPr>
          <a:xfrm>
            <a:off x="5210355" y="4520687"/>
            <a:ext cx="6993776" cy="403671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B4007F2-E64C-006B-1DAB-37416570A201}"/>
              </a:ext>
            </a:extLst>
          </p:cNvPr>
          <p:cNvGrpSpPr/>
          <p:nvPr/>
        </p:nvGrpSpPr>
        <p:grpSpPr>
          <a:xfrm>
            <a:off x="2136807" y="5571273"/>
            <a:ext cx="1270002" cy="1954034"/>
            <a:chOff x="9293859" y="6110903"/>
            <a:chExt cx="1270002" cy="1954034"/>
          </a:xfrm>
        </p:grpSpPr>
        <p:sp>
          <p:nvSpPr>
            <p:cNvPr id="2" name="Square">
              <a:extLst>
                <a:ext uri="{FF2B5EF4-FFF2-40B4-BE49-F238E27FC236}">
                  <a16:creationId xmlns:a16="http://schemas.microsoft.com/office/drawing/2014/main" id="{B7ABE7AF-6954-CA7F-E4BE-F9CFE9A38C67}"/>
                </a:ext>
              </a:extLst>
            </p:cNvPr>
            <p:cNvSpPr/>
            <p:nvPr/>
          </p:nvSpPr>
          <p:spPr>
            <a:xfrm>
              <a:off x="9293859" y="6121064"/>
              <a:ext cx="1270002" cy="127000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sp>
          <p:nvSpPr>
            <p:cNvPr id="3" name="Line">
              <a:extLst>
                <a:ext uri="{FF2B5EF4-FFF2-40B4-BE49-F238E27FC236}">
                  <a16:creationId xmlns:a16="http://schemas.microsoft.com/office/drawing/2014/main" id="{6DFB4D3A-A221-EC5C-3E6C-F73C41A8812A}"/>
                </a:ext>
              </a:extLst>
            </p:cNvPr>
            <p:cNvSpPr/>
            <p:nvPr/>
          </p:nvSpPr>
          <p:spPr>
            <a:xfrm flipH="1">
              <a:off x="9941560" y="7073563"/>
              <a:ext cx="1" cy="9913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" name="Carbon capture">
              <a:extLst>
                <a:ext uri="{FF2B5EF4-FFF2-40B4-BE49-F238E27FC236}">
                  <a16:creationId xmlns:a16="http://schemas.microsoft.com/office/drawing/2014/main" id="{CC70D15D-CE35-EE5E-5EB9-43B5D2D01397}"/>
                </a:ext>
              </a:extLst>
            </p:cNvPr>
            <p:cNvSpPr/>
            <p:nvPr/>
          </p:nvSpPr>
          <p:spPr>
            <a:xfrm>
              <a:off x="9452609" y="6110903"/>
              <a:ext cx="952501" cy="95250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rPr b="0" dirty="0"/>
                <a:t>Carbon capture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181064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space réservé du numéro de diapositive 1"/>
          <p:cNvSpPr txBox="1">
            <a:spLocks noGrp="1"/>
          </p:cNvSpPr>
          <p:nvPr>
            <p:ph type="sldNum" sz="quarter" idx="4294967295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534357" y="492615"/>
            <a:ext cx="11669774" cy="2159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>
              <a:defRPr sz="4000"/>
            </a:pPr>
            <a:endParaRPr/>
          </a:p>
        </p:txBody>
      </p:sp>
      <p:sp>
        <p:nvSpPr>
          <p:cNvPr id="409" name="Applying carbon capture induces a high energy penalty, but this can be reduced through adaptations"/>
          <p:cNvSpPr/>
          <p:nvPr/>
        </p:nvSpPr>
        <p:spPr>
          <a:xfrm>
            <a:off x="534356" y="492615"/>
            <a:ext cx="11445321" cy="135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4000"/>
            </a:lvl1pPr>
          </a:lstStyle>
          <a:p>
            <a:r>
              <a:rPr lang="en-GB" sz="3600" dirty="0">
                <a:solidFill>
                  <a:srgbClr val="C00000"/>
                </a:solidFill>
              </a:rPr>
              <a:t>How to reduce the carbon capture penalty?</a:t>
            </a:r>
          </a:p>
        </p:txBody>
      </p:sp>
      <p:grpSp>
        <p:nvGrpSpPr>
          <p:cNvPr id="381" name="Group"/>
          <p:cNvGrpSpPr/>
          <p:nvPr/>
        </p:nvGrpSpPr>
        <p:grpSpPr>
          <a:xfrm>
            <a:off x="2136808" y="2344242"/>
            <a:ext cx="1270001" cy="3227031"/>
            <a:chOff x="12700" y="0"/>
            <a:chExt cx="1270000" cy="3227030"/>
          </a:xfrm>
        </p:grpSpPr>
        <p:sp>
          <p:nvSpPr>
            <p:cNvPr id="376" name="CCGT"/>
            <p:cNvSpPr/>
            <p:nvPr/>
          </p:nvSpPr>
          <p:spPr>
            <a:xfrm>
              <a:off x="12700" y="981384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lang="fr-FR" b="0" dirty="0"/>
                <a:t>CC</a:t>
              </a:r>
              <a:r>
                <a:rPr b="0" dirty="0"/>
                <a:t>GT</a:t>
              </a:r>
            </a:p>
          </p:txBody>
        </p:sp>
        <p:sp>
          <p:nvSpPr>
            <p:cNvPr id="378" name="Line"/>
            <p:cNvSpPr/>
            <p:nvPr/>
          </p:nvSpPr>
          <p:spPr>
            <a:xfrm flipH="1">
              <a:off x="647700" y="2235657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 flipH="1">
              <a:off x="647700" y="0"/>
              <a:ext cx="1" cy="9913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DD070EA3-F8D1-CA46-141E-BB8708587E3E}"/>
              </a:ext>
            </a:extLst>
          </p:cNvPr>
          <p:cNvSpPr txBox="1"/>
          <p:nvPr/>
        </p:nvSpPr>
        <p:spPr>
          <a:xfrm>
            <a:off x="6106786" y="2854207"/>
            <a:ext cx="589412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Performing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Exhaust Gas Recirculation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EGR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) on the 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CC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GT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7B0C669-EB71-302A-6E85-7124078B4C62}"/>
              </a:ext>
            </a:extLst>
          </p:cNvPr>
          <p:cNvSpPr txBox="1"/>
          <p:nvPr/>
        </p:nvSpPr>
        <p:spPr>
          <a:xfrm>
            <a:off x="6106786" y="4810282"/>
            <a:ext cx="574590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b="0" dirty="0">
                <a:solidFill>
                  <a:schemeClr val="accent1"/>
                </a:solidFill>
              </a:rPr>
              <a:t>Improvement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en-BE" b="0" dirty="0">
                <a:solidFill>
                  <a:schemeClr val="accent1"/>
                </a:solidFill>
              </a:rPr>
              <a:t>carbon capture 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process (solvent, configuration)</a:t>
            </a:r>
            <a:endParaRPr kumimoji="0" lang="en-BE" sz="24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39553F-B2B3-50BB-1F6C-8A3510FCCA3E}"/>
              </a:ext>
            </a:extLst>
          </p:cNvPr>
          <p:cNvSpPr txBox="1"/>
          <p:nvPr/>
        </p:nvSpPr>
        <p:spPr>
          <a:xfrm>
            <a:off x="6106786" y="6586073"/>
            <a:ext cx="603779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Energy integration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between the mGT and the CC plant</a:t>
            </a: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E629ACA8-123F-11D7-FDFA-BFBB06E3E582}"/>
              </a:ext>
            </a:extLst>
          </p:cNvPr>
          <p:cNvSpPr/>
          <p:nvPr/>
        </p:nvSpPr>
        <p:spPr>
          <a:xfrm>
            <a:off x="2756245" y="4796911"/>
            <a:ext cx="1600037" cy="0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>
              <a:solidFill>
                <a:srgbClr val="C00000"/>
              </a:solidFill>
            </a:endParaRPr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0E01DDA4-B01F-7355-BCC5-064DBF3572D8}"/>
              </a:ext>
            </a:extLst>
          </p:cNvPr>
          <p:cNvSpPr/>
          <p:nvPr/>
        </p:nvSpPr>
        <p:spPr>
          <a:xfrm flipV="1">
            <a:off x="4336127" y="2740448"/>
            <a:ext cx="1" cy="2073715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>
              <a:solidFill>
                <a:srgbClr val="C00000"/>
              </a:solidFill>
            </a:endParaRPr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9879C1E6-745B-3B94-B67B-F8F3B75ACD18}"/>
              </a:ext>
            </a:extLst>
          </p:cNvPr>
          <p:cNvSpPr/>
          <p:nvPr/>
        </p:nvSpPr>
        <p:spPr>
          <a:xfrm flipH="1" flipV="1">
            <a:off x="2781480" y="2739509"/>
            <a:ext cx="1549567" cy="2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solidFill>
                <a:srgbClr val="C00000"/>
              </a:solidFill>
            </a:endParaRPr>
          </a:p>
        </p:txBody>
      </p:sp>
      <p:sp>
        <p:nvSpPr>
          <p:cNvPr id="29" name="35% EGR">
            <a:extLst>
              <a:ext uri="{FF2B5EF4-FFF2-40B4-BE49-F238E27FC236}">
                <a16:creationId xmlns:a16="http://schemas.microsoft.com/office/drawing/2014/main" id="{B977E395-2186-D771-CD59-BD114DEBE201}"/>
              </a:ext>
            </a:extLst>
          </p:cNvPr>
          <p:cNvSpPr txBox="1"/>
          <p:nvPr/>
        </p:nvSpPr>
        <p:spPr>
          <a:xfrm>
            <a:off x="3264516" y="2214416"/>
            <a:ext cx="12423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lang="fr-FR" sz="2000" b="0" dirty="0">
                <a:solidFill>
                  <a:srgbClr val="C00000"/>
                </a:solidFill>
              </a:rPr>
              <a:t>35% </a:t>
            </a:r>
            <a:r>
              <a:rPr sz="2000" b="0" dirty="0">
                <a:solidFill>
                  <a:srgbClr val="C00000"/>
                </a:solidFill>
              </a:rPr>
              <a:t>EGR</a:t>
            </a:r>
          </a:p>
        </p:txBody>
      </p:sp>
      <p:sp>
        <p:nvSpPr>
          <p:cNvPr id="30" name="4.6% CO2">
            <a:extLst>
              <a:ext uri="{FF2B5EF4-FFF2-40B4-BE49-F238E27FC236}">
                <a16:creationId xmlns:a16="http://schemas.microsoft.com/office/drawing/2014/main" id="{FA863CA7-E2AE-E6DA-FE4F-A73939394F16}"/>
              </a:ext>
            </a:extLst>
          </p:cNvPr>
          <p:cNvSpPr txBox="1"/>
          <p:nvPr/>
        </p:nvSpPr>
        <p:spPr>
          <a:xfrm>
            <a:off x="2830793" y="4915849"/>
            <a:ext cx="1590179" cy="379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lang="en-GB" b="0" dirty="0">
                <a:solidFill>
                  <a:srgbClr val="C00000"/>
                </a:solidFill>
              </a:rPr>
              <a:t>7.1 vol.% CO</a:t>
            </a:r>
            <a:r>
              <a:rPr lang="en-GB" b="0" baseline="-25000" dirty="0">
                <a:solidFill>
                  <a:srgbClr val="C00000"/>
                </a:solidFill>
              </a:rPr>
              <a:t>2 </a:t>
            </a:r>
            <a:endParaRPr b="0" baseline="-5999" dirty="0">
              <a:solidFill>
                <a:srgbClr val="C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7CB10A9-431B-863D-2450-CFFB4C3E9329}"/>
              </a:ext>
            </a:extLst>
          </p:cNvPr>
          <p:cNvSpPr/>
          <p:nvPr/>
        </p:nvSpPr>
        <p:spPr>
          <a:xfrm>
            <a:off x="5210354" y="6383715"/>
            <a:ext cx="7315179" cy="215900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B4007F2-E64C-006B-1DAB-37416570A201}"/>
              </a:ext>
            </a:extLst>
          </p:cNvPr>
          <p:cNvGrpSpPr/>
          <p:nvPr/>
        </p:nvGrpSpPr>
        <p:grpSpPr>
          <a:xfrm>
            <a:off x="2136807" y="5571273"/>
            <a:ext cx="1270002" cy="1954034"/>
            <a:chOff x="9293859" y="6110903"/>
            <a:chExt cx="1270002" cy="1954034"/>
          </a:xfrm>
        </p:grpSpPr>
        <p:sp>
          <p:nvSpPr>
            <p:cNvPr id="2" name="Square">
              <a:extLst>
                <a:ext uri="{FF2B5EF4-FFF2-40B4-BE49-F238E27FC236}">
                  <a16:creationId xmlns:a16="http://schemas.microsoft.com/office/drawing/2014/main" id="{B7ABE7AF-6954-CA7F-E4BE-F9CFE9A38C67}"/>
                </a:ext>
              </a:extLst>
            </p:cNvPr>
            <p:cNvSpPr/>
            <p:nvPr/>
          </p:nvSpPr>
          <p:spPr>
            <a:xfrm>
              <a:off x="9293859" y="6121064"/>
              <a:ext cx="1270002" cy="127000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sp>
          <p:nvSpPr>
            <p:cNvPr id="3" name="Line">
              <a:extLst>
                <a:ext uri="{FF2B5EF4-FFF2-40B4-BE49-F238E27FC236}">
                  <a16:creationId xmlns:a16="http://schemas.microsoft.com/office/drawing/2014/main" id="{6DFB4D3A-A221-EC5C-3E6C-F73C41A8812A}"/>
                </a:ext>
              </a:extLst>
            </p:cNvPr>
            <p:cNvSpPr/>
            <p:nvPr/>
          </p:nvSpPr>
          <p:spPr>
            <a:xfrm flipH="1">
              <a:off x="9941560" y="7073563"/>
              <a:ext cx="1" cy="9913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" name="Carbon capture">
              <a:extLst>
                <a:ext uri="{FF2B5EF4-FFF2-40B4-BE49-F238E27FC236}">
                  <a16:creationId xmlns:a16="http://schemas.microsoft.com/office/drawing/2014/main" id="{CC70D15D-CE35-EE5E-5EB9-43B5D2D01397}"/>
                </a:ext>
              </a:extLst>
            </p:cNvPr>
            <p:cNvSpPr/>
            <p:nvPr/>
          </p:nvSpPr>
          <p:spPr>
            <a:xfrm>
              <a:off x="9452609" y="6110903"/>
              <a:ext cx="952501" cy="95250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rPr b="0" dirty="0"/>
                <a:t>Carbon capture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4F2C301-B6D5-8927-35D8-D4A85AE56432}"/>
              </a:ext>
            </a:extLst>
          </p:cNvPr>
          <p:cNvSpPr txBox="1"/>
          <p:nvPr/>
        </p:nvSpPr>
        <p:spPr>
          <a:xfrm>
            <a:off x="3709109" y="5782383"/>
            <a:ext cx="112963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Heat</a:t>
            </a:r>
            <a:endParaRPr kumimoji="0" lang="fr-BE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E7EDF00-172E-F8F6-0F1A-E4C723A62BDD}"/>
              </a:ext>
            </a:extLst>
          </p:cNvPr>
          <p:cNvSpPr txBox="1"/>
          <p:nvPr/>
        </p:nvSpPr>
        <p:spPr>
          <a:xfrm>
            <a:off x="3647887" y="6307630"/>
            <a:ext cx="175585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0" dirty="0" err="1">
                <a:solidFill>
                  <a:srgbClr val="C00000"/>
                </a:solidFill>
              </a:rPr>
              <a:t>Electricity</a:t>
            </a:r>
            <a:endParaRPr kumimoji="0" lang="fr-BE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B529AC6-9599-3C9A-80F1-B651E40A3941}"/>
              </a:ext>
            </a:extLst>
          </p:cNvPr>
          <p:cNvCxnSpPr>
            <a:cxnSpLocks/>
          </p:cNvCxnSpPr>
          <p:nvPr/>
        </p:nvCxnSpPr>
        <p:spPr>
          <a:xfrm>
            <a:off x="3587691" y="5853649"/>
            <a:ext cx="195525" cy="207204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906D839-20CF-79B4-B389-AFEA791AE621}"/>
              </a:ext>
            </a:extLst>
          </p:cNvPr>
          <p:cNvCxnSpPr>
            <a:cxnSpLocks/>
          </p:cNvCxnSpPr>
          <p:nvPr/>
        </p:nvCxnSpPr>
        <p:spPr>
          <a:xfrm>
            <a:off x="3608737" y="6366046"/>
            <a:ext cx="195525" cy="207204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8017959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7E9A6-BC46-4CFF-F168-EEE4D636D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space réservé du numéro de diapositive 1">
            <a:extLst>
              <a:ext uri="{FF2B5EF4-FFF2-40B4-BE49-F238E27FC236}">
                <a16:creationId xmlns:a16="http://schemas.microsoft.com/office/drawing/2014/main" id="{EDE6E121-95FE-91EF-F8C6-483E19993F58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372" name="Rectangle">
            <a:extLst>
              <a:ext uri="{FF2B5EF4-FFF2-40B4-BE49-F238E27FC236}">
                <a16:creationId xmlns:a16="http://schemas.microsoft.com/office/drawing/2014/main" id="{03D4B08B-59B2-962D-622A-6360A5A677DD}"/>
              </a:ext>
            </a:extLst>
          </p:cNvPr>
          <p:cNvSpPr/>
          <p:nvPr/>
        </p:nvSpPr>
        <p:spPr>
          <a:xfrm>
            <a:off x="534357" y="492615"/>
            <a:ext cx="11669774" cy="2159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>
              <a:defRPr sz="4000"/>
            </a:pPr>
            <a:endParaRPr/>
          </a:p>
        </p:txBody>
      </p:sp>
      <p:sp>
        <p:nvSpPr>
          <p:cNvPr id="409" name="Applying carbon capture induces a high energy penalty, but this can be reduced through adaptations">
            <a:extLst>
              <a:ext uri="{FF2B5EF4-FFF2-40B4-BE49-F238E27FC236}">
                <a16:creationId xmlns:a16="http://schemas.microsoft.com/office/drawing/2014/main" id="{35AEA057-F51C-27D1-107A-80F76157AD95}"/>
              </a:ext>
            </a:extLst>
          </p:cNvPr>
          <p:cNvSpPr/>
          <p:nvPr/>
        </p:nvSpPr>
        <p:spPr>
          <a:xfrm>
            <a:off x="534356" y="492615"/>
            <a:ext cx="11445321" cy="135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4000"/>
            </a:lvl1pPr>
          </a:lstStyle>
          <a:p>
            <a:r>
              <a:rPr lang="en-GB" sz="3600" dirty="0">
                <a:solidFill>
                  <a:srgbClr val="C00000"/>
                </a:solidFill>
              </a:rPr>
              <a:t>How to reduce the carbon capture penalty?</a:t>
            </a:r>
          </a:p>
        </p:txBody>
      </p:sp>
      <p:grpSp>
        <p:nvGrpSpPr>
          <p:cNvPr id="381" name="Group">
            <a:extLst>
              <a:ext uri="{FF2B5EF4-FFF2-40B4-BE49-F238E27FC236}">
                <a16:creationId xmlns:a16="http://schemas.microsoft.com/office/drawing/2014/main" id="{9B343AB1-B630-789C-961C-AB458D8643C1}"/>
              </a:ext>
            </a:extLst>
          </p:cNvPr>
          <p:cNvGrpSpPr/>
          <p:nvPr/>
        </p:nvGrpSpPr>
        <p:grpSpPr>
          <a:xfrm>
            <a:off x="2136808" y="2344242"/>
            <a:ext cx="1270001" cy="3227031"/>
            <a:chOff x="12700" y="0"/>
            <a:chExt cx="1270000" cy="3227030"/>
          </a:xfrm>
        </p:grpSpPr>
        <p:sp>
          <p:nvSpPr>
            <p:cNvPr id="376" name="CCGT">
              <a:extLst>
                <a:ext uri="{FF2B5EF4-FFF2-40B4-BE49-F238E27FC236}">
                  <a16:creationId xmlns:a16="http://schemas.microsoft.com/office/drawing/2014/main" id="{330F0230-0268-B457-1D7A-68BA11E13A96}"/>
                </a:ext>
              </a:extLst>
            </p:cNvPr>
            <p:cNvSpPr/>
            <p:nvPr/>
          </p:nvSpPr>
          <p:spPr>
            <a:xfrm>
              <a:off x="12700" y="981384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lang="fr-FR" b="0" dirty="0"/>
                <a:t>CC</a:t>
              </a:r>
              <a:r>
                <a:rPr b="0" dirty="0"/>
                <a:t>GT</a:t>
              </a:r>
            </a:p>
          </p:txBody>
        </p:sp>
        <p:sp>
          <p:nvSpPr>
            <p:cNvPr id="378" name="Line">
              <a:extLst>
                <a:ext uri="{FF2B5EF4-FFF2-40B4-BE49-F238E27FC236}">
                  <a16:creationId xmlns:a16="http://schemas.microsoft.com/office/drawing/2014/main" id="{B678FE95-6462-B789-529A-CC7BE8BB4382}"/>
                </a:ext>
              </a:extLst>
            </p:cNvPr>
            <p:cNvSpPr/>
            <p:nvPr/>
          </p:nvSpPr>
          <p:spPr>
            <a:xfrm flipH="1">
              <a:off x="647700" y="2235657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9" name="Line">
              <a:extLst>
                <a:ext uri="{FF2B5EF4-FFF2-40B4-BE49-F238E27FC236}">
                  <a16:creationId xmlns:a16="http://schemas.microsoft.com/office/drawing/2014/main" id="{34E82681-15AB-8870-4036-F746ED5B9B3F}"/>
                </a:ext>
              </a:extLst>
            </p:cNvPr>
            <p:cNvSpPr/>
            <p:nvPr/>
          </p:nvSpPr>
          <p:spPr>
            <a:xfrm flipH="1">
              <a:off x="647700" y="0"/>
              <a:ext cx="1" cy="9913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6A87E49E-F242-516A-8CDF-6389123194CD}"/>
              </a:ext>
            </a:extLst>
          </p:cNvPr>
          <p:cNvSpPr txBox="1"/>
          <p:nvPr/>
        </p:nvSpPr>
        <p:spPr>
          <a:xfrm>
            <a:off x="6106786" y="3038873"/>
            <a:ext cx="589412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Performing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Exhaust Gas Recirculation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EGR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) on the 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CC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GT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6B964B7-F5BE-CECF-E64C-5489FC670B28}"/>
              </a:ext>
            </a:extLst>
          </p:cNvPr>
          <p:cNvSpPr txBox="1"/>
          <p:nvPr/>
        </p:nvSpPr>
        <p:spPr>
          <a:xfrm>
            <a:off x="6106786" y="4810282"/>
            <a:ext cx="574590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b="0" dirty="0">
                <a:solidFill>
                  <a:schemeClr val="accent1"/>
                </a:solidFill>
              </a:rPr>
              <a:t>Improvement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en-BE" b="0" dirty="0">
                <a:solidFill>
                  <a:schemeClr val="accent1"/>
                </a:solidFill>
              </a:rPr>
              <a:t>carbon capture 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process (</a:t>
            </a:r>
            <a:r>
              <a:rPr lang="en-BE" b="0" dirty="0">
                <a:solidFill>
                  <a:srgbClr val="C00000"/>
                </a:solidFill>
              </a:rPr>
              <a:t>solvent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, configuration)</a:t>
            </a:r>
            <a:endParaRPr kumimoji="0" lang="en-BE" sz="24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4F8AA-88C4-91BA-D41D-E48520FEC091}"/>
              </a:ext>
            </a:extLst>
          </p:cNvPr>
          <p:cNvSpPr txBox="1"/>
          <p:nvPr/>
        </p:nvSpPr>
        <p:spPr>
          <a:xfrm>
            <a:off x="6106786" y="6586073"/>
            <a:ext cx="603779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Energy integration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between the mGT and the CC plant</a:t>
            </a: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F13F69C1-CDC7-B52C-6F2C-8C23DAC1CA00}"/>
              </a:ext>
            </a:extLst>
          </p:cNvPr>
          <p:cNvSpPr/>
          <p:nvPr/>
        </p:nvSpPr>
        <p:spPr>
          <a:xfrm>
            <a:off x="2756245" y="4796911"/>
            <a:ext cx="1600037" cy="0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>
              <a:solidFill>
                <a:srgbClr val="C00000"/>
              </a:solidFill>
            </a:endParaRPr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6A8B807F-EAC8-2CBA-7B3C-FBEAC34993DB}"/>
              </a:ext>
            </a:extLst>
          </p:cNvPr>
          <p:cNvSpPr/>
          <p:nvPr/>
        </p:nvSpPr>
        <p:spPr>
          <a:xfrm flipV="1">
            <a:off x="4336127" y="2740448"/>
            <a:ext cx="1" cy="2073715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>
              <a:solidFill>
                <a:srgbClr val="C00000"/>
              </a:solidFill>
            </a:endParaRPr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CB3359E7-7961-63FC-AAFD-19DF0EE09A01}"/>
              </a:ext>
            </a:extLst>
          </p:cNvPr>
          <p:cNvSpPr/>
          <p:nvPr/>
        </p:nvSpPr>
        <p:spPr>
          <a:xfrm flipH="1" flipV="1">
            <a:off x="2781480" y="2739509"/>
            <a:ext cx="1549567" cy="2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solidFill>
                <a:srgbClr val="C00000"/>
              </a:solidFill>
            </a:endParaRPr>
          </a:p>
        </p:txBody>
      </p:sp>
      <p:sp>
        <p:nvSpPr>
          <p:cNvPr id="29" name="35% EGR">
            <a:extLst>
              <a:ext uri="{FF2B5EF4-FFF2-40B4-BE49-F238E27FC236}">
                <a16:creationId xmlns:a16="http://schemas.microsoft.com/office/drawing/2014/main" id="{172B87E4-E83D-BF27-5815-FDCE0496D35E}"/>
              </a:ext>
            </a:extLst>
          </p:cNvPr>
          <p:cNvSpPr txBox="1"/>
          <p:nvPr/>
        </p:nvSpPr>
        <p:spPr>
          <a:xfrm>
            <a:off x="3264516" y="2214416"/>
            <a:ext cx="12423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lang="fr-FR" sz="2000" b="0" dirty="0">
                <a:solidFill>
                  <a:srgbClr val="C00000"/>
                </a:solidFill>
              </a:rPr>
              <a:t>35% </a:t>
            </a:r>
            <a:r>
              <a:rPr sz="2000" b="0" dirty="0">
                <a:solidFill>
                  <a:srgbClr val="C00000"/>
                </a:solidFill>
              </a:rPr>
              <a:t>EGR</a:t>
            </a:r>
          </a:p>
        </p:txBody>
      </p:sp>
      <p:sp>
        <p:nvSpPr>
          <p:cNvPr id="30" name="4.6% CO2">
            <a:extLst>
              <a:ext uri="{FF2B5EF4-FFF2-40B4-BE49-F238E27FC236}">
                <a16:creationId xmlns:a16="http://schemas.microsoft.com/office/drawing/2014/main" id="{D2B4CC49-FCB5-6110-3859-D1627EA99A94}"/>
              </a:ext>
            </a:extLst>
          </p:cNvPr>
          <p:cNvSpPr txBox="1"/>
          <p:nvPr/>
        </p:nvSpPr>
        <p:spPr>
          <a:xfrm>
            <a:off x="2830793" y="4915849"/>
            <a:ext cx="1590179" cy="379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lang="en-GB" b="0" dirty="0">
                <a:solidFill>
                  <a:srgbClr val="C00000"/>
                </a:solidFill>
              </a:rPr>
              <a:t>7.1 vol.% CO</a:t>
            </a:r>
            <a:r>
              <a:rPr lang="en-GB" b="0" baseline="-25000" dirty="0">
                <a:solidFill>
                  <a:srgbClr val="C00000"/>
                </a:solidFill>
              </a:rPr>
              <a:t>2 </a:t>
            </a:r>
            <a:endParaRPr b="0" baseline="-5999" dirty="0">
              <a:solidFill>
                <a:srgbClr val="C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010FD84-BF34-ED6B-C047-CBBEF513C5D5}"/>
              </a:ext>
            </a:extLst>
          </p:cNvPr>
          <p:cNvSpPr/>
          <p:nvPr/>
        </p:nvSpPr>
        <p:spPr>
          <a:xfrm>
            <a:off x="5210354" y="6398403"/>
            <a:ext cx="7315179" cy="215900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A32C473-01EE-C965-E7A6-A429A421012B}"/>
              </a:ext>
            </a:extLst>
          </p:cNvPr>
          <p:cNvGrpSpPr/>
          <p:nvPr/>
        </p:nvGrpSpPr>
        <p:grpSpPr>
          <a:xfrm>
            <a:off x="2136807" y="5571273"/>
            <a:ext cx="1270002" cy="1954034"/>
            <a:chOff x="9293859" y="6110903"/>
            <a:chExt cx="1270002" cy="1954034"/>
          </a:xfrm>
        </p:grpSpPr>
        <p:sp>
          <p:nvSpPr>
            <p:cNvPr id="2" name="Square">
              <a:extLst>
                <a:ext uri="{FF2B5EF4-FFF2-40B4-BE49-F238E27FC236}">
                  <a16:creationId xmlns:a16="http://schemas.microsoft.com/office/drawing/2014/main" id="{6FF98FA0-7E9A-811E-DDE9-2087DED56710}"/>
                </a:ext>
              </a:extLst>
            </p:cNvPr>
            <p:cNvSpPr/>
            <p:nvPr/>
          </p:nvSpPr>
          <p:spPr>
            <a:xfrm>
              <a:off x="9293859" y="6121064"/>
              <a:ext cx="1270002" cy="127000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sp>
          <p:nvSpPr>
            <p:cNvPr id="3" name="Line">
              <a:extLst>
                <a:ext uri="{FF2B5EF4-FFF2-40B4-BE49-F238E27FC236}">
                  <a16:creationId xmlns:a16="http://schemas.microsoft.com/office/drawing/2014/main" id="{A8893280-8042-C866-842E-DFB3FD974A81}"/>
                </a:ext>
              </a:extLst>
            </p:cNvPr>
            <p:cNvSpPr/>
            <p:nvPr/>
          </p:nvSpPr>
          <p:spPr>
            <a:xfrm flipH="1">
              <a:off x="9941560" y="7073563"/>
              <a:ext cx="1" cy="9913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" name="Carbon capture">
              <a:extLst>
                <a:ext uri="{FF2B5EF4-FFF2-40B4-BE49-F238E27FC236}">
                  <a16:creationId xmlns:a16="http://schemas.microsoft.com/office/drawing/2014/main" id="{3A23BAFC-46BE-EA6B-74A3-71E85D28BC21}"/>
                </a:ext>
              </a:extLst>
            </p:cNvPr>
            <p:cNvSpPr/>
            <p:nvPr/>
          </p:nvSpPr>
          <p:spPr>
            <a:xfrm>
              <a:off x="9452609" y="6110903"/>
              <a:ext cx="952501" cy="95250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rPr b="0" dirty="0"/>
                <a:t>Carbon capture</a:t>
              </a:r>
            </a:p>
          </p:txBody>
        </p:sp>
      </p:grpSp>
      <p:sp>
        <p:nvSpPr>
          <p:cNvPr id="6" name="MEA">
            <a:extLst>
              <a:ext uri="{FF2B5EF4-FFF2-40B4-BE49-F238E27FC236}">
                <a16:creationId xmlns:a16="http://schemas.microsoft.com/office/drawing/2014/main" id="{E7D9EAC1-0045-CC67-E26B-664B95079A13}"/>
              </a:ext>
            </a:extLst>
          </p:cNvPr>
          <p:cNvSpPr txBox="1"/>
          <p:nvPr/>
        </p:nvSpPr>
        <p:spPr>
          <a:xfrm>
            <a:off x="3717254" y="5659407"/>
            <a:ext cx="70371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fr-FR" b="0" dirty="0"/>
              <a:t>MEA</a:t>
            </a:r>
            <a:endParaRPr b="0" dirty="0"/>
          </a:p>
        </p:txBody>
      </p:sp>
      <p:sp>
        <p:nvSpPr>
          <p:cNvPr id="14" name="MEA">
            <a:extLst>
              <a:ext uri="{FF2B5EF4-FFF2-40B4-BE49-F238E27FC236}">
                <a16:creationId xmlns:a16="http://schemas.microsoft.com/office/drawing/2014/main" id="{2C7F70FA-ABBA-C481-0398-479BA9D37F4C}"/>
              </a:ext>
            </a:extLst>
          </p:cNvPr>
          <p:cNvSpPr txBox="1"/>
          <p:nvPr/>
        </p:nvSpPr>
        <p:spPr>
          <a:xfrm>
            <a:off x="3717254" y="6216435"/>
            <a:ext cx="135293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fr-FR" b="0" dirty="0"/>
              <a:t>MDEA/PZ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412772583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140D505-7C01-21B5-2468-3A7A49A68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2" y="1877257"/>
            <a:ext cx="4993734" cy="2832490"/>
          </a:xfrm>
          <a:prstGeom prst="rect">
            <a:avLst/>
          </a:prstGeom>
        </p:spPr>
      </p:pic>
      <p:sp>
        <p:nvSpPr>
          <p:cNvPr id="128" name="Carbon clean micro gas turbine has a role to play  in the future energy system"/>
          <p:cNvSpPr txBox="1">
            <a:spLocks noGrp="1"/>
          </p:cNvSpPr>
          <p:nvPr>
            <p:ph type="title"/>
          </p:nvPr>
        </p:nvSpPr>
        <p:spPr>
          <a:xfrm>
            <a:off x="307510" y="97691"/>
            <a:ext cx="12455989" cy="1633229"/>
          </a:xfrm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chemeClr val="accent5">
                    <a:lumOff val="-298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BE" dirty="0"/>
              <a:t>The </a:t>
            </a:r>
            <a:r>
              <a:rPr lang="fr-BE" dirty="0" err="1"/>
              <a:t>reboiler</a:t>
            </a:r>
            <a:r>
              <a:rPr lang="fr-BE" dirty="0"/>
              <a:t> </a:t>
            </a:r>
            <a:r>
              <a:rPr lang="fr-BE" dirty="0" err="1"/>
              <a:t>duty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lower</a:t>
            </a:r>
            <a:r>
              <a:rPr lang="fr-BE" dirty="0"/>
              <a:t> </a:t>
            </a:r>
            <a:r>
              <a:rPr lang="fr-BE" dirty="0" err="1"/>
              <a:t>using</a:t>
            </a:r>
            <a:r>
              <a:rPr lang="fr-BE" dirty="0"/>
              <a:t> MDEA/PZ </a:t>
            </a:r>
            <a:r>
              <a:rPr lang="fr-BE" dirty="0" err="1"/>
              <a:t>instead</a:t>
            </a:r>
            <a:r>
              <a:rPr lang="fr-BE" dirty="0"/>
              <a:t> of MEA</a:t>
            </a:r>
            <a:endParaRPr lang="en-GB" dirty="0"/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90810" y="9296401"/>
            <a:ext cx="216406" cy="34881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E54339-BFCE-714E-BF4A-1925EB6E34ED}"/>
              </a:ext>
            </a:extLst>
          </p:cNvPr>
          <p:cNvGrpSpPr/>
          <p:nvPr/>
        </p:nvGrpSpPr>
        <p:grpSpPr>
          <a:xfrm>
            <a:off x="5627773" y="3725388"/>
            <a:ext cx="7008727" cy="4518674"/>
            <a:chOff x="5400945" y="2774336"/>
            <a:chExt cx="7008727" cy="45186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2AC0CF-13B8-6D45-80BF-F459D4AC7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958" y="3110040"/>
              <a:ext cx="5595735" cy="373049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6F2761-3977-9B4C-B09F-59F8D67379FE}"/>
                </a:ext>
              </a:extLst>
            </p:cNvPr>
            <p:cNvSpPr txBox="1"/>
            <p:nvPr/>
          </p:nvSpPr>
          <p:spPr>
            <a:xfrm>
              <a:off x="5400945" y="2774336"/>
              <a:ext cx="2325033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BE" sz="18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Reboiler duty [MW</a:t>
              </a:r>
              <a:r>
                <a:rPr kumimoji="0" lang="en-BE" sz="1800" b="0" i="0" u="none" strike="noStrike" cap="none" spc="0" normalizeH="0" baseline="-2500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th</a:t>
              </a:r>
              <a:r>
                <a:rPr lang="en-BE" sz="1800" b="0" dirty="0">
                  <a:solidFill>
                    <a:schemeClr val="tx1"/>
                  </a:solidFill>
                </a:rPr>
                <a:t>]</a:t>
              </a:r>
              <a:endParaRPr kumimoji="0" lang="en-BE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DF0988-4573-8340-80B6-29E65045EBC7}"/>
                </a:ext>
              </a:extLst>
            </p:cNvPr>
            <p:cNvSpPr txBox="1"/>
            <p:nvPr/>
          </p:nvSpPr>
          <p:spPr>
            <a:xfrm>
              <a:off x="9642613" y="6913419"/>
              <a:ext cx="2767059" cy="3795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BE" sz="1800" b="0" dirty="0"/>
                <a:t>Stripper pressure</a:t>
              </a:r>
              <a:r>
                <a:rPr kumimoji="0" lang="en-B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[bar</a:t>
              </a:r>
              <a:r>
                <a:rPr lang="en-BE" sz="1800" b="0" dirty="0"/>
                <a:t>]</a:t>
              </a:r>
              <a:endParaRPr kumimoji="0" lang="en-B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CAD84E-7942-D943-A43B-3981803E2D90}"/>
                </a:ext>
              </a:extLst>
            </p:cNvPr>
            <p:cNvSpPr txBox="1"/>
            <p:nvPr/>
          </p:nvSpPr>
          <p:spPr>
            <a:xfrm>
              <a:off x="7832259" y="3988891"/>
              <a:ext cx="940364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BE" sz="2000" b="0" dirty="0">
                  <a:solidFill>
                    <a:srgbClr val="FF7F0D"/>
                  </a:solidFill>
                </a:rPr>
                <a:t>MEA</a:t>
              </a:r>
              <a:endParaRPr kumimoji="0" lang="en-BE" sz="2000" b="0" i="0" u="none" strike="noStrike" cap="none" spc="0" normalizeH="0" baseline="0" dirty="0">
                <a:ln>
                  <a:noFill/>
                </a:ln>
                <a:solidFill>
                  <a:srgbClr val="FF7F0D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F101FD2-4973-5944-85FE-3BFF25B30A1C}"/>
                </a:ext>
              </a:extLst>
            </p:cNvPr>
            <p:cNvSpPr txBox="1"/>
            <p:nvPr/>
          </p:nvSpPr>
          <p:spPr>
            <a:xfrm>
              <a:off x="10486922" y="5450275"/>
              <a:ext cx="183607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BE" sz="2000" b="0" dirty="0">
                  <a:solidFill>
                    <a:srgbClr val="1E77B4"/>
                  </a:solidFill>
                </a:rPr>
                <a:t>MDEA/PZ</a:t>
              </a:r>
              <a:endParaRPr kumimoji="0" lang="en-BE" sz="2000" b="0" i="0" u="none" strike="noStrike" cap="none" spc="0" normalizeH="0" baseline="0" dirty="0">
                <a:ln>
                  <a:noFill/>
                </a:ln>
                <a:solidFill>
                  <a:srgbClr val="1E77B4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3" name="Flèche : bas 16">
            <a:extLst>
              <a:ext uri="{FF2B5EF4-FFF2-40B4-BE49-F238E27FC236}">
                <a16:creationId xmlns:a16="http://schemas.microsoft.com/office/drawing/2014/main" id="{B88EC511-677C-B446-A735-4A359FF6C369}"/>
              </a:ext>
            </a:extLst>
          </p:cNvPr>
          <p:cNvSpPr/>
          <p:nvPr/>
        </p:nvSpPr>
        <p:spPr>
          <a:xfrm rot="16200000" flipH="1" flipV="1">
            <a:off x="4915701" y="4034698"/>
            <a:ext cx="195385" cy="427315"/>
          </a:xfrm>
          <a:prstGeom prst="downArrow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oneTexte 17">
            <a:extLst>
              <a:ext uri="{FF2B5EF4-FFF2-40B4-BE49-F238E27FC236}">
                <a16:creationId xmlns:a16="http://schemas.microsoft.com/office/drawing/2014/main" id="{18128A8E-760F-E046-B487-DE989222CF01}"/>
              </a:ext>
            </a:extLst>
          </p:cNvPr>
          <p:cNvSpPr txBox="1"/>
          <p:nvPr/>
        </p:nvSpPr>
        <p:spPr>
          <a:xfrm>
            <a:off x="4508544" y="4346048"/>
            <a:ext cx="94737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800" b="0" i="0" u="none" strike="noStrike" cap="none" spc="0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Q</a:t>
            </a:r>
            <a:r>
              <a:rPr lang="fr-BE" sz="1800" b="0" baseline="-25000" dirty="0" err="1">
                <a:solidFill>
                  <a:srgbClr val="C00000"/>
                </a:solidFill>
              </a:rPr>
              <a:t>reboiler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C8019A2-9BD1-64D3-53B2-FA9E18F09B7A}"/>
              </a:ext>
            </a:extLst>
          </p:cNvPr>
          <p:cNvSpPr txBox="1"/>
          <p:nvPr/>
        </p:nvSpPr>
        <p:spPr>
          <a:xfrm>
            <a:off x="4336129" y="3064428"/>
            <a:ext cx="216288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Stripper</a:t>
            </a:r>
            <a:endParaRPr kumimoji="0" lang="fr-BE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E0AA2E-032D-2D9E-996A-9C86DE41A45E}"/>
              </a:ext>
            </a:extLst>
          </p:cNvPr>
          <p:cNvSpPr txBox="1"/>
          <p:nvPr/>
        </p:nvSpPr>
        <p:spPr>
          <a:xfrm>
            <a:off x="-192247" y="3064427"/>
            <a:ext cx="216288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b="0" dirty="0">
                <a:solidFill>
                  <a:schemeClr val="tx1"/>
                </a:solidFill>
              </a:rPr>
              <a:t>Absorber</a:t>
            </a:r>
            <a:endParaRPr kumimoji="0" lang="fr-BE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33054647"/>
      </p:ext>
    </p:extLst>
  </p:cSld>
  <p:clrMapOvr>
    <a:masterClrMapping/>
  </p:clrMapOvr>
  <p:transition spd="med" advTm="83276"/>
  <p:extLst>
    <p:ext uri="{3A86A75C-4F4B-4683-9AE1-C65F6400EC91}">
      <p14:laserTraceLst xmlns:p14="http://schemas.microsoft.com/office/powerpoint/2010/main">
        <p14:tracePtLst>
          <p14:tracePt t="1147" x="12282488" y="6330950"/>
          <p14:tracePt t="1154" x="12306300" y="6330950"/>
          <p14:tracePt t="1162" x="12369800" y="6330950"/>
          <p14:tracePt t="1170" x="12393613" y="6330950"/>
          <p14:tracePt t="1178" x="12493625" y="6330950"/>
          <p14:tracePt t="1187" x="12544425" y="6330950"/>
          <p14:tracePt t="1194" x="12644438" y="6330950"/>
          <p14:tracePt t="1204" x="12719050" y="6330950"/>
          <p14:tracePt t="1210" x="12819063" y="6330950"/>
          <p14:tracePt t="1220" x="12893675" y="6343650"/>
          <p14:tracePt t="1226" x="12968288" y="6343650"/>
          <p14:tracePt t="1605" x="12744450" y="7567613"/>
          <p14:tracePt t="1612" x="12519025" y="7731125"/>
          <p14:tracePt t="1621" x="12282488" y="7867650"/>
          <p14:tracePt t="1626" x="12157075" y="7929563"/>
          <p14:tracePt t="1637" x="11982450" y="8042275"/>
          <p14:tracePt t="1642" x="11795125" y="8142288"/>
          <p14:tracePt t="1651" x="11682413" y="8180388"/>
          <p14:tracePt t="1658" x="11569700" y="8229600"/>
          <p14:tracePt t="1666" x="11456988" y="8280400"/>
          <p14:tracePt t="1674" x="11382375" y="8293100"/>
          <p14:tracePt t="1682" x="11307763" y="8293100"/>
          <p14:tracePt t="1690" x="11182350" y="8316913"/>
          <p14:tracePt t="1698" x="11069638" y="8316913"/>
          <p14:tracePt t="1706" x="10933113" y="8316913"/>
          <p14:tracePt t="1714" x="10856913" y="8316913"/>
          <p14:tracePt t="1722" x="10682288" y="8316913"/>
          <p14:tracePt t="1730" x="10545763" y="8316913"/>
          <p14:tracePt t="1738" x="10382250" y="8316913"/>
          <p14:tracePt t="1746" x="10182225" y="8316913"/>
          <p14:tracePt t="1755" x="10007600" y="8316913"/>
          <p14:tracePt t="1762" x="9845675" y="8316913"/>
          <p14:tracePt t="1771" x="9645650" y="8316913"/>
          <p14:tracePt t="1778" x="9445625" y="8316913"/>
          <p14:tracePt t="1787" x="9170988" y="8316913"/>
          <p14:tracePt t="1794" x="8809038" y="8316913"/>
          <p14:tracePt t="1804" x="8483600" y="8316913"/>
          <p14:tracePt t="1810" x="8245475" y="8342313"/>
          <p14:tracePt t="1820" x="7908925" y="8404225"/>
          <p14:tracePt t="1826" x="7546975" y="8429625"/>
          <p14:tracePt t="1834" x="7208838" y="8455025"/>
          <p14:tracePt t="1842" x="6908800" y="8504238"/>
          <p14:tracePt t="1851" x="6608763" y="8504238"/>
          <p14:tracePt t="1858" x="6346825" y="8542338"/>
          <p14:tracePt t="1866" x="6110288" y="8567738"/>
          <p14:tracePt t="1874" x="6010275" y="8567738"/>
          <p14:tracePt t="1882" x="5710238" y="8567738"/>
          <p14:tracePt t="1890" x="5610225" y="8567738"/>
          <p14:tracePt t="1898" x="5435600" y="8567738"/>
          <p14:tracePt t="1919" x="5135563" y="8567738"/>
          <p14:tracePt t="1923" x="4897438" y="8567738"/>
          <p14:tracePt t="1930" x="4735513" y="8567738"/>
          <p14:tracePt t="1938" x="4560888" y="8567738"/>
          <p14:tracePt t="1946" x="4397375" y="8567738"/>
          <p14:tracePt t="1954" x="4297363" y="8567738"/>
          <p14:tracePt t="1962" x="4122738" y="8567738"/>
          <p14:tracePt t="1970" x="3886200" y="8567738"/>
          <p14:tracePt t="1978" x="3810000" y="8567738"/>
          <p14:tracePt t="1987" x="3660775" y="8567738"/>
          <p14:tracePt t="1995" x="3560763" y="8567738"/>
          <p14:tracePt t="2003" x="3422650" y="8567738"/>
          <p14:tracePt t="2010" x="3324225" y="8567738"/>
          <p14:tracePt t="2020" x="3224213" y="8567738"/>
          <p14:tracePt t="2026" x="3111500" y="8567738"/>
          <p14:tracePt t="2036" x="3035300" y="8555038"/>
          <p14:tracePt t="2042" x="2936875" y="8555038"/>
          <p14:tracePt t="2050" x="2860675" y="8542338"/>
          <p14:tracePt t="2058" x="2786063" y="8516938"/>
          <p14:tracePt t="2066" x="2711450" y="8516938"/>
          <p14:tracePt t="2074" x="2649538" y="8504238"/>
          <p14:tracePt t="2082" x="2598738" y="8480425"/>
          <p14:tracePt t="2090" x="2536825" y="8467725"/>
          <p14:tracePt t="2098" x="2511425" y="8442325"/>
          <p14:tracePt t="2106" x="2473325" y="8429625"/>
          <p14:tracePt t="2114" x="2460625" y="8416925"/>
          <p14:tracePt t="2122" x="2449513" y="8404225"/>
          <p14:tracePt t="2130" x="2449513" y="8380413"/>
          <p14:tracePt t="2138" x="2449513" y="8367713"/>
          <p14:tracePt t="2154" x="2449513" y="8355013"/>
          <p14:tracePt t="2162" x="2449513" y="8342313"/>
          <p14:tracePt t="2170" x="2449513" y="8329613"/>
          <p14:tracePt t="2178" x="2449513" y="8316913"/>
          <p14:tracePt t="2194" x="2449513" y="8304213"/>
          <p14:tracePt t="2218" x="2424113" y="8304213"/>
          <p14:tracePt t="2226" x="2424113" y="8280400"/>
          <p14:tracePt t="2265" x="2436813" y="8280400"/>
          <p14:tracePt t="2273" x="2460625" y="8280400"/>
          <p14:tracePt t="2281" x="2473325" y="8280400"/>
          <p14:tracePt t="10979" x="2524125" y="8267700"/>
          <p14:tracePt t="10987" x="2586038" y="8229600"/>
          <p14:tracePt t="10994" x="2660650" y="8167688"/>
          <p14:tracePt t="11005" x="2786063" y="8042275"/>
          <p14:tracePt t="11011" x="2911475" y="7929563"/>
          <p14:tracePt t="11021" x="3035300" y="7767638"/>
          <p14:tracePt t="11026" x="3098800" y="7680325"/>
          <p14:tracePt t="11036" x="3298825" y="7467600"/>
          <p14:tracePt t="11043" x="3335338" y="7380288"/>
          <p14:tracePt t="11051" x="3435350" y="7231063"/>
          <p14:tracePt t="11059" x="3511550" y="7080250"/>
          <p14:tracePt t="11066" x="3573463" y="6969125"/>
          <p14:tracePt t="11075" x="3648075" y="6818313"/>
          <p14:tracePt t="11083" x="3698875" y="6705600"/>
          <p14:tracePt t="11091" x="3798888" y="6494463"/>
          <p14:tracePt t="11099" x="3873500" y="6343650"/>
          <p14:tracePt t="11107" x="3922713" y="6207125"/>
          <p14:tracePt t="11114" x="4022725" y="6056313"/>
          <p14:tracePt t="11123" x="4097338" y="5907088"/>
          <p14:tracePt t="11130" x="4135438" y="5832475"/>
          <p14:tracePt t="11139" x="4186238" y="5707063"/>
          <p14:tracePt t="11146" x="4260850" y="5570538"/>
          <p14:tracePt t="11154" x="4297363" y="5457825"/>
          <p14:tracePt t="11163" x="4348163" y="5345113"/>
          <p14:tracePt t="11172" x="4384675" y="5257800"/>
          <p14:tracePt t="11179" x="4410075" y="5183188"/>
          <p14:tracePt t="11189" x="4422775" y="5119688"/>
          <p14:tracePt t="11194" x="4448175" y="5045075"/>
          <p14:tracePt t="11205" x="4448175" y="5019675"/>
          <p14:tracePt t="11210" x="4460875" y="4957763"/>
          <p14:tracePt t="11220" x="4460875" y="4932363"/>
          <p14:tracePt t="11226" x="4460875" y="4895850"/>
          <p14:tracePt t="11236" x="4460875" y="4883150"/>
          <p14:tracePt t="11242" x="4460875" y="4870450"/>
          <p14:tracePt t="11252" x="4460875" y="4857750"/>
          <p14:tracePt t="11258" x="4460875" y="4845050"/>
          <p14:tracePt t="11266" x="4460875" y="4832350"/>
          <p14:tracePt t="11282" x="4460875" y="4808538"/>
          <p14:tracePt t="11290" x="4460875" y="4795838"/>
          <p14:tracePt t="11298" x="4448175" y="4795838"/>
          <p14:tracePt t="11306" x="4435475" y="4783138"/>
          <p14:tracePt t="11314" x="4422775" y="4770438"/>
          <p14:tracePt t="11322" x="4410075" y="4733925"/>
          <p14:tracePt t="11330" x="4384675" y="4721225"/>
          <p14:tracePt t="11338" x="4360863" y="4695825"/>
          <p14:tracePt t="11346" x="4348163" y="4683125"/>
          <p14:tracePt t="11355" x="4335463" y="4645025"/>
          <p14:tracePt t="11362" x="4310063" y="4633913"/>
          <p14:tracePt t="11372" x="4297363" y="4608513"/>
          <p14:tracePt t="11378" x="4297363" y="4583113"/>
          <p14:tracePt t="11388" x="4286250" y="4570413"/>
          <p14:tracePt t="11394" x="4286250" y="4546600"/>
          <p14:tracePt t="11404" x="4273550" y="4483100"/>
          <p14:tracePt t="11410" x="4248150" y="4433888"/>
          <p14:tracePt t="11421" x="4235450" y="4383088"/>
          <p14:tracePt t="11426" x="4210050" y="4295775"/>
          <p14:tracePt t="11437" x="4197350" y="4246563"/>
          <p14:tracePt t="11443" x="4173538" y="4208463"/>
          <p14:tracePt t="11450" x="4160838" y="4183063"/>
          <p14:tracePt t="11459" x="4148138" y="4183063"/>
          <p14:tracePt t="11467" x="4110038" y="4183063"/>
          <p14:tracePt t="11475" x="4060825" y="4183063"/>
          <p14:tracePt t="11483" x="3998913" y="4221163"/>
          <p14:tracePt t="11490" x="3973513" y="4259263"/>
          <p14:tracePt t="11499" x="3910013" y="4346575"/>
          <p14:tracePt t="11507" x="3848100" y="4395788"/>
          <p14:tracePt t="11514" x="3810000" y="4457700"/>
          <p14:tracePt t="11523" x="3748088" y="4508500"/>
          <p14:tracePt t="11530" x="3735388" y="4546600"/>
          <p14:tracePt t="11539" x="3698875" y="4583113"/>
          <p14:tracePt t="11547" x="3686175" y="4621213"/>
          <p14:tracePt t="11555" x="3686175" y="4645025"/>
          <p14:tracePt t="11563" x="3660775" y="4683125"/>
          <p14:tracePt t="11571" x="3660775" y="4721225"/>
          <p14:tracePt t="11579" x="3660775" y="4745038"/>
          <p14:tracePt t="11586" x="3660775" y="4783138"/>
          <p14:tracePt t="11594" x="3660775" y="4832350"/>
          <p14:tracePt t="11604" x="3660775" y="4883150"/>
          <p14:tracePt t="11610" x="3660775" y="4957763"/>
          <p14:tracePt t="11619" x="3660775" y="5032375"/>
          <p14:tracePt t="11626" x="3660775" y="5108575"/>
          <p14:tracePt t="11635" x="3660775" y="5207000"/>
          <p14:tracePt t="11642" x="3660775" y="5283200"/>
          <p14:tracePt t="11650" x="3660775" y="5357813"/>
          <p14:tracePt t="11658" x="3660775" y="5407025"/>
          <p14:tracePt t="11666" x="3660775" y="5470525"/>
          <p14:tracePt t="11674" x="3660775" y="5494338"/>
          <p14:tracePt t="11682" x="3660775" y="5507038"/>
          <p14:tracePt t="11690" x="3660775" y="5519738"/>
          <p14:tracePt t="11698" x="3660775" y="5545138"/>
          <p14:tracePt t="11738" x="3660775" y="5532438"/>
          <p14:tracePt t="11746" x="3673475" y="5507038"/>
          <p14:tracePt t="11754" x="3673475" y="5457825"/>
          <p14:tracePt t="11762" x="3686175" y="5419725"/>
          <p14:tracePt t="11770" x="3686175" y="5345113"/>
          <p14:tracePt t="11779" x="3709988" y="5295900"/>
          <p14:tracePt t="11786" x="3709988" y="5219700"/>
          <p14:tracePt t="11794" x="3709988" y="5157788"/>
          <p14:tracePt t="11803" x="3709988" y="5132388"/>
          <p14:tracePt t="11810" x="3709988" y="5095875"/>
          <p14:tracePt t="11820" x="3709988" y="5083175"/>
          <p14:tracePt t="11843" x="3698875" y="5083175"/>
          <p14:tracePt t="11851" x="3648075" y="5145088"/>
          <p14:tracePt t="11859" x="3611563" y="5183188"/>
          <p14:tracePt t="11866" x="3573463" y="5257800"/>
          <p14:tracePt t="11874" x="3535363" y="5345113"/>
          <p14:tracePt t="11882" x="3498850" y="5394325"/>
          <p14:tracePt t="11890" x="3460750" y="5457825"/>
          <p14:tracePt t="11898" x="3435350" y="5483225"/>
          <p14:tracePt t="11906" x="3422650" y="5519738"/>
          <p14:tracePt t="11920" x="3422650" y="5557838"/>
          <p14:tracePt t="11925" x="3422650" y="5570538"/>
          <p14:tracePt t="11930" x="3422650" y="5581650"/>
          <p14:tracePt t="12170" x="3511550" y="5581650"/>
          <p14:tracePt t="12178" x="3648075" y="5581650"/>
          <p14:tracePt t="12186" x="3848100" y="5581650"/>
          <p14:tracePt t="12194" x="4110038" y="5581650"/>
          <p14:tracePt t="12201" x="4348163" y="5607050"/>
          <p14:tracePt t="12210" x="4622800" y="5657850"/>
          <p14:tracePt t="12220" x="5035550" y="5694363"/>
          <p14:tracePt t="12225" x="5610225" y="5768975"/>
          <p14:tracePt t="12234" x="6246813" y="5794375"/>
          <p14:tracePt t="12241" x="6508750" y="5794375"/>
          <p14:tracePt t="12249" x="6972300" y="5832475"/>
          <p14:tracePt t="12257" x="7446963" y="5832475"/>
          <p14:tracePt t="12265" x="7808913" y="5832475"/>
          <p14:tracePt t="12273" x="8221663" y="5832475"/>
          <p14:tracePt t="12281" x="8521700" y="5832475"/>
          <p14:tracePt t="12289" x="8809038" y="5832475"/>
          <p14:tracePt t="12297" x="8958263" y="5819775"/>
          <p14:tracePt t="12305" x="9196388" y="5794375"/>
          <p14:tracePt t="12313" x="9394825" y="5768975"/>
          <p14:tracePt t="12321" x="9532938" y="5745163"/>
          <p14:tracePt t="12329" x="9682163" y="5694363"/>
          <p14:tracePt t="12338" x="9782175" y="5670550"/>
          <p14:tracePt t="12345" x="9845675" y="5657850"/>
          <p14:tracePt t="12354" x="9894888" y="5619750"/>
          <p14:tracePt t="12361" x="9932988" y="5607050"/>
          <p14:tracePt t="12370" x="9971088" y="5581650"/>
          <p14:tracePt t="12377" x="9982200" y="5557838"/>
          <p14:tracePt t="12387" x="9994900" y="5519738"/>
          <p14:tracePt t="12393" x="10020300" y="5483225"/>
          <p14:tracePt t="12404" x="10033000" y="5445125"/>
          <p14:tracePt t="12409" x="10045700" y="5419725"/>
          <p14:tracePt t="12418" x="10069513" y="5383213"/>
          <p14:tracePt t="12425" x="10069513" y="5332413"/>
          <p14:tracePt t="12433" x="10082213" y="5295900"/>
          <p14:tracePt t="12441" x="10082213" y="5257800"/>
          <p14:tracePt t="12449" x="10107613" y="5232400"/>
          <p14:tracePt t="12457" x="10120313" y="5195888"/>
          <p14:tracePt t="12465" x="10133013" y="5157788"/>
          <p14:tracePt t="12473" x="10158413" y="5119688"/>
          <p14:tracePt t="12481" x="10158413" y="5095875"/>
          <p14:tracePt t="12489" x="10169525" y="5032375"/>
          <p14:tracePt t="12497" x="10182225" y="5008563"/>
          <p14:tracePt t="12505" x="10207625" y="4945063"/>
          <p14:tracePt t="12513" x="10220325" y="4895850"/>
          <p14:tracePt t="12522" x="10245725" y="4857750"/>
          <p14:tracePt t="12529" x="10245725" y="4845050"/>
          <p14:tracePt t="12537" x="10245725" y="4821238"/>
          <p14:tracePt t="12544" x="10245725" y="4808538"/>
          <p14:tracePt t="12593" x="10194925" y="4808538"/>
          <p14:tracePt t="12601" x="10133013" y="4821238"/>
          <p14:tracePt t="12609" x="10058400" y="4857750"/>
          <p14:tracePt t="12618" x="9982200" y="4883150"/>
          <p14:tracePt t="12626" x="9871075" y="4932363"/>
          <p14:tracePt t="12634" x="9794875" y="4945063"/>
          <p14:tracePt t="12641" x="9707563" y="4970463"/>
          <p14:tracePt t="12649" x="9632950" y="4983163"/>
          <p14:tracePt t="12657" x="9558338" y="5008563"/>
          <p14:tracePt t="12666" x="9520238" y="5019675"/>
          <p14:tracePt t="12673" x="9494838" y="5045075"/>
          <p14:tracePt t="12681" x="9458325" y="5045075"/>
          <p14:tracePt t="12690" x="9458325" y="5057775"/>
          <p14:tracePt t="12698" x="9445625" y="5070475"/>
          <p14:tracePt t="12713" x="9445625" y="5083175"/>
          <p14:tracePt t="12737" x="9445625" y="5095875"/>
          <p14:tracePt t="12752" x="9445625" y="5108575"/>
          <p14:tracePt t="12761" x="9445625" y="5119688"/>
          <p14:tracePt t="12770" x="9445625" y="5157788"/>
          <p14:tracePt t="12777" x="9445625" y="5232400"/>
          <p14:tracePt t="12787" x="9471025" y="5307013"/>
          <p14:tracePt t="12793" x="9471025" y="5383213"/>
          <p14:tracePt t="12803" x="9483725" y="5483225"/>
          <p14:tracePt t="12809" x="9483725" y="5557838"/>
          <p14:tracePt t="12817" x="9507538" y="5632450"/>
          <p14:tracePt t="12825" x="9507538" y="5694363"/>
          <p14:tracePt t="12833" x="9520238" y="5745163"/>
          <p14:tracePt t="12841" x="9520238" y="5781675"/>
          <p14:tracePt t="12849" x="9520238" y="5794375"/>
          <p14:tracePt t="12889" x="9520238" y="5757863"/>
          <p14:tracePt t="12897" x="9520238" y="5707063"/>
          <p14:tracePt t="12904" x="9520238" y="5670550"/>
          <p14:tracePt t="12913" x="9520238" y="5619750"/>
          <p14:tracePt t="12921" x="9520238" y="5581650"/>
          <p14:tracePt t="12929" x="9520238" y="5557838"/>
          <p14:tracePt t="12938" x="9520238" y="5532438"/>
          <p14:tracePt t="12945" x="9520238" y="5519738"/>
          <p14:tracePt t="13001" x="9520238" y="5545138"/>
          <p14:tracePt t="13009" x="9520238" y="5557838"/>
          <p14:tracePt t="13018" x="9520238" y="5570538"/>
          <p14:tracePt t="13034" x="9520238" y="5581650"/>
          <p14:tracePt t="13444" x="9520238" y="5607050"/>
          <p14:tracePt t="13452" x="9520238" y="5670550"/>
          <p14:tracePt t="13460" x="9520238" y="5745163"/>
          <p14:tracePt t="13468" x="9520238" y="5845175"/>
          <p14:tracePt t="13476" x="9494838" y="5945188"/>
          <p14:tracePt t="13487" x="9432925" y="6069013"/>
          <p14:tracePt t="13492" x="9371013" y="6156325"/>
          <p14:tracePt t="13500" x="9232900" y="6369050"/>
          <p14:tracePt t="13508" x="9096375" y="6556375"/>
          <p14:tracePt t="13516" x="8945563" y="6705600"/>
          <p14:tracePt t="13524" x="8796338" y="6831013"/>
          <p14:tracePt t="13532" x="8609013" y="6992938"/>
          <p14:tracePt t="13540" x="8421688" y="7092950"/>
          <p14:tracePt t="13548" x="8245475" y="7192963"/>
          <p14:tracePt t="13556" x="8058150" y="7305675"/>
          <p14:tracePt t="13564" x="7847013" y="7380288"/>
          <p14:tracePt t="13572" x="7646988" y="7456488"/>
          <p14:tracePt t="13580" x="7434263" y="7518400"/>
          <p14:tracePt t="13588" x="7234238" y="7567613"/>
          <p14:tracePt t="13596" x="6985000" y="7618413"/>
          <p14:tracePt t="13605" x="6759575" y="7643813"/>
          <p14:tracePt t="13612" x="6521450" y="7643813"/>
          <p14:tracePt t="13621" x="6259513" y="7643813"/>
          <p14:tracePt t="13628" x="5846763" y="7643813"/>
          <p14:tracePt t="13637" x="5484813" y="7643813"/>
          <p14:tracePt t="13644" x="5284788" y="7643813"/>
          <p14:tracePt t="13653" x="4960938" y="7631113"/>
          <p14:tracePt t="13660" x="4648200" y="7605713"/>
          <p14:tracePt t="13670" x="4484688" y="7580313"/>
          <p14:tracePt t="13676" x="4248150" y="7518400"/>
          <p14:tracePt t="13686" x="4035425" y="7493000"/>
          <p14:tracePt t="13692" x="3835400" y="7443788"/>
          <p14:tracePt t="13704" x="3686175" y="7418388"/>
          <p14:tracePt t="13708" x="3573463" y="7380288"/>
          <p14:tracePt t="13716" x="3498850" y="7356475"/>
          <p14:tracePt t="13724" x="3398838" y="7331075"/>
          <p14:tracePt t="13732" x="3286125" y="7292975"/>
          <p14:tracePt t="13740" x="3173413" y="7267575"/>
          <p14:tracePt t="13748" x="3024188" y="7218363"/>
          <p14:tracePt t="13757" x="2886075" y="7169150"/>
          <p14:tracePt t="13764" x="2811463" y="7156450"/>
          <p14:tracePt t="13773" x="2660650" y="7105650"/>
          <p14:tracePt t="13781" x="2549525" y="7056438"/>
          <p14:tracePt t="13789" x="2460625" y="7018338"/>
          <p14:tracePt t="13797" x="2386013" y="6981825"/>
          <p14:tracePt t="13804" x="2324100" y="6943725"/>
          <p14:tracePt t="13812" x="2298700" y="6905625"/>
          <p14:tracePt t="13821" x="2262188" y="6869113"/>
          <p14:tracePt t="13829" x="2236788" y="6831013"/>
          <p14:tracePt t="13837" x="2224088" y="6805613"/>
          <p14:tracePt t="13845" x="2211388" y="6781800"/>
          <p14:tracePt t="13853" x="2211388" y="6769100"/>
          <p14:tracePt t="13861" x="2198688" y="6756400"/>
          <p14:tracePt t="13871" x="2198688" y="6743700"/>
          <p14:tracePt t="13876" x="2185988" y="6743700"/>
          <p14:tracePt t="13892" x="2162175" y="6731000"/>
          <p14:tracePt t="13908" x="2149475" y="6731000"/>
          <p14:tracePt t="13917" x="2136775" y="6731000"/>
          <p14:tracePt t="13936" x="2136775" y="6718300"/>
          <p14:tracePt t="13949" x="2136775" y="6705600"/>
          <p14:tracePt t="14100" x="2136775" y="6694488"/>
          <p14:tracePt t="14156" x="2149475" y="6694488"/>
          <p14:tracePt t="14196" x="2173288" y="6694488"/>
          <p14:tracePt t="14211" x="2185988" y="6694488"/>
          <p14:tracePt t="14227" x="2198688" y="6694488"/>
          <p14:tracePt t="14235" x="2211388" y="6694488"/>
          <p14:tracePt t="14243" x="2224088" y="6694488"/>
          <p14:tracePt t="14253" x="2249488" y="6694488"/>
          <p14:tracePt t="14260" x="2273300" y="6694488"/>
          <p14:tracePt t="14268" x="2286000" y="6669088"/>
          <p14:tracePt t="14275" x="2311400" y="6669088"/>
          <p14:tracePt t="14284" x="2324100" y="6656388"/>
          <p14:tracePt t="14291" x="2336800" y="6643688"/>
          <p14:tracePt t="14299" x="2373313" y="6643688"/>
          <p14:tracePt t="14307" x="2373313" y="6630988"/>
          <p14:tracePt t="14315" x="2386013" y="6630988"/>
          <p14:tracePt t="14332" x="2398713" y="6630988"/>
          <p14:tracePt t="14356" x="2411413" y="6630988"/>
          <p14:tracePt t="14371" x="2424113" y="6630988"/>
          <p14:tracePt t="14387" x="2449513" y="6630988"/>
          <p14:tracePt t="14395" x="2473325" y="6630988"/>
          <p14:tracePt t="14404" x="2486025" y="6630988"/>
          <p14:tracePt t="14411" x="2524125" y="6618288"/>
          <p14:tracePt t="14420" x="2549525" y="6618288"/>
          <p14:tracePt t="14427" x="2598738" y="6618288"/>
          <p14:tracePt t="14437" x="2636838" y="6594475"/>
          <p14:tracePt t="14443" x="2673350" y="6581775"/>
          <p14:tracePt t="14454" x="2724150" y="6581775"/>
          <p14:tracePt t="14459" x="2773363" y="6581775"/>
          <p14:tracePt t="14468" x="2811463" y="6569075"/>
          <p14:tracePt t="14475" x="2860675" y="6569075"/>
          <p14:tracePt t="14483" x="2898775" y="6569075"/>
          <p14:tracePt t="14491" x="2947988" y="6569075"/>
          <p14:tracePt t="14499" x="3011488" y="6569075"/>
          <p14:tracePt t="14507" x="3035300" y="6569075"/>
          <p14:tracePt t="14515" x="3073400" y="6569075"/>
          <p14:tracePt t="14523" x="3086100" y="6569075"/>
          <p14:tracePt t="14531" x="3098800" y="6569075"/>
          <p14:tracePt t="14539" x="3111500" y="6569075"/>
          <p14:tracePt t="14547" x="3124200" y="6569075"/>
          <p14:tracePt t="14571" x="3135313" y="6569075"/>
          <p14:tracePt t="14651" x="3135313" y="6581775"/>
          <p14:tracePt t="14691" x="3135313" y="6594475"/>
          <p14:tracePt t="14755" x="3135313" y="6607175"/>
          <p14:tracePt t="14780" x="3135313" y="6618288"/>
          <p14:tracePt t="14804" x="3135313" y="6630988"/>
          <p14:tracePt t="14836" x="3135313" y="6656388"/>
          <p14:tracePt t="14851" x="3124200" y="6656388"/>
          <p14:tracePt t="14868" x="3124200" y="6669088"/>
          <p14:tracePt t="14884" x="3111500" y="6669088"/>
          <p14:tracePt t="14891" x="3111500" y="6681788"/>
          <p14:tracePt t="14923" x="3098800" y="6681788"/>
          <p14:tracePt t="14972" x="3098800" y="6694488"/>
          <p14:tracePt t="14995" x="3098800" y="6705600"/>
          <p14:tracePt t="16266" x="3060700" y="6705600"/>
          <p14:tracePt t="16274" x="3048000" y="6718300"/>
          <p14:tracePt t="16282" x="3024188" y="6718300"/>
          <p14:tracePt t="16290" x="3011488" y="6731000"/>
          <p14:tracePt t="16306" x="2998788" y="6731000"/>
          <p14:tracePt t="16314" x="2973388" y="6756400"/>
          <p14:tracePt t="16338" x="2973388" y="6769100"/>
          <p14:tracePt t="16346" x="2960688" y="6781800"/>
          <p14:tracePt t="16362" x="2947988" y="6794500"/>
          <p14:tracePt t="16378" x="2936875" y="6805613"/>
          <p14:tracePt t="16387" x="2924175" y="6818313"/>
          <p14:tracePt t="16394" x="2911475" y="6818313"/>
          <p14:tracePt t="16404" x="2898775" y="6831013"/>
          <p14:tracePt t="16410" x="2860675" y="6869113"/>
          <p14:tracePt t="16421" x="2824163" y="6881813"/>
          <p14:tracePt t="16426" x="2811463" y="6892925"/>
          <p14:tracePt t="16437" x="2786063" y="6918325"/>
          <p14:tracePt t="16442" x="2773363" y="6931025"/>
          <p14:tracePt t="16450" x="2747963" y="6943725"/>
          <p14:tracePt t="16458" x="2724150" y="6943725"/>
          <p14:tracePt t="16466" x="2724150" y="6956425"/>
          <p14:tracePt t="16474" x="2711450" y="6956425"/>
          <p14:tracePt t="16482" x="2698750" y="6956425"/>
          <p14:tracePt t="16490" x="2698750" y="6969125"/>
          <p14:tracePt t="16498" x="2686050" y="6969125"/>
          <p14:tracePt t="16514" x="2660650" y="6969125"/>
          <p14:tracePt t="16610" x="2660650" y="6956425"/>
          <p14:tracePt t="16650" x="2660650" y="6943725"/>
          <p14:tracePt t="16665" x="2673350" y="6943725"/>
          <p14:tracePt t="16682" x="2686050" y="6943725"/>
          <p14:tracePt t="16698" x="2698750" y="6931025"/>
          <p14:tracePt t="16722" x="2711450" y="6931025"/>
          <p14:tracePt t="16746" x="2724150" y="6931025"/>
          <p14:tracePt t="16770" x="2736850" y="6931025"/>
          <p14:tracePt t="16818" x="2736850" y="6918325"/>
          <p14:tracePt t="16826" x="2747963" y="6918325"/>
          <p14:tracePt t="16907" x="2773363" y="6918325"/>
          <p14:tracePt t="16930" x="2773363" y="6892925"/>
          <p14:tracePt t="16970" x="2786063" y="6892925"/>
          <p14:tracePt t="16978" x="2786063" y="6881813"/>
          <p14:tracePt t="17008" x="2798763" y="6881813"/>
          <p14:tracePt t="18643" x="2811463" y="6881813"/>
          <p14:tracePt t="18651" x="2836863" y="6881813"/>
          <p14:tracePt t="18659" x="2860675" y="6881813"/>
          <p14:tracePt t="18666" x="2886075" y="6881813"/>
          <p14:tracePt t="18675" x="2898775" y="6881813"/>
          <p14:tracePt t="18683" x="2911475" y="6881813"/>
          <p14:tracePt t="18691" x="2947988" y="6881813"/>
          <p14:tracePt t="18699" x="2960688" y="6869113"/>
          <p14:tracePt t="18707" x="2973388" y="6869113"/>
          <p14:tracePt t="18715" x="2986088" y="6869113"/>
          <p14:tracePt t="18723" x="2998788" y="6869113"/>
          <p14:tracePt t="18731" x="3011488" y="6869113"/>
          <p14:tracePt t="18755" x="3024188" y="6869113"/>
          <p14:tracePt t="18803" x="3048000" y="6869113"/>
          <p14:tracePt t="18827" x="3060700" y="6869113"/>
          <p14:tracePt t="18867" x="3073400" y="6869113"/>
          <p14:tracePt t="18915" x="3098800" y="6869113"/>
          <p14:tracePt t="19618" x="3111500" y="6869113"/>
          <p14:tracePt t="19642" x="3135313" y="6869113"/>
          <p14:tracePt t="19666" x="3148013" y="6869113"/>
          <p14:tracePt t="19699" x="3160713" y="6869113"/>
          <p14:tracePt t="19706" x="3160713" y="6856413"/>
          <p14:tracePt t="19818" x="3186113" y="6856413"/>
          <p14:tracePt t="19826" x="3224213" y="6856413"/>
          <p14:tracePt t="20114" x="3235325" y="6818313"/>
          <p14:tracePt t="20121" x="3273425" y="6769100"/>
          <p14:tracePt t="20129" x="3311525" y="6705600"/>
          <p14:tracePt t="20138" x="3373438" y="6607175"/>
          <p14:tracePt t="20145" x="3422650" y="6518275"/>
          <p14:tracePt t="20155" x="3460750" y="6430963"/>
          <p14:tracePt t="20161" x="3511550" y="6319838"/>
          <p14:tracePt t="20171" x="3548063" y="6207125"/>
          <p14:tracePt t="20178" x="3598863" y="6069013"/>
          <p14:tracePt t="20187" x="3622675" y="5956300"/>
          <p14:tracePt t="20193" x="3660775" y="5845175"/>
          <p14:tracePt t="20204" x="3686175" y="5732463"/>
          <p14:tracePt t="20209" x="3709988" y="5632450"/>
          <p14:tracePt t="20221" x="3748088" y="5519738"/>
          <p14:tracePt t="20225" x="3748088" y="5407025"/>
          <p14:tracePt t="20234" x="3773488" y="5307013"/>
          <p14:tracePt t="20241" x="3798888" y="5195888"/>
          <p14:tracePt t="20250" x="3822700" y="5083175"/>
          <p14:tracePt t="20257" x="3822700" y="5032375"/>
          <p14:tracePt t="20265" x="3835400" y="4983163"/>
          <p14:tracePt t="20273" x="3835400" y="4932363"/>
          <p14:tracePt t="20281" x="3835400" y="4895850"/>
          <p14:tracePt t="20289" x="3835400" y="4857750"/>
          <p14:tracePt t="20297" x="3835400" y="4845050"/>
          <p14:tracePt t="20313" x="3835400" y="4832350"/>
          <p14:tracePt t="20394" x="3835400" y="4883150"/>
          <p14:tracePt t="20401" x="3835400" y="4921250"/>
          <p14:tracePt t="20410" x="3835400" y="4970463"/>
          <p14:tracePt t="20419" x="3835400" y="5045075"/>
          <p14:tracePt t="20426" x="3835400" y="5095875"/>
          <p14:tracePt t="20435" x="3835400" y="5132388"/>
          <p14:tracePt t="20442" x="3810000" y="5170488"/>
          <p14:tracePt t="20450" x="3810000" y="5195888"/>
          <p14:tracePt t="20458" x="3810000" y="5232400"/>
          <p14:tracePt t="20466" x="3810000" y="5245100"/>
          <p14:tracePt t="20474" x="3810000" y="5257800"/>
          <p14:tracePt t="20553" x="3810000" y="5245100"/>
          <p14:tracePt t="20561" x="3822700" y="5132388"/>
          <p14:tracePt t="20569" x="3873500" y="5019675"/>
          <p14:tracePt t="20577" x="3922713" y="4845050"/>
          <p14:tracePt t="20588" x="3998913" y="4633913"/>
          <p14:tracePt t="20593" x="4022725" y="4533900"/>
          <p14:tracePt t="20604" x="4060825" y="4421188"/>
          <p14:tracePt t="20609" x="4086225" y="4308475"/>
          <p14:tracePt t="20620" x="4097338" y="4233863"/>
          <p14:tracePt t="20625" x="4122738" y="4195763"/>
          <p14:tracePt t="20633" x="4122738" y="4171950"/>
          <p14:tracePt t="20657" x="4122738" y="4183063"/>
          <p14:tracePt t="20665" x="4122738" y="4233863"/>
          <p14:tracePt t="20673" x="4097338" y="4321175"/>
          <p14:tracePt t="20681" x="4073525" y="4395788"/>
          <p14:tracePt t="20690" x="4035425" y="4483100"/>
          <p14:tracePt t="20698" x="4010025" y="4508500"/>
          <p14:tracePt t="20705" x="3998913" y="4570413"/>
          <p14:tracePt t="20714" x="3986213" y="4583113"/>
          <p14:tracePt t="20722" x="3986213" y="4608513"/>
          <p14:tracePt t="20729" x="3973513" y="4608513"/>
          <p14:tracePt t="20738" x="3973513" y="4621213"/>
          <p14:tracePt t="21273" x="3998913" y="4621213"/>
          <p14:tracePt t="21280" x="4035425" y="4621213"/>
          <p14:tracePt t="21288" x="4073525" y="4621213"/>
          <p14:tracePt t="21296" x="4122738" y="4608513"/>
          <p14:tracePt t="21304" x="4160838" y="4583113"/>
          <p14:tracePt t="21313" x="4186238" y="4570413"/>
          <p14:tracePt t="21322" x="4222750" y="4546600"/>
          <p14:tracePt t="21328" x="4260850" y="4546600"/>
          <p14:tracePt t="21338" x="4273550" y="4533900"/>
          <p14:tracePt t="21344" x="4286250" y="4533900"/>
          <p14:tracePt t="21354" x="4297363" y="4521200"/>
          <p14:tracePt t="21360" x="4310063" y="4521200"/>
          <p14:tracePt t="21371" x="4322763" y="4521200"/>
          <p14:tracePt t="21376" x="4360863" y="4508500"/>
          <p14:tracePt t="21388" x="4384675" y="4508500"/>
          <p14:tracePt t="21392" x="4422775" y="4495800"/>
          <p14:tracePt t="21400" x="4460875" y="4495800"/>
          <p14:tracePt t="21408" x="4510088" y="4470400"/>
          <p14:tracePt t="21417" x="4560888" y="4470400"/>
          <p14:tracePt t="21424" x="4622800" y="4457700"/>
          <p14:tracePt t="21432" x="4672013" y="4457700"/>
          <p14:tracePt t="21440" x="4710113" y="4433888"/>
          <p14:tracePt t="21448" x="4760913" y="4433888"/>
          <p14:tracePt t="21456" x="4797425" y="4421188"/>
          <p14:tracePt t="21464" x="4822825" y="4421188"/>
          <p14:tracePt t="21472" x="4860925" y="4408488"/>
          <p14:tracePt t="21480" x="4897438" y="4408488"/>
          <p14:tracePt t="21488" x="4922838" y="4383088"/>
          <p14:tracePt t="21496" x="4984750" y="4370388"/>
          <p14:tracePt t="21505" x="5059363" y="4346575"/>
          <p14:tracePt t="21512" x="5110163" y="4333875"/>
          <p14:tracePt t="21522" x="5184775" y="4308475"/>
          <p14:tracePt t="21528" x="5248275" y="4295775"/>
          <p14:tracePt t="21537" x="5322888" y="4259263"/>
          <p14:tracePt t="21544" x="5359400" y="4233863"/>
          <p14:tracePt t="21554" x="5410200" y="4195763"/>
          <p14:tracePt t="21560" x="5446713" y="4183063"/>
          <p14:tracePt t="21569" x="5484813" y="4183063"/>
          <p14:tracePt t="21576" x="5497513" y="4171950"/>
          <p14:tracePt t="21584" x="5497513" y="4159250"/>
          <p14:tracePt t="21592" x="5510213" y="4159250"/>
          <p14:tracePt t="21720" x="5510213" y="4171950"/>
          <p14:tracePt t="21728" x="5497513" y="4171950"/>
          <p14:tracePt t="21744" x="5484813" y="4171950"/>
          <p14:tracePt t="21760" x="5459413" y="4171950"/>
          <p14:tracePt t="21770" x="5459413" y="4183063"/>
          <p14:tracePt t="21787" x="5446713" y="4183063"/>
          <p14:tracePt t="21809" x="5435600" y="4195763"/>
          <p14:tracePt t="21833" x="5422900" y="4208463"/>
          <p14:tracePt t="21857" x="5422900" y="4221163"/>
          <p14:tracePt t="21872" x="5410200" y="4221163"/>
          <p14:tracePt t="21904" x="5410200" y="4233863"/>
          <p14:tracePt t="21921" x="5397500" y="4233863"/>
          <p14:tracePt t="21937" x="5397500" y="4259263"/>
          <p14:tracePt t="21984" x="5397500" y="4270375"/>
          <p14:tracePt t="22072" x="5397500" y="4283075"/>
          <p14:tracePt t="22096" x="5397500" y="4295775"/>
          <p14:tracePt t="22112" x="5384800" y="4295775"/>
          <p14:tracePt t="22168" x="5384800" y="4308475"/>
          <p14:tracePt t="22185" x="5384800" y="4321175"/>
          <p14:tracePt t="22192" x="5372100" y="4321175"/>
          <p14:tracePt t="22200" x="5372100" y="4333875"/>
          <p14:tracePt t="22208" x="5372100" y="4359275"/>
          <p14:tracePt t="22240" x="5346700" y="4359275"/>
          <p14:tracePt t="22480" x="5335588" y="4359275"/>
          <p14:tracePt t="22528" x="5322888" y="4359275"/>
          <p14:tracePt t="22616" x="5310188" y="4359275"/>
          <p14:tracePt t="22672" x="5297488" y="4370388"/>
          <p14:tracePt t="22696" x="5284788" y="4370388"/>
          <p14:tracePt t="22704" x="5284788" y="4383088"/>
          <p14:tracePt t="22727" x="5272088" y="4383088"/>
          <p14:tracePt t="22735" x="5272088" y="4395788"/>
          <p14:tracePt t="24240" x="5235575" y="4395788"/>
          <p14:tracePt t="24248" x="5184775" y="4395788"/>
          <p14:tracePt t="24257" x="5110163" y="4395788"/>
          <p14:tracePt t="24264" x="5059363" y="4395788"/>
          <p14:tracePt t="24272" x="4960938" y="4395788"/>
          <p14:tracePt t="24280" x="4848225" y="4395788"/>
          <p14:tracePt t="24288" x="4722813" y="4395788"/>
          <p14:tracePt t="24296" x="4610100" y="4395788"/>
          <p14:tracePt t="24304" x="4473575" y="4395788"/>
          <p14:tracePt t="24312" x="4373563" y="4395788"/>
          <p14:tracePt t="24320" x="4297363" y="4395788"/>
          <p14:tracePt t="24328" x="4197350" y="4383088"/>
          <p14:tracePt t="24337" x="4086225" y="4370388"/>
          <p14:tracePt t="24344" x="4010025" y="4346575"/>
          <p14:tracePt t="24352" x="3898900" y="4321175"/>
          <p14:tracePt t="24360" x="3798888" y="4308475"/>
          <p14:tracePt t="24369" x="3686175" y="4259263"/>
          <p14:tracePt t="24376" x="3573463" y="4233863"/>
          <p14:tracePt t="24385" x="3498850" y="4221163"/>
          <p14:tracePt t="24392" x="3411538" y="4171950"/>
          <p14:tracePt t="24402" x="3360738" y="4159250"/>
          <p14:tracePt t="24408" x="3298825" y="4133850"/>
          <p14:tracePt t="24417" x="3273425" y="4121150"/>
          <p14:tracePt t="24424" x="3211513" y="4108450"/>
          <p14:tracePt t="24432" x="3160713" y="4083050"/>
          <p14:tracePt t="24440" x="3111500" y="4071938"/>
          <p14:tracePt t="24448" x="3024188" y="4033838"/>
          <p14:tracePt t="24456" x="2973388" y="4008438"/>
          <p14:tracePt t="24464" x="2898775" y="3995738"/>
          <p14:tracePt t="24473" x="2836863" y="3971925"/>
          <p14:tracePt t="24480" x="2760663" y="3959225"/>
          <p14:tracePt t="24488" x="2711450" y="3933825"/>
          <p14:tracePt t="24497" x="2636838" y="3933825"/>
          <p14:tracePt t="24505" x="2573338" y="3921125"/>
          <p14:tracePt t="24513" x="2524125" y="3895725"/>
          <p14:tracePt t="24521" x="2473325" y="3884613"/>
          <p14:tracePt t="24529" x="2411413" y="3884613"/>
          <p14:tracePt t="24537" x="2386013" y="3884613"/>
          <p14:tracePt t="24545" x="2349500" y="3859213"/>
          <p14:tracePt t="24552" x="2311400" y="3859213"/>
          <p14:tracePt t="24560" x="2286000" y="3859213"/>
          <p14:tracePt t="24568" x="2249488" y="3859213"/>
          <p14:tracePt t="24576" x="2224088" y="3859213"/>
          <p14:tracePt t="24585" x="2185988" y="3871913"/>
          <p14:tracePt t="24592" x="2136775" y="3884613"/>
          <p14:tracePt t="24602" x="2098675" y="3921125"/>
          <p14:tracePt t="24609" x="2062163" y="3933825"/>
          <p14:tracePt t="24619" x="2024063" y="3959225"/>
          <p14:tracePt t="24625" x="1985963" y="3995738"/>
          <p14:tracePt t="24633" x="1962150" y="4008438"/>
          <p14:tracePt t="24640" x="1924050" y="4046538"/>
          <p14:tracePt t="24648" x="1911350" y="4059238"/>
          <p14:tracePt t="24657" x="1898650" y="4071938"/>
          <p14:tracePt t="24665" x="1874838" y="4083050"/>
          <p14:tracePt t="24672" x="1862138" y="4095750"/>
          <p14:tracePt t="24681" x="1862138" y="4108450"/>
          <p14:tracePt t="24697" x="1862138" y="4133850"/>
          <p14:tracePt t="24736" x="1898650" y="4133850"/>
          <p14:tracePt t="24744" x="1911350" y="4133850"/>
          <p14:tracePt t="24752" x="1924050" y="4121150"/>
          <p14:tracePt t="24760" x="1936750" y="4121150"/>
          <p14:tracePt t="24768" x="1974850" y="4108450"/>
          <p14:tracePt t="24776" x="2024063" y="4108450"/>
          <p14:tracePt t="24785" x="2098675" y="4108450"/>
          <p14:tracePt t="24792" x="2198688" y="4108450"/>
          <p14:tracePt t="24801" x="2360613" y="4108450"/>
          <p14:tracePt t="24808" x="2511425" y="4083050"/>
          <p14:tracePt t="24816" x="2711450" y="4059238"/>
          <p14:tracePt t="24824" x="2886075" y="4033838"/>
          <p14:tracePt t="24832" x="2986088" y="4021138"/>
          <p14:tracePt t="24840" x="3173413" y="3971925"/>
          <p14:tracePt t="24848" x="3286125" y="3921125"/>
          <p14:tracePt t="24856" x="3386138" y="3895725"/>
          <p14:tracePt t="24864" x="3473450" y="3859213"/>
          <p14:tracePt t="24872" x="3522663" y="3833813"/>
          <p14:tracePt t="24880" x="3560763" y="3808413"/>
          <p14:tracePt t="24888" x="3573463" y="3784600"/>
          <p14:tracePt t="24896" x="3586163" y="3771900"/>
          <p14:tracePt t="24904" x="3586163" y="3759200"/>
          <p14:tracePt t="24918" x="3586163" y="3746500"/>
          <p14:tracePt t="24944" x="3573463" y="3746500"/>
          <p14:tracePt t="24952" x="3522663" y="3746500"/>
          <p14:tracePt t="24960" x="3448050" y="3746500"/>
          <p14:tracePt t="24968" x="3373438" y="3746500"/>
          <p14:tracePt t="24976" x="3273425" y="3746500"/>
          <p14:tracePt t="24985" x="3135313" y="3746500"/>
          <p14:tracePt t="24992" x="3060700" y="3746500"/>
          <p14:tracePt t="25001" x="2936875" y="3746500"/>
          <p14:tracePt t="25008" x="2836863" y="3746500"/>
          <p14:tracePt t="25018" x="2724150" y="3746500"/>
          <p14:tracePt t="25024" x="2649538" y="3746500"/>
          <p14:tracePt t="25032" x="2573338" y="3746500"/>
          <p14:tracePt t="25040" x="2524125" y="3746500"/>
          <p14:tracePt t="25048" x="2473325" y="3759200"/>
          <p14:tracePt t="25056" x="2411413" y="3797300"/>
          <p14:tracePt t="25064" x="2373313" y="3808413"/>
          <p14:tracePt t="25072" x="2349500" y="3846513"/>
          <p14:tracePt t="25080" x="2311400" y="3859213"/>
          <p14:tracePt t="25088" x="2286000" y="3895725"/>
          <p14:tracePt t="25096" x="2273300" y="3908425"/>
          <p14:tracePt t="25104" x="2262188" y="3908425"/>
          <p14:tracePt t="25112" x="2249488" y="3921125"/>
          <p14:tracePt t="25128" x="2236788" y="3921125"/>
          <p14:tracePt t="25192" x="2236788" y="3908425"/>
          <p14:tracePt t="25200" x="2236788" y="3895725"/>
          <p14:tracePt t="25208" x="2236788" y="3859213"/>
          <p14:tracePt t="25217" x="2236788" y="3833813"/>
          <p14:tracePt t="25224" x="2236788" y="3771900"/>
          <p14:tracePt t="25232" x="2236788" y="3746500"/>
          <p14:tracePt t="25240" x="2236788" y="3697288"/>
          <p14:tracePt t="25248" x="2236788" y="3659188"/>
          <p14:tracePt t="25256" x="2236788" y="3633788"/>
          <p14:tracePt t="25264" x="2236788" y="3597275"/>
          <p14:tracePt t="25272" x="2224088" y="3584575"/>
          <p14:tracePt t="25280" x="2185988" y="3584575"/>
          <p14:tracePt t="25288" x="2162175" y="3559175"/>
          <p14:tracePt t="25296" x="2098675" y="3559175"/>
          <p14:tracePt t="25304" x="2049463" y="3559175"/>
          <p14:tracePt t="25313" x="1974850" y="3559175"/>
          <p14:tracePt t="25320" x="1924050" y="3559175"/>
          <p14:tracePt t="25328" x="1849438" y="3559175"/>
          <p14:tracePt t="25336" x="1798638" y="3559175"/>
          <p14:tracePt t="25344" x="1736725" y="3559175"/>
          <p14:tracePt t="25352" x="1711325" y="3559175"/>
          <p14:tracePt t="25360" x="1674813" y="3559175"/>
          <p14:tracePt t="25368" x="1636713" y="3546475"/>
          <p14:tracePt t="25440" x="1649413" y="3546475"/>
          <p14:tracePt t="25448" x="1662113" y="3546475"/>
          <p14:tracePt t="25464" x="1674813" y="3559175"/>
          <p14:tracePt t="25472" x="1698625" y="3584575"/>
          <p14:tracePt t="25480" x="1762125" y="3621088"/>
          <p14:tracePt t="25487" x="1811338" y="3659188"/>
          <p14:tracePt t="25495" x="1898650" y="3697288"/>
          <p14:tracePt t="25503" x="1974850" y="3708400"/>
          <p14:tracePt t="25511" x="2024063" y="3746500"/>
          <p14:tracePt t="25520" x="2111375" y="3771900"/>
          <p14:tracePt t="25528" x="2162175" y="3784600"/>
          <p14:tracePt t="25536" x="2198688" y="3808413"/>
          <p14:tracePt t="25544" x="2224088" y="3808413"/>
          <p14:tracePt t="25552" x="2262188" y="3808413"/>
          <p14:tracePt t="25560" x="2273300" y="3808413"/>
          <p14:tracePt t="25640" x="2262188" y="3808413"/>
          <p14:tracePt t="25720" x="2273300" y="3808413"/>
          <p14:tracePt t="25736" x="2286000" y="3808413"/>
          <p14:tracePt t="25744" x="2298700" y="3808413"/>
          <p14:tracePt t="25760" x="2311400" y="3808413"/>
          <p14:tracePt t="25799" x="2324100" y="3808413"/>
          <p14:tracePt t="25815" x="2349500" y="3808413"/>
          <p14:tracePt t="25823" x="2360613" y="3808413"/>
          <p14:tracePt t="25831" x="2386013" y="3808413"/>
          <p14:tracePt t="25839" x="2398713" y="3808413"/>
          <p14:tracePt t="25847" x="2436813" y="3821113"/>
          <p14:tracePt t="26040" x="2460625" y="3821113"/>
          <p14:tracePt t="26048" x="2536825" y="3821113"/>
          <p14:tracePt t="26056" x="2611438" y="3821113"/>
          <p14:tracePt t="26064" x="2711450" y="3821113"/>
          <p14:tracePt t="26072" x="2847975" y="3821113"/>
          <p14:tracePt t="26079" x="2947988" y="3821113"/>
          <p14:tracePt t="26088" x="3086100" y="3821113"/>
          <p14:tracePt t="26096" x="3260725" y="3821113"/>
          <p14:tracePt t="26104" x="3398838" y="3821113"/>
          <p14:tracePt t="26112" x="3522663" y="3821113"/>
          <p14:tracePt t="26119" x="3660775" y="3821113"/>
          <p14:tracePt t="26127" x="3760788" y="3821113"/>
          <p14:tracePt t="26137" x="3973513" y="3821113"/>
          <p14:tracePt t="26143" x="4097338" y="3821113"/>
          <p14:tracePt t="26153" x="4173538" y="3821113"/>
          <p14:tracePt t="26160" x="4297363" y="3821113"/>
          <p14:tracePt t="26169" x="4448175" y="3846513"/>
          <p14:tracePt t="26176" x="4548188" y="3871913"/>
          <p14:tracePt t="26184" x="4660900" y="3884613"/>
          <p14:tracePt t="26192" x="4772025" y="3908425"/>
          <p14:tracePt t="26200" x="4848225" y="3908425"/>
          <p14:tracePt t="26208" x="4922838" y="3933825"/>
          <p14:tracePt t="26215" x="4972050" y="3946525"/>
          <p14:tracePt t="26223" x="5035550" y="3946525"/>
          <p14:tracePt t="26232" x="5059363" y="3959225"/>
          <p14:tracePt t="26239" x="5097463" y="3984625"/>
          <p14:tracePt t="26247" x="5135563" y="3984625"/>
          <p14:tracePt t="26255" x="5148263" y="3995738"/>
          <p14:tracePt t="26264" x="5159375" y="4008438"/>
          <p14:tracePt t="26272" x="5172075" y="4008438"/>
          <p14:tracePt t="26280" x="5172075" y="4021138"/>
          <p14:tracePt t="26287" x="5184775" y="4021138"/>
          <p14:tracePt t="26295" x="5184775" y="4033838"/>
          <p14:tracePt t="26311" x="5197475" y="4033838"/>
          <p14:tracePt t="26328" x="5197475" y="4046538"/>
          <p14:tracePt t="26359" x="5197475" y="4071938"/>
          <p14:tracePt t="26399" x="5210175" y="4071938"/>
          <p14:tracePt t="26423" x="5210175" y="4083050"/>
          <p14:tracePt t="26464" x="5210175" y="4095750"/>
          <p14:tracePt t="26496" x="5210175" y="4108450"/>
          <p14:tracePt t="26520" x="5197475" y="4108450"/>
          <p14:tracePt t="26536" x="5184775" y="4108450"/>
          <p14:tracePt t="26544" x="5159375" y="4108450"/>
          <p14:tracePt t="26552" x="5097463" y="4121150"/>
          <p14:tracePt t="26560" x="5022850" y="4171950"/>
          <p14:tracePt t="26570" x="4910138" y="4208463"/>
          <p14:tracePt t="26576" x="4760913" y="4259263"/>
          <p14:tracePt t="26587" x="4584700" y="4308475"/>
          <p14:tracePt t="26592" x="4473575" y="4359275"/>
          <p14:tracePt t="26600" x="4335463" y="4408488"/>
          <p14:tracePt t="26608" x="4222750" y="4446588"/>
          <p14:tracePt t="26616" x="4110038" y="4495800"/>
          <p14:tracePt t="26624" x="4022725" y="4508500"/>
          <p14:tracePt t="26632" x="3973513" y="4533900"/>
          <p14:tracePt t="26640" x="3922713" y="4546600"/>
          <p14:tracePt t="26648" x="3898900" y="4546600"/>
          <p14:tracePt t="26656" x="3873500" y="4570413"/>
          <p14:tracePt t="26672" x="3860800" y="4570413"/>
          <p14:tracePt t="26752" x="3873500" y="4570413"/>
          <p14:tracePt t="26768" x="3886200" y="4557713"/>
          <p14:tracePt t="26776" x="3898900" y="4546600"/>
          <p14:tracePt t="26791" x="3910013" y="4546600"/>
          <p14:tracePt t="26799" x="3935413" y="4546600"/>
          <p14:tracePt t="26807" x="3948113" y="4546600"/>
          <p14:tracePt t="26815" x="3960813" y="4546600"/>
          <p14:tracePt t="26823" x="3986213" y="4546600"/>
          <p14:tracePt t="26831" x="3998913" y="4546600"/>
          <p14:tracePt t="26839" x="4035425" y="4546600"/>
          <p14:tracePt t="26847" x="4060825" y="4546600"/>
          <p14:tracePt t="26855" x="4086225" y="4546600"/>
          <p14:tracePt t="26863" x="4110038" y="4546600"/>
          <p14:tracePt t="26871" x="4122738" y="4546600"/>
          <p14:tracePt t="26879" x="4160838" y="4546600"/>
          <p14:tracePt t="26887" x="4173538" y="4546600"/>
          <p14:tracePt t="26895" x="4186238" y="4546600"/>
          <p14:tracePt t="26903" x="4197350" y="4546600"/>
          <p14:tracePt t="26922" x="4235450" y="4546600"/>
          <p14:tracePt t="26927" x="4273550" y="4546600"/>
          <p14:tracePt t="26936" x="4310063" y="4546600"/>
          <p14:tracePt t="26943" x="4335463" y="4546600"/>
          <p14:tracePt t="26952" x="4373563" y="4546600"/>
          <p14:tracePt t="26959" x="4384675" y="4546600"/>
          <p14:tracePt t="26968" x="4397375" y="4546600"/>
          <p14:tracePt t="26975" x="4410075" y="4546600"/>
          <p14:tracePt t="26984" x="4422775" y="4546600"/>
          <p14:tracePt t="26991" x="4435475" y="4546600"/>
          <p14:tracePt t="26999" x="4460875" y="4546600"/>
          <p14:tracePt t="27023" x="4460875" y="4533900"/>
          <p14:tracePt t="27055" x="4460875" y="4521200"/>
          <p14:tracePt t="27095" x="4460875" y="4508500"/>
          <p14:tracePt t="27159" x="4460875" y="4495800"/>
          <p14:tracePt t="27287" x="4460875" y="4483100"/>
          <p14:tracePt t="27327" x="4473575" y="4483100"/>
          <p14:tracePt t="27367" x="4484688" y="4483100"/>
          <p14:tracePt t="27374" x="4484688" y="4457700"/>
          <p14:tracePt t="27390" x="4497388" y="4457700"/>
          <p14:tracePt t="27407" x="4510088" y="4446588"/>
          <p14:tracePt t="27414" x="4522788" y="4446588"/>
          <p14:tracePt t="27423" x="4560888" y="4433888"/>
          <p14:tracePt t="27430" x="4573588" y="4433888"/>
          <p14:tracePt t="27438" x="4584700" y="4421188"/>
          <p14:tracePt t="27446" x="4610100" y="4421188"/>
          <p14:tracePt t="27455" x="4635500" y="4408488"/>
          <p14:tracePt t="27462" x="4648200" y="4408488"/>
          <p14:tracePt t="27478" x="4660900" y="4408488"/>
          <p14:tracePt t="27495" x="4672013" y="4408488"/>
          <p14:tracePt t="27535" x="4684713" y="4408488"/>
          <p14:tracePt t="27630" x="4697413" y="4408488"/>
          <p14:tracePt t="27638" x="4710113" y="4395788"/>
          <p14:tracePt t="27646" x="4735513" y="4395788"/>
          <p14:tracePt t="27654" x="4748213" y="4395788"/>
          <p14:tracePt t="27662" x="4772025" y="4370388"/>
          <p14:tracePt t="27670" x="4784725" y="4370388"/>
          <p14:tracePt t="27678" x="4797425" y="4370388"/>
          <p14:tracePt t="27686" x="4822825" y="4359275"/>
          <p14:tracePt t="27703" x="4835525" y="4359275"/>
          <p14:tracePt t="27720" x="4848225" y="4359275"/>
          <p14:tracePt t="27758" x="4860925" y="4359275"/>
          <p14:tracePt t="27782" x="4872038" y="4359275"/>
          <p14:tracePt t="27806" x="4884738" y="4359275"/>
          <p14:tracePt t="27830" x="4897438" y="4346575"/>
          <p14:tracePt t="28465" x="4884738" y="4346575"/>
          <p14:tracePt t="28482" x="4872038" y="4346575"/>
          <p14:tracePt t="28489" x="4860925" y="4346575"/>
          <p14:tracePt t="28505" x="4848225" y="4346575"/>
          <p14:tracePt t="28521" x="4835525" y="4346575"/>
          <p14:tracePt t="28530" x="4810125" y="4346575"/>
          <p14:tracePt t="28537" x="4797425" y="4346575"/>
          <p14:tracePt t="28546" x="4784725" y="4346575"/>
          <p14:tracePt t="28554" x="4772025" y="4346575"/>
          <p14:tracePt t="28562" x="4760913" y="4346575"/>
          <p14:tracePt t="28570" x="4722813" y="4346575"/>
          <p14:tracePt t="28578" x="4710113" y="4346575"/>
          <p14:tracePt t="28586" x="4697413" y="4346575"/>
          <p14:tracePt t="28594" x="4684713" y="4346575"/>
          <p14:tracePt t="28603" x="4672013" y="4359275"/>
          <p14:tracePt t="28609" x="4660900" y="4359275"/>
          <p14:tracePt t="28633" x="4648200" y="4359275"/>
          <p14:tracePt t="28665" x="4635500" y="4359275"/>
          <p14:tracePt t="28681" x="4610100" y="4359275"/>
          <p14:tracePt t="28697" x="4597400" y="4359275"/>
          <p14:tracePt t="28721" x="4584700" y="4359275"/>
          <p14:tracePt t="28785" x="4573588" y="4359275"/>
          <p14:tracePt t="28794" x="4560888" y="4359275"/>
          <p14:tracePt t="28802" x="4548188" y="4383088"/>
          <p14:tracePt t="28818" x="4535488" y="4383088"/>
          <p14:tracePt t="28825" x="4535488" y="4395788"/>
          <p14:tracePt t="28841" x="4510088" y="4395788"/>
          <p14:tracePt t="28921" x="4510088" y="4408488"/>
          <p14:tracePt t="28929" x="4510088" y="4421188"/>
          <p14:tracePt t="30088" x="4510088" y="4433888"/>
          <p14:tracePt t="30096" x="4497388" y="4446588"/>
          <p14:tracePt t="30104" x="4484688" y="4457700"/>
          <p14:tracePt t="30112" x="4473575" y="4470400"/>
          <p14:tracePt t="30120" x="4460875" y="4508500"/>
          <p14:tracePt t="30128" x="4448175" y="4521200"/>
          <p14:tracePt t="30137" x="4422775" y="4533900"/>
          <p14:tracePt t="30144" x="4410075" y="4546600"/>
          <p14:tracePt t="30154" x="4410075" y="4570413"/>
          <p14:tracePt t="30160" x="4397375" y="4570413"/>
          <p14:tracePt t="30171" x="4384675" y="4583113"/>
          <p14:tracePt t="30186" x="4373563" y="4595813"/>
          <p14:tracePt t="30192" x="4373563" y="4608513"/>
          <p14:tracePt t="30200" x="4360863" y="4608513"/>
          <p14:tracePt t="30208" x="4348163" y="4633913"/>
          <p14:tracePt t="30216" x="4310063" y="4670425"/>
          <p14:tracePt t="30223" x="4286250" y="4708525"/>
          <p14:tracePt t="30232" x="4248150" y="4770438"/>
          <p14:tracePt t="30239" x="4210050" y="4795838"/>
          <p14:tracePt t="30247" x="4197350" y="4857750"/>
          <p14:tracePt t="30256" x="4186238" y="4883150"/>
          <p14:tracePt t="30263" x="4148138" y="4945063"/>
          <p14:tracePt t="30272" x="4122738" y="4983163"/>
          <p14:tracePt t="30280" x="4110038" y="5032375"/>
          <p14:tracePt t="30287" x="4086225" y="5083175"/>
          <p14:tracePt t="30296" x="4086225" y="5119688"/>
          <p14:tracePt t="30304" x="4073525" y="5170488"/>
          <p14:tracePt t="30312" x="4073525" y="5207000"/>
          <p14:tracePt t="30320" x="4073525" y="5245100"/>
          <p14:tracePt t="30328" x="4073525" y="5270500"/>
          <p14:tracePt t="30337" x="4073525" y="5283200"/>
          <p14:tracePt t="30343" x="4073525" y="5295900"/>
          <p14:tracePt t="30354" x="4073525" y="5319713"/>
          <p14:tracePt t="30369" x="4073525" y="5332413"/>
          <p14:tracePt t="30384" x="4073525" y="5345113"/>
          <p14:tracePt t="30391" x="4073525" y="5370513"/>
          <p14:tracePt t="30400" x="4073525" y="5407025"/>
          <p14:tracePt t="30407" x="4073525" y="5457825"/>
          <p14:tracePt t="30416" x="4073525" y="5532438"/>
          <p14:tracePt t="30423" x="4048125" y="5581650"/>
          <p14:tracePt t="30431" x="4048125" y="5657850"/>
          <p14:tracePt t="30440" x="4048125" y="5694363"/>
          <p14:tracePt t="30447" x="4048125" y="5745163"/>
          <p14:tracePt t="30456" x="4048125" y="5781675"/>
          <p14:tracePt t="30463" x="4035425" y="5819775"/>
          <p14:tracePt t="30471" x="4035425" y="5845175"/>
          <p14:tracePt t="30479" x="4035425" y="5857875"/>
          <p14:tracePt t="30496" x="4035425" y="5868988"/>
          <p14:tracePt t="30615" x="4035425" y="5894388"/>
          <p14:tracePt t="30623" x="4035425" y="5919788"/>
          <p14:tracePt t="30631" x="4035425" y="5945188"/>
          <p14:tracePt t="30640" x="4035425" y="5981700"/>
          <p14:tracePt t="30647" x="4035425" y="6032500"/>
          <p14:tracePt t="30655" x="4022725" y="6045200"/>
          <p14:tracePt t="30663" x="4022725" y="6081713"/>
          <p14:tracePt t="30671" x="4022725" y="6094413"/>
          <p14:tracePt t="30679" x="4022725" y="6107113"/>
          <p14:tracePt t="30695" x="4022725" y="6119813"/>
          <p14:tracePt t="30703" x="4010025" y="6156325"/>
          <p14:tracePt t="30871" x="4010025" y="6181725"/>
          <p14:tracePt t="30879" x="3948113" y="6269038"/>
          <p14:tracePt t="30887" x="3886200" y="6356350"/>
          <p14:tracePt t="30895" x="3810000" y="6443663"/>
          <p14:tracePt t="30903" x="3760788" y="6494463"/>
          <p14:tracePt t="30924" x="3660775" y="6594475"/>
          <p14:tracePt t="30927" x="3598863" y="6681788"/>
          <p14:tracePt t="30938" x="3511550" y="6743700"/>
          <p14:tracePt t="30943" x="3422650" y="6805613"/>
          <p14:tracePt t="30953" x="3373438" y="6843713"/>
          <p14:tracePt t="30959" x="3298825" y="6881813"/>
          <p14:tracePt t="30969" x="3211513" y="6918325"/>
          <p14:tracePt t="30976" x="3148013" y="6956425"/>
          <p14:tracePt t="30986" x="3098800" y="6981825"/>
          <p14:tracePt t="30991" x="3060700" y="6992938"/>
          <p14:tracePt t="30999" x="3035300" y="7018338"/>
          <p14:tracePt t="31008" x="2998788" y="7031038"/>
          <p14:tracePt t="31015" x="2986088" y="7031038"/>
          <p14:tracePt t="31023" x="2973388" y="7031038"/>
          <p14:tracePt t="31040" x="2947988" y="7031038"/>
          <p14:tracePt t="31143" x="2973388" y="7018338"/>
          <p14:tracePt t="31151" x="2986088" y="6992938"/>
          <p14:tracePt t="31159" x="2998788" y="6981825"/>
          <p14:tracePt t="31168" x="3035300" y="6969125"/>
          <p14:tracePt t="31175" x="3048000" y="6956425"/>
          <p14:tracePt t="31183" x="3073400" y="6918325"/>
          <p14:tracePt t="31191" x="3098800" y="6905625"/>
          <p14:tracePt t="31199" x="3111500" y="6892925"/>
          <p14:tracePt t="31207" x="3124200" y="6881813"/>
          <p14:tracePt t="31215" x="3135313" y="6881813"/>
          <p14:tracePt t="31223" x="3148013" y="6869113"/>
          <p14:tracePt t="31230" x="3160713" y="6869113"/>
          <p14:tracePt t="31238" x="3173413" y="6856413"/>
          <p14:tracePt t="31247" x="3198813" y="6843713"/>
          <p14:tracePt t="31255" x="3224213" y="6843713"/>
          <p14:tracePt t="31263" x="3273425" y="6805613"/>
          <p14:tracePt t="31271" x="3335338" y="6781800"/>
          <p14:tracePt t="31279" x="3386138" y="6769100"/>
          <p14:tracePt t="31288" x="3448050" y="6731000"/>
          <p14:tracePt t="31295" x="3473450" y="6705600"/>
          <p14:tracePt t="31304" x="3535363" y="6694488"/>
          <p14:tracePt t="31311" x="3573463" y="6656388"/>
          <p14:tracePt t="31321" x="3586163" y="6643688"/>
          <p14:tracePt t="31327" x="3598863" y="6643688"/>
          <p14:tracePt t="31337" x="3611563" y="6630988"/>
          <p14:tracePt t="31343" x="3622675" y="6618288"/>
          <p14:tracePt t="31359" x="3622675" y="6594475"/>
          <p14:tracePt t="31368" x="3622675" y="6581775"/>
          <p14:tracePt t="31375" x="3635375" y="6569075"/>
          <p14:tracePt t="31383" x="3635375" y="6543675"/>
          <p14:tracePt t="31390" x="3686175" y="6456363"/>
          <p14:tracePt t="31399" x="3698875" y="6381750"/>
          <p14:tracePt t="31406" x="3722688" y="6307138"/>
          <p14:tracePt t="31415" x="3735388" y="6194425"/>
          <p14:tracePt t="31423" x="3786188" y="6081713"/>
          <p14:tracePt t="31431" x="3810000" y="6007100"/>
          <p14:tracePt t="31438" x="3822700" y="5894388"/>
          <p14:tracePt t="31446" x="3822700" y="5819775"/>
          <p14:tracePt t="31455" x="3822700" y="5768975"/>
          <p14:tracePt t="31462" x="3848100" y="5694363"/>
          <p14:tracePt t="31470" x="3848100" y="5657850"/>
          <p14:tracePt t="31478" x="3848100" y="5632450"/>
          <p14:tracePt t="31487" x="3848100" y="5594350"/>
          <p14:tracePt t="31495" x="3848100" y="5570538"/>
          <p14:tracePt t="31503" x="3848100" y="5557838"/>
          <p14:tracePt t="31510" x="3848100" y="5532438"/>
          <p14:tracePt t="31520" x="3848100" y="5519738"/>
          <p14:tracePt t="31536" x="3848100" y="5507038"/>
          <p14:tracePt t="31553" x="3848100" y="5494338"/>
          <p14:tracePt t="31582" x="3848100" y="5483225"/>
          <p14:tracePt t="31606" x="3848100" y="5470525"/>
          <p14:tracePt t="31614" x="3848100" y="5457825"/>
          <p14:tracePt t="31630" x="3860800" y="5419725"/>
          <p14:tracePt t="31639" x="3860800" y="5407025"/>
          <p14:tracePt t="31646" x="3860800" y="5383213"/>
          <p14:tracePt t="31655" x="3860800" y="5345113"/>
          <p14:tracePt t="31662" x="3860800" y="5295900"/>
          <p14:tracePt t="31670" x="3873500" y="5257800"/>
          <p14:tracePt t="31679" x="3873500" y="5219700"/>
          <p14:tracePt t="31686" x="3873500" y="5195888"/>
          <p14:tracePt t="31694" x="3898900" y="5157788"/>
          <p14:tracePt t="31704" x="3898900" y="5132388"/>
          <p14:tracePt t="31710" x="3898900" y="5095875"/>
          <p14:tracePt t="31719" x="3898900" y="5083175"/>
          <p14:tracePt t="31726" x="3898900" y="5070475"/>
          <p14:tracePt t="31742" x="3898900" y="5057775"/>
          <p14:tracePt t="31750" x="3898900" y="5045075"/>
          <p14:tracePt t="31767" x="3898900" y="5019675"/>
          <p14:tracePt t="31774" x="3898900" y="5008563"/>
          <p14:tracePt t="31782" x="3910013" y="5008563"/>
          <p14:tracePt t="31790" x="3910013" y="4995863"/>
          <p14:tracePt t="31806" x="3910013" y="4983163"/>
          <p14:tracePt t="31830" x="3910013" y="4970463"/>
          <p14:tracePt t="31862" x="3910013" y="4957763"/>
          <p14:tracePt t="31894" x="3910013" y="4945063"/>
          <p14:tracePt t="31918" x="3910013" y="4921250"/>
          <p14:tracePt t="31958" x="3910013" y="4908550"/>
          <p14:tracePt t="32270" x="3910013" y="4932363"/>
          <p14:tracePt t="32278" x="3910013" y="4945063"/>
          <p14:tracePt t="32286" x="3910013" y="4957763"/>
          <p14:tracePt t="32294" x="3910013" y="4970463"/>
          <p14:tracePt t="32302" x="3910013" y="4983163"/>
          <p14:tracePt t="32320" x="3910013" y="4995863"/>
          <p14:tracePt t="32326" x="3910013" y="5008563"/>
          <p14:tracePt t="32336" x="3910013" y="5032375"/>
          <p14:tracePt t="36225" x="3935413" y="5019675"/>
          <p14:tracePt t="36234" x="3973513" y="4983163"/>
          <p14:tracePt t="36242" x="4035425" y="4945063"/>
          <p14:tracePt t="36249" x="4073525" y="4895850"/>
          <p14:tracePt t="36257" x="4110038" y="4857750"/>
          <p14:tracePt t="36265" x="4122738" y="4821238"/>
          <p14:tracePt t="36274" x="4160838" y="4795838"/>
          <p14:tracePt t="36281" x="4160838" y="4757738"/>
          <p14:tracePt t="36289" x="4173538" y="4721225"/>
          <p14:tracePt t="36297" x="4173538" y="4708525"/>
          <p14:tracePt t="36305" x="4173538" y="4695825"/>
          <p14:tracePt t="36313" x="4173538" y="4683125"/>
          <p14:tracePt t="36321" x="4173538" y="4670425"/>
          <p14:tracePt t="36337" x="4173538" y="4657725"/>
          <p14:tracePt t="36353" x="4173538" y="4633913"/>
          <p14:tracePt t="36370" x="4173538" y="4621213"/>
          <p14:tracePt t="36385" x="4173538" y="4608513"/>
          <p14:tracePt t="36393" x="4173538" y="4595813"/>
          <p14:tracePt t="36408" x="4173538" y="4583113"/>
          <p14:tracePt t="36471" x="4160838" y="4583113"/>
          <p14:tracePt t="36495" x="4160838" y="4595813"/>
          <p14:tracePt t="36503" x="4160838" y="4608513"/>
          <p14:tracePt t="36520" x="4160838" y="4645025"/>
          <p14:tracePt t="36527" x="4160838" y="4657725"/>
          <p14:tracePt t="36536" x="4160838" y="4670425"/>
          <p14:tracePt t="36544" x="4148138" y="4683125"/>
          <p14:tracePt t="36552" x="4148138" y="4721225"/>
          <p14:tracePt t="36568" x="4148138" y="4745038"/>
          <p14:tracePt t="36576" x="4148138" y="4757738"/>
          <p14:tracePt t="36583" x="4148138" y="4770438"/>
          <p14:tracePt t="36592" x="4148138" y="4795838"/>
          <p14:tracePt t="36608" x="4148138" y="4808538"/>
          <p14:tracePt t="36616" x="4148138" y="4821238"/>
          <p14:tracePt t="36624" x="4148138" y="4832350"/>
          <p14:tracePt t="36632" x="4148138" y="4845050"/>
          <p14:tracePt t="36640" x="4148138" y="4857750"/>
          <p14:tracePt t="36656" x="4148138" y="4870450"/>
          <p14:tracePt t="36664" x="4148138" y="4895850"/>
          <p14:tracePt t="36680" x="4148138" y="4908550"/>
          <p14:tracePt t="36696" x="4148138" y="4921250"/>
          <p14:tracePt t="39156" x="4148138" y="4845050"/>
          <p14:tracePt t="39164" x="4148138" y="4745038"/>
          <p14:tracePt t="39173" x="4148138" y="4670425"/>
          <p14:tracePt t="39181" x="4148138" y="4583113"/>
          <p14:tracePt t="39189" x="4122738" y="4433888"/>
          <p14:tracePt t="39197" x="4097338" y="4333875"/>
          <p14:tracePt t="39205" x="4086225" y="4246563"/>
          <p14:tracePt t="39213" x="4086225" y="4146550"/>
          <p14:tracePt t="39221" x="4060825" y="4095750"/>
          <p14:tracePt t="39229" x="4060825" y="4046538"/>
          <p14:tracePt t="39237" x="4060825" y="3984625"/>
          <p14:tracePt t="39245" x="4060825" y="3959225"/>
          <p14:tracePt t="39253" x="4060825" y="3921125"/>
          <p14:tracePt t="39260" x="4060825" y="3895725"/>
          <p14:tracePt t="39269" x="4060825" y="3859213"/>
          <p14:tracePt t="39277" x="4060825" y="3821113"/>
          <p14:tracePt t="39285" x="4060825" y="3797300"/>
          <p14:tracePt t="39293" x="4060825" y="3759200"/>
          <p14:tracePt t="39300" x="4060825" y="3733800"/>
          <p14:tracePt t="39309" x="4060825" y="3697288"/>
          <p14:tracePt t="39317" x="4060825" y="3671888"/>
          <p14:tracePt t="39324" x="4060825" y="3633788"/>
          <p14:tracePt t="39333" x="4060825" y="3621088"/>
          <p14:tracePt t="39341" x="4060825" y="3609975"/>
          <p14:tracePt t="39357" x="4060825" y="3597275"/>
          <p14:tracePt t="39413" x="4060825" y="3584575"/>
          <p14:tracePt t="39437" x="4060825" y="3559175"/>
          <p14:tracePt t="39453" x="4060825" y="3546475"/>
          <p14:tracePt t="39461" x="4060825" y="3533775"/>
          <p14:tracePt t="39468" x="4060825" y="3521075"/>
          <p14:tracePt t="39477" x="4060825" y="3497263"/>
          <p14:tracePt t="39485" x="4060825" y="3471863"/>
          <p14:tracePt t="39493" x="4060825" y="3459163"/>
          <p14:tracePt t="39501" x="4060825" y="3446463"/>
          <p14:tracePt t="39519" x="4060825" y="3433763"/>
          <p14:tracePt t="39535" x="4060825" y="3422650"/>
          <p14:tracePt t="39557" x="4060825" y="3409950"/>
          <p14:tracePt t="39622" x="4060825" y="3397250"/>
          <p14:tracePt t="39780" x="4060825" y="3409950"/>
          <p14:tracePt t="39788" x="4060825" y="3422650"/>
          <p14:tracePt t="40213" x="4060825" y="3359150"/>
          <p14:tracePt t="40221" x="4097338" y="3246438"/>
          <p14:tracePt t="40229" x="4160838" y="3109913"/>
          <p14:tracePt t="40237" x="4210050" y="3022600"/>
          <p14:tracePt t="40245" x="4248150" y="2909888"/>
          <p14:tracePt t="40254" x="4297363" y="2797175"/>
          <p14:tracePt t="40261" x="4348163" y="2684463"/>
          <p14:tracePt t="40271" x="4360863" y="2609850"/>
          <p14:tracePt t="40277" x="4384675" y="2547938"/>
          <p14:tracePt t="40287" x="4397375" y="2497138"/>
          <p14:tracePt t="40293" x="4410075" y="2486025"/>
          <p14:tracePt t="40303" x="4410075" y="2473325"/>
          <p14:tracePt t="40309" x="4410075" y="2447925"/>
          <p14:tracePt t="40357" x="4410075" y="2435225"/>
          <p14:tracePt t="40565" x="4422775" y="2435225"/>
          <p14:tracePt t="40685" x="4435475" y="2435225"/>
          <p14:tracePt t="40749" x="4460875" y="2460625"/>
          <p14:tracePt t="40756" x="4460875" y="2473325"/>
          <p14:tracePt t="40772" x="4460875" y="2486025"/>
          <p14:tracePt t="40789" x="4460875" y="2497138"/>
          <p14:tracePt t="40804" x="4460875" y="2509838"/>
          <p14:tracePt t="40836" x="4473575" y="2509838"/>
          <p14:tracePt t="40852" x="4473575" y="2522538"/>
          <p14:tracePt t="40860" x="4484688" y="2522538"/>
          <p14:tracePt t="40875" x="4497388" y="2522538"/>
          <p14:tracePt t="40891" x="4510088" y="2522538"/>
          <p14:tracePt t="40907" x="4522788" y="2522538"/>
          <p14:tracePt t="40939" x="4535488" y="2522538"/>
          <p14:tracePt t="41155" x="4535488" y="2535238"/>
          <p14:tracePt t="41171" x="4560888" y="2535238"/>
          <p14:tracePt t="41252" x="4560888" y="2560638"/>
          <p14:tracePt t="41428" x="4573588" y="2560638"/>
          <p14:tracePt t="41492" x="4573588" y="2573338"/>
          <p14:tracePt t="41508" x="4584700" y="2573338"/>
          <p14:tracePt t="41548" x="4597400" y="2573338"/>
          <p14:tracePt t="41660" x="4597400" y="2584450"/>
          <p14:tracePt t="41676" x="4597400" y="2597150"/>
          <p14:tracePt t="41692" x="4597400" y="2609850"/>
          <p14:tracePt t="41708" x="4597400" y="2622550"/>
          <p14:tracePt t="41765" x="4597400" y="2635250"/>
          <p14:tracePt t="41780" x="4597400" y="2647950"/>
          <p14:tracePt t="41795" x="4597400" y="2673350"/>
          <p14:tracePt t="41803" x="4597400" y="2684463"/>
          <p14:tracePt t="41811" x="4597400" y="2697163"/>
          <p14:tracePt t="41828" x="4597400" y="2709863"/>
          <p14:tracePt t="41843" x="4597400" y="2722563"/>
          <p14:tracePt t="42043" x="4597400" y="2735263"/>
          <p14:tracePt t="43303" x="4597400" y="2747963"/>
          <p14:tracePt t="43310" x="4597400" y="2797175"/>
          <p14:tracePt t="43318" x="4548188" y="2884488"/>
          <p14:tracePt t="43326" x="4484688" y="2971800"/>
          <p14:tracePt t="43334" x="4422775" y="3059113"/>
          <p14:tracePt t="43342" x="4360863" y="3146425"/>
          <p14:tracePt t="43353" x="4322763" y="3222625"/>
          <p14:tracePt t="43358" x="4210050" y="3409950"/>
          <p14:tracePt t="43367" x="4148138" y="3521075"/>
          <p14:tracePt t="43374" x="4073525" y="3697288"/>
          <p14:tracePt t="43382" x="3986213" y="3884613"/>
          <p14:tracePt t="43390" x="3886200" y="4095750"/>
          <p14:tracePt t="43398" x="3773488" y="4308475"/>
          <p14:tracePt t="43406" x="3635375" y="4583113"/>
          <p14:tracePt t="43414" x="3535363" y="4821238"/>
          <p14:tracePt t="43422" x="3398838" y="5108575"/>
          <p14:tracePt t="43430" x="3286125" y="5383213"/>
          <p14:tracePt t="43438" x="3211513" y="5519738"/>
          <p14:tracePt t="43446" x="3135313" y="5732463"/>
          <p14:tracePt t="43454" x="3048000" y="5945188"/>
          <p14:tracePt t="43462" x="2973388" y="6094413"/>
          <p14:tracePt t="43471" x="2873375" y="6330950"/>
          <p14:tracePt t="43478" x="2824163" y="6419850"/>
          <p14:tracePt t="43487" x="2786063" y="6530975"/>
          <p14:tracePt t="43494" x="2711450" y="6681788"/>
          <p14:tracePt t="43504" x="2660650" y="6794500"/>
          <p14:tracePt t="43510" x="2624138" y="6869113"/>
          <p14:tracePt t="43521" x="2586038" y="6956425"/>
          <p14:tracePt t="43526" x="2560638" y="7031038"/>
          <p14:tracePt t="43537" x="2549525" y="7105650"/>
          <p14:tracePt t="43542" x="2524125" y="7180263"/>
          <p14:tracePt t="43551" x="2524125" y="7243763"/>
          <p14:tracePt t="43558" x="2524125" y="7318375"/>
          <p14:tracePt t="43566" x="2524125" y="7367588"/>
          <p14:tracePt t="43574" x="2524125" y="7418388"/>
          <p14:tracePt t="43582" x="2524125" y="7456488"/>
          <p14:tracePt t="43590" x="2524125" y="7480300"/>
          <p14:tracePt t="43598" x="2524125" y="7518400"/>
          <p14:tracePt t="43606" x="2524125" y="7531100"/>
          <p14:tracePt t="43614" x="2524125" y="7543800"/>
          <p14:tracePt t="43622" x="2524125" y="7554913"/>
          <p14:tracePt t="43630" x="2524125" y="7580313"/>
          <p14:tracePt t="43638" x="2560638" y="7605713"/>
          <p14:tracePt t="43646" x="2598738" y="7680325"/>
          <p14:tracePt t="43654" x="2660650" y="7767638"/>
          <p14:tracePt t="43662" x="2724150" y="7854950"/>
          <p14:tracePt t="43671" x="2798763" y="7980363"/>
          <p14:tracePt t="43678" x="2860675" y="8067675"/>
          <p14:tracePt t="43687" x="2936875" y="8180388"/>
          <p14:tracePt t="43694" x="3024188" y="8304213"/>
          <p14:tracePt t="43703" x="3086100" y="8355013"/>
          <p14:tracePt t="43710" x="3148013" y="8416925"/>
          <p14:tracePt t="43720" x="3186113" y="8455025"/>
          <p14:tracePt t="43726" x="3211513" y="8491538"/>
          <p14:tracePt t="43736" x="3235325" y="8504238"/>
          <p14:tracePt t="43742" x="3248025" y="8504238"/>
          <p14:tracePt t="43753" x="3260725" y="8504238"/>
          <p14:tracePt t="43766" x="3273425" y="8504238"/>
          <p14:tracePt t="43774" x="3286125" y="8504238"/>
          <p14:tracePt t="43783" x="3298825" y="8504238"/>
          <p14:tracePt t="43790" x="3335338" y="8467725"/>
          <p14:tracePt t="43798" x="3386138" y="8429625"/>
          <p14:tracePt t="43806" x="3460750" y="8404225"/>
          <p14:tracePt t="43814" x="3548063" y="8367713"/>
          <p14:tracePt t="43822" x="3635375" y="8329613"/>
          <p14:tracePt t="43830" x="3709988" y="8293100"/>
          <p14:tracePt t="43837" x="3773488" y="8255000"/>
          <p14:tracePt t="43846" x="3822700" y="8229600"/>
          <p14:tracePt t="43854" x="3860800" y="8193088"/>
          <p14:tracePt t="43862" x="3898900" y="8180388"/>
          <p14:tracePt t="43871" x="3922713" y="8167688"/>
          <p14:tracePt t="43878" x="3948113" y="8142288"/>
          <p14:tracePt t="43886" x="3948113" y="8129588"/>
          <p14:tracePt t="43894" x="3960813" y="8116888"/>
          <p14:tracePt t="43920" x="3973513" y="8105775"/>
          <p14:tracePt t="43926" x="3973513" y="8093075"/>
          <p14:tracePt t="43966" x="3973513" y="8080375"/>
          <p14:tracePt t="43998" x="3973513" y="8067675"/>
          <p14:tracePt t="44030" x="3986213" y="8067675"/>
          <p14:tracePt t="44214" x="3998913" y="8067675"/>
          <p14:tracePt t="44301" x="4010025" y="8067675"/>
          <p14:tracePt t="44325" x="4010025" y="8042275"/>
          <p14:tracePt t="44334" x="4010025" y="8029575"/>
          <p14:tracePt t="44341" x="4022725" y="8029575"/>
          <p14:tracePt t="44358" x="4022725" y="8018463"/>
          <p14:tracePt t="44373" x="4022725" y="8005763"/>
          <p14:tracePt t="44397" x="4022725" y="7993063"/>
          <p14:tracePt t="44413" x="4035425" y="7993063"/>
          <p14:tracePt t="44421" x="4035425" y="7980363"/>
          <p14:tracePt t="44429" x="4035425" y="7967663"/>
          <p14:tracePt t="44445" x="4035425" y="7942263"/>
          <p14:tracePt t="44453" x="4035425" y="7929563"/>
          <p14:tracePt t="44461" x="4035425" y="7918450"/>
          <p14:tracePt t="44477" x="4035425" y="7905750"/>
          <p14:tracePt t="44487" x="4035425" y="7893050"/>
          <p14:tracePt t="44503" x="4035425" y="7880350"/>
          <p14:tracePt t="44519" x="4035425" y="7867650"/>
          <p14:tracePt t="44525" x="4035425" y="7842250"/>
          <p14:tracePt t="44534" x="4035425" y="7831138"/>
          <p14:tracePt t="44541" x="4035425" y="7818438"/>
          <p14:tracePt t="44550" x="4035425" y="7793038"/>
          <p14:tracePt t="44557" x="4035425" y="7754938"/>
          <p14:tracePt t="44566" x="4060825" y="7705725"/>
          <p14:tracePt t="44573" x="4073525" y="7643813"/>
          <p14:tracePt t="44582" x="4097338" y="7593013"/>
          <p14:tracePt t="44593" x="4097338" y="7543800"/>
          <p14:tracePt t="44596" x="4110038" y="7480300"/>
          <p14:tracePt t="44605" x="4135438" y="7431088"/>
          <p14:tracePt t="44614" x="4148138" y="7392988"/>
          <p14:tracePt t="44620" x="4173538" y="7367588"/>
          <p14:tracePt t="44628" x="4173538" y="7343775"/>
          <p14:tracePt t="44636" x="4173538" y="7331075"/>
          <p14:tracePt t="44644" x="4186238" y="7318375"/>
          <p14:tracePt t="44756" x="4186238" y="7331075"/>
          <p14:tracePt t="44764" x="4186238" y="7356475"/>
          <p14:tracePt t="44772" x="4186238" y="7367588"/>
          <p14:tracePt t="44780" x="4186238" y="7380288"/>
          <p14:tracePt t="44788" x="4186238" y="7392988"/>
          <p14:tracePt t="44796" x="4186238" y="7405688"/>
          <p14:tracePt t="44804" x="4186238" y="7418388"/>
          <p14:tracePt t="44812" x="4186238" y="7431088"/>
          <p14:tracePt t="44820" x="4186238" y="7467600"/>
          <p14:tracePt t="44828" x="4186238" y="7480300"/>
          <p14:tracePt t="44836" x="4186238" y="7505700"/>
          <p14:tracePt t="44844" x="4186238" y="7543800"/>
          <p14:tracePt t="44852" x="4186238" y="7567613"/>
          <p14:tracePt t="44860" x="4186238" y="7605713"/>
          <p14:tracePt t="44868" x="4186238" y="7618413"/>
          <p14:tracePt t="44876" x="4186238" y="7654925"/>
          <p14:tracePt t="44884" x="4186238" y="7667625"/>
          <p14:tracePt t="44892" x="4186238" y="7680325"/>
          <p14:tracePt t="44900" x="4186238" y="7693025"/>
          <p14:tracePt t="44917" x="4186238" y="7705725"/>
          <p14:tracePt t="44932" x="4186238" y="7718425"/>
          <p14:tracePt t="44964" x="4186238" y="7731125"/>
          <p14:tracePt t="47398" x="4186238" y="7705725"/>
          <p14:tracePt t="47406" x="4186238" y="7667625"/>
          <p14:tracePt t="47414" x="4186238" y="7643813"/>
          <p14:tracePt t="47421" x="4186238" y="7631113"/>
          <p14:tracePt t="47430" x="4186238" y="7593013"/>
          <p14:tracePt t="47438" x="4186238" y="7580313"/>
          <p14:tracePt t="47446" x="4186238" y="7554913"/>
          <p14:tracePt t="47454" x="4173538" y="7518400"/>
          <p14:tracePt t="47462" x="4160838" y="7480300"/>
          <p14:tracePt t="47470" x="4148138" y="7443788"/>
          <p14:tracePt t="47478" x="4122738" y="7418388"/>
          <p14:tracePt t="47487" x="4110038" y="7380288"/>
          <p14:tracePt t="47494" x="4073525" y="7343775"/>
          <p14:tracePt t="47503" x="4060825" y="7305675"/>
          <p14:tracePt t="47510" x="4035425" y="7292975"/>
          <p14:tracePt t="47520" x="4035425" y="7280275"/>
          <p14:tracePt t="47526" x="4022725" y="7267575"/>
          <p14:tracePt t="47536" x="4010025" y="7256463"/>
          <p14:tracePt t="47559" x="4010025" y="7243763"/>
          <p14:tracePt t="47590" x="4010025" y="7231063"/>
          <p14:tracePt t="47607" x="4010025" y="7205663"/>
          <p14:tracePt t="47614" x="3998913" y="7205663"/>
          <p14:tracePt t="47622" x="3998913" y="7192963"/>
          <p14:tracePt t="47639" x="3998913" y="7180263"/>
          <p14:tracePt t="47671" x="3986213" y="7180263"/>
          <p14:tracePt t="47687" x="3986213" y="7205663"/>
          <p14:tracePt t="47695" x="3973513" y="7218363"/>
          <p14:tracePt t="47702" x="3973513" y="7243763"/>
          <p14:tracePt t="47711" x="3960813" y="7256463"/>
          <p14:tracePt t="47721" x="3960813" y="7267575"/>
          <p14:tracePt t="47726" x="3948113" y="7292975"/>
          <p14:tracePt t="47742" x="3948113" y="7305675"/>
          <p14:tracePt t="47753" x="3948113" y="7318375"/>
          <p14:tracePt t="47758" x="3948113" y="7343775"/>
          <p14:tracePt t="47767" x="3948113" y="7356475"/>
          <p14:tracePt t="47774" x="3948113" y="7392988"/>
          <p14:tracePt t="47782" x="3948113" y="7418388"/>
          <p14:tracePt t="47791" x="3948113" y="7456488"/>
          <p14:tracePt t="47798" x="3948113" y="7480300"/>
          <p14:tracePt t="47806" x="3948113" y="7505700"/>
          <p14:tracePt t="47814" x="3922713" y="7531100"/>
          <p14:tracePt t="47823" x="3922713" y="7543800"/>
          <p14:tracePt t="47831" x="3922713" y="7554913"/>
          <p14:tracePt t="47847" x="3922713" y="7567613"/>
          <p14:tracePt t="47870" x="3922713" y="7593013"/>
          <p14:tracePt t="47879" x="3922713" y="7605713"/>
          <p14:tracePt t="47887" x="3922713" y="7654925"/>
          <p14:tracePt t="47894" x="3922713" y="7731125"/>
          <p14:tracePt t="47903" x="3922713" y="7831138"/>
          <p14:tracePt t="47910" x="3922713" y="7929563"/>
          <p14:tracePt t="47920" x="3922713" y="8029575"/>
          <p14:tracePt t="47926" x="3922713" y="8129588"/>
          <p14:tracePt t="47936" x="3922713" y="8205788"/>
          <p14:tracePt t="47942" x="3922713" y="8267700"/>
          <p14:tracePt t="47952" x="3922713" y="8316913"/>
          <p14:tracePt t="47959" x="3922713" y="8342313"/>
          <p14:tracePt t="47967" x="3910013" y="8367713"/>
          <p14:tracePt t="47974" x="3910013" y="8380413"/>
          <p14:tracePt t="48094" x="3910013" y="8355013"/>
          <p14:tracePt t="48111" x="3910013" y="8342313"/>
          <p14:tracePt t="48126" x="3910013" y="8329613"/>
          <p14:tracePt t="48142" x="3922713" y="8316913"/>
          <p14:tracePt t="48159" x="3922713" y="8304213"/>
          <p14:tracePt t="48167" x="3948113" y="8304213"/>
          <p14:tracePt t="48174" x="3948113" y="8293100"/>
          <p14:tracePt t="48182" x="3960813" y="8293100"/>
          <p14:tracePt t="48190" x="3960813" y="8280400"/>
          <p14:tracePt t="48206" x="3973513" y="8255000"/>
          <p14:tracePt t="48214" x="3986213" y="8255000"/>
          <p14:tracePt t="48222" x="3998913" y="8242300"/>
          <p14:tracePt t="48230" x="4035425" y="8242300"/>
          <p14:tracePt t="48238" x="4086225" y="8229600"/>
          <p14:tracePt t="48246" x="4135438" y="8229600"/>
          <p14:tracePt t="48254" x="4173538" y="8205788"/>
          <p14:tracePt t="48262" x="4222750" y="8205788"/>
          <p14:tracePt t="48270" x="4273550" y="8205788"/>
          <p14:tracePt t="48278" x="4335463" y="8193088"/>
          <p14:tracePt t="48286" x="4384675" y="8193088"/>
          <p14:tracePt t="48293" x="4422775" y="8193088"/>
          <p14:tracePt t="48304" x="4473575" y="8193088"/>
          <p14:tracePt t="48310" x="4510088" y="8193088"/>
          <p14:tracePt t="48319" x="4535488" y="8193088"/>
          <p14:tracePt t="48326" x="4573588" y="8193088"/>
          <p14:tracePt t="48335" x="4584700" y="8193088"/>
          <p14:tracePt t="48341" x="4597400" y="8193088"/>
          <p14:tracePt t="48349" x="4610100" y="8193088"/>
          <p14:tracePt t="48357" x="4622800" y="8193088"/>
          <p14:tracePt t="48374" x="4635500" y="8193088"/>
          <p14:tracePt t="48390" x="4648200" y="8193088"/>
          <p14:tracePt t="48454" x="4672013" y="8193088"/>
          <p14:tracePt t="48462" x="4672013" y="8180388"/>
          <p14:tracePt t="48525" x="4672013" y="8167688"/>
          <p14:tracePt t="48613" x="4672013" y="8180388"/>
          <p14:tracePt t="48621" x="4672013" y="8193088"/>
          <p14:tracePt t="51726" x="4697413" y="8193088"/>
          <p14:tracePt t="51734" x="4735513" y="8193088"/>
          <p14:tracePt t="51742" x="4784725" y="8193088"/>
          <p14:tracePt t="51750" x="4835525" y="8193088"/>
          <p14:tracePt t="51758" x="4884738" y="8193088"/>
          <p14:tracePt t="51766" x="4948238" y="8193088"/>
          <p14:tracePt t="51774" x="4997450" y="8193088"/>
          <p14:tracePt t="51782" x="5072063" y="8193088"/>
          <p14:tracePt t="51790" x="5122863" y="8193088"/>
          <p14:tracePt t="51798" x="5248275" y="8193088"/>
          <p14:tracePt t="51806" x="5359400" y="8193088"/>
          <p14:tracePt t="51814" x="5497513" y="8180388"/>
          <p14:tracePt t="51822" x="5597525" y="8180388"/>
          <p14:tracePt t="51831" x="5697538" y="8180388"/>
          <p14:tracePt t="51838" x="5772150" y="8167688"/>
          <p14:tracePt t="51846" x="5834063" y="8167688"/>
          <p14:tracePt t="51854" x="5884863" y="8167688"/>
          <p14:tracePt t="51862" x="5922963" y="8167688"/>
          <p14:tracePt t="51870" x="5934075" y="8167688"/>
          <p14:tracePt t="51878" x="5946775" y="8167688"/>
          <p14:tracePt t="51885" x="5959475" y="8167688"/>
          <p14:tracePt t="51894" x="5972175" y="8167688"/>
          <p14:tracePt t="51910" x="5984875" y="8167688"/>
          <p14:tracePt t="51926" x="5997575" y="8167688"/>
          <p14:tracePt t="51935" x="6021388" y="8167688"/>
          <p14:tracePt t="51942" x="6034088" y="8167688"/>
          <p14:tracePt t="51950" x="6034088" y="8154988"/>
          <p14:tracePt t="51958" x="6046788" y="8154988"/>
          <p14:tracePt t="51974" x="6059488" y="8154988"/>
          <p14:tracePt t="51986" x="6059488" y="8142288"/>
          <p14:tracePt t="52006" x="6072188" y="8142288"/>
          <p14:tracePt t="52021" x="6084888" y="8142288"/>
          <p14:tracePt t="52029" x="6097588" y="8142288"/>
          <p14:tracePt t="52038" x="6110288" y="8116888"/>
          <p14:tracePt t="52045" x="6134100" y="8116888"/>
          <p14:tracePt t="52062" x="6146800" y="8116888"/>
          <p14:tracePt t="52078" x="6159500" y="8105775"/>
          <p14:tracePt t="52102" x="6172200" y="8105775"/>
          <p14:tracePt t="52109" x="6184900" y="8105775"/>
          <p14:tracePt t="52120" x="6221413" y="8093075"/>
          <p14:tracePt t="52126" x="6246813" y="8080375"/>
          <p14:tracePt t="52136" x="6334125" y="8054975"/>
          <p14:tracePt t="52142" x="6359525" y="8042275"/>
          <p14:tracePt t="52150" x="6446838" y="8005763"/>
          <p14:tracePt t="52158" x="6521450" y="7954963"/>
          <p14:tracePt t="52166" x="6646863" y="7893050"/>
          <p14:tracePt t="52173" x="6721475" y="7842250"/>
          <p14:tracePt t="52182" x="6808788" y="7780338"/>
          <p14:tracePt t="52189" x="6872288" y="7731125"/>
          <p14:tracePt t="52197" x="6921500" y="7667625"/>
          <p14:tracePt t="52205" x="6985000" y="7631113"/>
          <p14:tracePt t="52213" x="7021513" y="7593013"/>
          <p14:tracePt t="52222" x="7034213" y="7554913"/>
          <p14:tracePt t="52229" x="7046913" y="7543800"/>
          <p14:tracePt t="52238" x="7046913" y="7531100"/>
          <p14:tracePt t="52245" x="7059613" y="7518400"/>
          <p14:tracePt t="52255" x="7059613" y="7505700"/>
          <p14:tracePt t="52261" x="7059613" y="7493000"/>
          <p14:tracePt t="52278" x="7059613" y="7480300"/>
          <p14:tracePt t="52286" x="7059613" y="7456488"/>
          <p14:tracePt t="52293" x="7059613" y="7431088"/>
          <p14:tracePt t="52303" x="7059613" y="7392988"/>
          <p14:tracePt t="52310" x="7059613" y="7343775"/>
          <p14:tracePt t="52319" x="7083425" y="7292975"/>
          <p14:tracePt t="52326" x="7083425" y="7192963"/>
          <p14:tracePt t="52336" x="7108825" y="7056438"/>
          <p14:tracePt t="52341" x="7108825" y="6981825"/>
          <p14:tracePt t="52350" x="7108825" y="6818313"/>
          <p14:tracePt t="52358" x="7108825" y="6718300"/>
          <p14:tracePt t="52365" x="7108825" y="6581775"/>
          <p14:tracePt t="52373" x="7108825" y="6443663"/>
          <p14:tracePt t="52381" x="7108825" y="6343650"/>
          <p14:tracePt t="52389" x="7108825" y="6269038"/>
          <p14:tracePt t="52397" x="7108825" y="6194425"/>
          <p14:tracePt t="52405" x="7108825" y="6143625"/>
          <p14:tracePt t="52413" x="7108825" y="6107113"/>
          <p14:tracePt t="52421" x="7108825" y="6081713"/>
          <p14:tracePt t="52429" x="7108825" y="6069013"/>
          <p14:tracePt t="52437" x="7108825" y="6045200"/>
          <p14:tracePt t="52445" x="7108825" y="6032500"/>
          <p14:tracePt t="52461" x="7108825" y="6019800"/>
          <p14:tracePt t="52493" x="7108825" y="6007100"/>
          <p14:tracePt t="52509" x="7108825" y="5981700"/>
          <p14:tracePt t="52519" x="7096125" y="5945188"/>
          <p14:tracePt t="52525" x="7083425" y="5907088"/>
          <p14:tracePt t="52536" x="7072313" y="5868988"/>
          <p14:tracePt t="52541" x="7046913" y="5819775"/>
          <p14:tracePt t="52550" x="7008813" y="5768975"/>
          <p14:tracePt t="52558" x="6996113" y="5707063"/>
          <p14:tracePt t="52566" x="6972300" y="5670550"/>
          <p14:tracePt t="52574" x="6959600" y="5645150"/>
          <p14:tracePt t="52581" x="6946900" y="5632450"/>
          <p14:tracePt t="52590" x="6934200" y="5632450"/>
          <p14:tracePt t="52605" x="6921500" y="5632450"/>
          <p14:tracePt t="52613" x="6896100" y="5632450"/>
          <p14:tracePt t="52621" x="6872288" y="5657850"/>
          <p14:tracePt t="52629" x="6846888" y="5694363"/>
          <p14:tracePt t="52638" x="6834188" y="5732463"/>
          <p14:tracePt t="52646" x="6796088" y="5768975"/>
          <p14:tracePt t="52656" x="6784975" y="5794375"/>
          <p14:tracePt t="52661" x="6772275" y="5807075"/>
          <p14:tracePt t="52671" x="6759575" y="5832475"/>
          <p14:tracePt t="52678" x="6734175" y="5845175"/>
          <p14:tracePt t="52687" x="6734175" y="5857875"/>
          <p14:tracePt t="52693" x="6721475" y="5868988"/>
          <p14:tracePt t="52709" x="6721475" y="5881688"/>
          <p14:tracePt t="52720" x="6721475" y="5894388"/>
          <p14:tracePt t="52725" x="6708775" y="5907088"/>
          <p14:tracePt t="52734" x="6708775" y="5932488"/>
          <p14:tracePt t="52741" x="6696075" y="5945188"/>
          <p14:tracePt t="52749" x="6696075" y="5956300"/>
          <p14:tracePt t="52757" x="6684963" y="5969000"/>
          <p14:tracePt t="52766" x="6684963" y="5981700"/>
          <p14:tracePt t="52773" x="6672263" y="5981700"/>
          <p14:tracePt t="52781" x="6672263" y="5994400"/>
          <p14:tracePt t="52789" x="6659563" y="5994400"/>
          <p14:tracePt t="52851" x="6659563" y="5981700"/>
          <p14:tracePt t="52859" x="6659563" y="5969000"/>
          <p14:tracePt t="52867" x="6659563" y="5932488"/>
          <p14:tracePt t="52876" x="6672263" y="5907088"/>
          <p14:tracePt t="52883" x="6672263" y="5881688"/>
          <p14:tracePt t="52891" x="6696075" y="5857875"/>
          <p14:tracePt t="52900" x="6708775" y="5845175"/>
          <p14:tracePt t="52916" x="6708775" y="5819775"/>
          <p14:tracePt t="52931" x="6708775" y="5794375"/>
          <p14:tracePt t="52980" x="6684963" y="5794375"/>
          <p14:tracePt t="52988" x="6672263" y="5794375"/>
          <p14:tracePt t="52996" x="6659563" y="5794375"/>
          <p14:tracePt t="53004" x="6659563" y="5807075"/>
          <p14:tracePt t="53012" x="6646863" y="5819775"/>
          <p14:tracePt t="53020" x="6634163" y="5819775"/>
          <p14:tracePt t="53028" x="6634163" y="5832475"/>
          <p14:tracePt t="53052" x="6634163" y="5845175"/>
          <p14:tracePt t="53228" x="6634163" y="5857875"/>
          <p14:tracePt t="53236" x="6634163" y="5868988"/>
          <p14:tracePt t="53244" x="6634163" y="5881688"/>
          <p14:tracePt t="53259" x="6634163" y="5894388"/>
          <p14:tracePt t="53621" x="6621463" y="5894388"/>
          <p14:tracePt t="53628" x="6608763" y="5919788"/>
          <p14:tracePt t="53637" x="6572250" y="5932488"/>
          <p14:tracePt t="53644" x="6534150" y="5945188"/>
          <p14:tracePt t="53653" x="6521450" y="5956300"/>
          <p14:tracePt t="53660" x="6472238" y="5981700"/>
          <p14:tracePt t="53670" x="6421438" y="6019800"/>
          <p14:tracePt t="53676" x="6346825" y="6032500"/>
          <p14:tracePt t="53687" x="6284913" y="6069013"/>
          <p14:tracePt t="53693" x="6210300" y="6132513"/>
          <p14:tracePt t="53702" x="6121400" y="6169025"/>
          <p14:tracePt t="53708" x="6072188" y="6207125"/>
          <p14:tracePt t="53717" x="6010275" y="6243638"/>
          <p14:tracePt t="53725" x="5972175" y="6281738"/>
          <p14:tracePt t="53733" x="5934075" y="6307138"/>
          <p14:tracePt t="53740" x="5922963" y="6330950"/>
          <p14:tracePt t="53748" x="5910263" y="6356350"/>
          <p14:tracePt t="53764" x="5910263" y="6369050"/>
          <p14:tracePt t="53836" x="5946775" y="6369050"/>
          <p14:tracePt t="53844" x="5972175" y="6369050"/>
          <p14:tracePt t="53852" x="6021388" y="6369050"/>
          <p14:tracePt t="53860" x="6097588" y="6356350"/>
          <p14:tracePt t="53869" x="6184900" y="6343650"/>
          <p14:tracePt t="53875" x="6234113" y="6319838"/>
          <p14:tracePt t="53884" x="6284913" y="6319838"/>
          <p14:tracePt t="53891" x="6346825" y="6307138"/>
          <p14:tracePt t="53898" x="6372225" y="6281738"/>
          <p14:tracePt t="53907" x="6408738" y="6269038"/>
          <p14:tracePt t="53914" x="6421438" y="6269038"/>
          <p14:tracePt t="53922" x="6434138" y="6256338"/>
          <p14:tracePt t="53930" x="6459538" y="6243638"/>
          <p14:tracePt t="53938" x="6459538" y="6219825"/>
          <p14:tracePt t="53946" x="6459538" y="6207125"/>
          <p14:tracePt t="53954" x="6459538" y="6194425"/>
          <p14:tracePt t="53962" x="6459538" y="6181725"/>
          <p14:tracePt t="53970" x="6459538" y="6156325"/>
          <p14:tracePt t="53978" x="6459538" y="6143625"/>
          <p14:tracePt t="53999" x="6434138" y="6056313"/>
          <p14:tracePt t="54002" x="6397625" y="6019800"/>
          <p14:tracePt t="54010" x="6384925" y="5981700"/>
          <p14:tracePt t="54018" x="6346825" y="5945188"/>
          <p14:tracePt t="54026" x="6334125" y="5932488"/>
          <p14:tracePt t="54035" x="6321425" y="5932488"/>
          <p14:tracePt t="54043" x="6297613" y="5932488"/>
          <p14:tracePt t="54050" x="6284913" y="5932488"/>
          <p14:tracePt t="54059" x="6272213" y="5932488"/>
          <p14:tracePt t="54075" x="6259513" y="5932488"/>
          <p14:tracePt t="54099" x="6259513" y="5945188"/>
          <p14:tracePt t="54107" x="6259513" y="5956300"/>
          <p14:tracePt t="54115" x="6259513" y="5981700"/>
          <p14:tracePt t="54146" x="6272213" y="5994400"/>
          <p14:tracePt t="54155" x="6284913" y="5994400"/>
          <p14:tracePt t="54163" x="6310313" y="5994400"/>
          <p14:tracePt t="54179" x="6321425" y="5994400"/>
          <p14:tracePt t="54187" x="6334125" y="5994400"/>
          <p14:tracePt t="54210" x="6334125" y="5969000"/>
          <p14:tracePt t="54218" x="6346825" y="5969000"/>
          <p14:tracePt t="54227" x="6346825" y="5956300"/>
          <p14:tracePt t="54235" x="6346825" y="5945188"/>
          <p14:tracePt t="54242" x="6346825" y="5919788"/>
          <p14:tracePt t="54251" x="6359525" y="5907088"/>
          <p14:tracePt t="54258" x="6359525" y="5868988"/>
          <p14:tracePt t="54267" x="6359525" y="5845175"/>
          <p14:tracePt t="54276" x="6359525" y="5832475"/>
          <p14:tracePt t="54286" x="6359525" y="5807075"/>
          <p14:tracePt t="54292" x="6359525" y="5794375"/>
          <p14:tracePt t="54300" x="6359525" y="5781675"/>
          <p14:tracePt t="54307" x="6359525" y="5768975"/>
          <p14:tracePt t="54380" x="6359525" y="5781675"/>
          <p14:tracePt t="54388" x="6359525" y="5794375"/>
          <p14:tracePt t="54396" x="6359525" y="5819775"/>
          <p14:tracePt t="54404" x="6359525" y="5832475"/>
          <p14:tracePt t="54484" x="6372225" y="5832475"/>
          <p14:tracePt t="54515" x="6372225" y="5807075"/>
          <p14:tracePt t="54532" x="6372225" y="5794375"/>
          <p14:tracePt t="54548" x="6372225" y="5781675"/>
          <p14:tracePt t="54564" x="6372225" y="5768975"/>
          <p14:tracePt t="54588" x="6372225" y="5757863"/>
          <p14:tracePt t="54643" x="6372225" y="5768975"/>
          <p14:tracePt t="54651" x="6359525" y="5781675"/>
          <p14:tracePt t="55495" x="6359525" y="5745163"/>
          <p14:tracePt t="55503" x="6359525" y="5694363"/>
          <p14:tracePt t="55511" x="6384925" y="5645150"/>
          <p14:tracePt t="55519" x="6421438" y="5557838"/>
          <p14:tracePt t="55527" x="6446838" y="5507038"/>
          <p14:tracePt t="55536" x="6459538" y="5432425"/>
          <p14:tracePt t="55543" x="6497638" y="5345113"/>
          <p14:tracePt t="55552" x="6521450" y="5270500"/>
          <p14:tracePt t="55559" x="6534150" y="5195888"/>
          <p14:tracePt t="55569" x="6559550" y="5119688"/>
          <p14:tracePt t="55574" x="6597650" y="5032375"/>
          <p14:tracePt t="55583" x="6621463" y="4957763"/>
          <p14:tracePt t="55591" x="6634163" y="4895850"/>
          <p14:tracePt t="55600" x="6634163" y="4821238"/>
          <p14:tracePt t="55606" x="6659563" y="4745038"/>
          <p14:tracePt t="55615" x="6659563" y="4695825"/>
          <p14:tracePt t="55623" x="6659563" y="4645025"/>
          <p14:tracePt t="55631" x="6659563" y="4583113"/>
          <p14:tracePt t="55639" x="6659563" y="4533900"/>
          <p14:tracePt t="55647" x="6659563" y="4508500"/>
          <p14:tracePt t="55655" x="6659563" y="4470400"/>
          <p14:tracePt t="55662" x="6659563" y="4457700"/>
          <p14:tracePt t="55670" x="6659563" y="4446588"/>
          <p14:tracePt t="55679" x="6659563" y="4433888"/>
          <p14:tracePt t="55686" x="6659563" y="4383088"/>
          <p14:tracePt t="55694" x="6659563" y="4308475"/>
          <p14:tracePt t="55702" x="6659563" y="4208463"/>
          <p14:tracePt t="55710" x="6672263" y="4133850"/>
          <p14:tracePt t="55719" x="6672263" y="3959225"/>
          <p14:tracePt t="55726" x="6696075" y="3821113"/>
          <p14:tracePt t="55736" x="6696075" y="3721100"/>
          <p14:tracePt t="55743" x="6721475" y="3609975"/>
          <p14:tracePt t="55753" x="6746875" y="3471863"/>
          <p14:tracePt t="55759" x="6746875" y="3397250"/>
          <p14:tracePt t="55768" x="6759575" y="3322638"/>
          <p14:tracePt t="55774" x="6759575" y="3284538"/>
          <p14:tracePt t="55782" x="6759575" y="3259138"/>
          <p14:tracePt t="55790" x="6759575" y="3246438"/>
          <p14:tracePt t="56286" x="6784975" y="3246438"/>
          <p14:tracePt t="56294" x="6808788" y="3246438"/>
          <p14:tracePt t="56302" x="6884988" y="3246438"/>
          <p14:tracePt t="56310" x="6959600" y="3246438"/>
          <p14:tracePt t="56319" x="7059613" y="3246438"/>
          <p14:tracePt t="56326" x="7159625" y="3246438"/>
          <p14:tracePt t="56336" x="7259638" y="3246438"/>
          <p14:tracePt t="56342" x="7370763" y="3246438"/>
          <p14:tracePt t="56350" x="7470775" y="3246438"/>
          <p14:tracePt t="56358" x="7570788" y="3246438"/>
          <p14:tracePt t="56366" x="7683500" y="3259138"/>
          <p14:tracePt t="56374" x="7758113" y="3259138"/>
          <p14:tracePt t="56382" x="7834313" y="3284538"/>
          <p14:tracePt t="56389" x="7883525" y="3284538"/>
          <p14:tracePt t="56398" x="7947025" y="3297238"/>
          <p14:tracePt t="56406" x="7996238" y="3322638"/>
          <p14:tracePt t="56414" x="8034338" y="3322638"/>
          <p14:tracePt t="56422" x="8108950" y="3333750"/>
          <p14:tracePt t="56430" x="8158163" y="3359150"/>
          <p14:tracePt t="56438" x="8208963" y="3371850"/>
          <p14:tracePt t="56446" x="8283575" y="3371850"/>
          <p14:tracePt t="56454" x="8345488" y="3397250"/>
          <p14:tracePt t="56462" x="8421688" y="3397250"/>
          <p14:tracePt t="56470" x="8470900" y="3409950"/>
          <p14:tracePt t="56478" x="8545513" y="3409950"/>
          <p14:tracePt t="56486" x="8596313" y="3409950"/>
          <p14:tracePt t="56493" x="8632825" y="3409950"/>
          <p14:tracePt t="56503" x="8670925" y="3409950"/>
          <p14:tracePt t="56510" x="8696325" y="3409950"/>
          <p14:tracePt t="56519" x="8732838" y="3409950"/>
          <p14:tracePt t="56525" x="8745538" y="3409950"/>
          <p14:tracePt t="56542" x="8770938" y="3409950"/>
          <p14:tracePt t="56558" x="8783638" y="3409950"/>
          <p14:tracePt t="56590" x="8783638" y="3422650"/>
          <p14:tracePt t="56598" x="8809038" y="3422650"/>
          <p14:tracePt t="56669" x="8820150" y="3422650"/>
          <p14:tracePt t="56741" x="8832850" y="3446463"/>
          <p14:tracePt t="56757" x="8845550" y="3459163"/>
          <p14:tracePt t="56765" x="8858250" y="3471863"/>
          <p14:tracePt t="56773" x="8896350" y="3484563"/>
          <p14:tracePt t="56781" x="8909050" y="3497263"/>
          <p14:tracePt t="56789" x="8920163" y="3497263"/>
          <p14:tracePt t="56798" x="8932863" y="3509963"/>
          <p14:tracePt t="56805" x="8945563" y="3509963"/>
          <p14:tracePt t="56821" x="8958263" y="3509963"/>
          <p14:tracePt t="56829" x="8958263" y="3521075"/>
          <p14:tracePt t="56870" x="8958263" y="3546475"/>
          <p14:tracePt t="56948" x="8958263" y="3559175"/>
          <p14:tracePt t="56988" x="8958263" y="3571875"/>
          <p14:tracePt t="57109" x="8958263" y="3584575"/>
          <p14:tracePt t="57485" x="8958263" y="3597275"/>
          <p14:tracePt t="57492" x="8958263" y="3609975"/>
          <p14:tracePt t="57501" x="8958263" y="3621088"/>
          <p14:tracePt t="57509" x="8958263" y="3646488"/>
          <p14:tracePt t="57517" x="8945563" y="3659188"/>
          <p14:tracePt t="57525" x="8945563" y="3671888"/>
          <p14:tracePt t="57533" x="8945563" y="3684588"/>
          <p14:tracePt t="57540" x="8945563" y="3697288"/>
          <p14:tracePt t="57548" x="8945563" y="3708400"/>
          <p14:tracePt t="57557" x="8945563" y="3721100"/>
          <p14:tracePt t="57628" x="8958263" y="3721100"/>
          <p14:tracePt t="57637" x="8970963" y="3721100"/>
          <p14:tracePt t="57644" x="8996363" y="3721100"/>
          <p14:tracePt t="57653" x="9020175" y="3697288"/>
          <p14:tracePt t="57660" x="9083675" y="3671888"/>
          <p14:tracePt t="57669" x="9107488" y="3659188"/>
          <p14:tracePt t="57676" x="9145588" y="3621088"/>
          <p14:tracePt t="57686" x="9183688" y="3609975"/>
          <p14:tracePt t="57692" x="9220200" y="3571875"/>
          <p14:tracePt t="57702" x="9258300" y="3533775"/>
          <p14:tracePt t="57708" x="9271000" y="3521075"/>
          <p14:tracePt t="57718" x="9283700" y="3509963"/>
          <p14:tracePt t="57724" x="9283700" y="3497263"/>
          <p14:tracePt t="57733" x="9296400" y="3471863"/>
          <p14:tracePt t="57764" x="9296400" y="3484563"/>
          <p14:tracePt t="57772" x="9296400" y="3509963"/>
          <p14:tracePt t="57780" x="9296400" y="3546475"/>
          <p14:tracePt t="57788" x="9296400" y="3559175"/>
          <p14:tracePt t="57796" x="9296400" y="3584575"/>
          <p14:tracePt t="57804" x="9296400" y="3621088"/>
          <p14:tracePt t="57812" x="9296400" y="3646488"/>
          <p14:tracePt t="57820" x="9296400" y="3671888"/>
          <p14:tracePt t="57828" x="9296400" y="3684588"/>
          <p14:tracePt t="57837" x="9296400" y="3697288"/>
          <p14:tracePt t="57844" x="9296400" y="3708400"/>
          <p14:tracePt t="57852" x="9296400" y="3721100"/>
          <p14:tracePt t="57948" x="9296400" y="3708400"/>
          <p14:tracePt t="57956" x="9296400" y="3697288"/>
          <p14:tracePt t="57972" x="9296400" y="3684588"/>
          <p14:tracePt t="57988" x="9271000" y="3684588"/>
          <p14:tracePt t="58004" x="9258300" y="3684588"/>
          <p14:tracePt t="58028" x="9245600" y="3684588"/>
          <p14:tracePt t="58036" x="9245600" y="3697288"/>
          <p14:tracePt t="58044" x="9245600" y="3708400"/>
          <p14:tracePt t="58052" x="9245600" y="3721100"/>
          <p14:tracePt t="58060" x="9245600" y="3733800"/>
          <p14:tracePt t="58069" x="9245600" y="3746500"/>
          <p14:tracePt t="58076" x="9245600" y="3759200"/>
          <p14:tracePt t="58085" x="9245600" y="3784600"/>
          <p14:tracePt t="58092" x="9245600" y="3797300"/>
          <p14:tracePt t="58108" x="9245600" y="3808413"/>
          <p14:tracePt t="58132" x="9245600" y="3821113"/>
          <p14:tracePt t="58188" x="9232900" y="3833813"/>
          <p14:tracePt t="58204" x="9232900" y="3846513"/>
          <p14:tracePt t="58213" x="9220200" y="3846513"/>
          <p14:tracePt t="58220" x="9220200" y="3859213"/>
          <p14:tracePt t="58236" x="9207500" y="3859213"/>
          <p14:tracePt t="58244" x="9207500" y="3884613"/>
          <p14:tracePt t="58268" x="9207500" y="3895725"/>
          <p14:tracePt t="58292" x="9207500" y="3908425"/>
          <p14:tracePt t="58316" x="9207500" y="3921125"/>
          <p14:tracePt t="58348" x="9196388" y="3933825"/>
          <p14:tracePt t="58388" x="9196388" y="3946525"/>
          <p14:tracePt t="59191" x="9196388" y="3995738"/>
          <p14:tracePt t="59199" x="9196388" y="4033838"/>
          <p14:tracePt t="59207" x="9196388" y="4083050"/>
          <p14:tracePt t="59215" x="9196388" y="4108450"/>
          <p14:tracePt t="59223" x="9196388" y="4171950"/>
          <p14:tracePt t="59231" x="9196388" y="4270375"/>
          <p14:tracePt t="59239" x="9196388" y="4321175"/>
          <p14:tracePt t="59247" x="9196388" y="4421188"/>
          <p14:tracePt t="59256" x="9196388" y="4521200"/>
          <p14:tracePt t="59263" x="9196388" y="4633913"/>
          <p14:tracePt t="59271" x="9220200" y="4770438"/>
          <p14:tracePt t="59280" x="9245600" y="4883150"/>
          <p14:tracePt t="59287" x="9271000" y="5019675"/>
          <p14:tracePt t="59295" x="9320213" y="5170488"/>
          <p14:tracePt t="59305" x="9332913" y="5270500"/>
          <p14:tracePt t="59311" x="9383713" y="5383213"/>
          <p14:tracePt t="59321" x="9432925" y="5494338"/>
          <p14:tracePt t="59327" x="9445625" y="5557838"/>
          <p14:tracePt t="59335" x="9471025" y="5632450"/>
          <p14:tracePt t="59343" x="9483725" y="5670550"/>
          <p14:tracePt t="59354" x="9494838" y="5694363"/>
          <p14:tracePt t="59359" x="9520238" y="5757863"/>
          <p14:tracePt t="59371" x="9520238" y="5781675"/>
          <p14:tracePt t="59375" x="9520238" y="5881688"/>
          <p14:tracePt t="59383" x="9545638" y="5994400"/>
          <p14:tracePt t="59391" x="9545638" y="6132513"/>
          <p14:tracePt t="59399" x="9545638" y="6269038"/>
          <p14:tracePt t="59407" x="9545638" y="6369050"/>
          <p14:tracePt t="59415" x="9545638" y="6530975"/>
          <p14:tracePt t="59423" x="9545638" y="6669088"/>
          <p14:tracePt t="59431" x="9545638" y="6769100"/>
          <p14:tracePt t="59439" x="9545638" y="6881813"/>
          <p14:tracePt t="59447" x="9545638" y="6956425"/>
          <p14:tracePt t="59455" x="9558338" y="6981825"/>
          <p14:tracePt t="59463" x="9558338" y="7018338"/>
          <p14:tracePt t="59471" x="9558338" y="7043738"/>
          <p14:tracePt t="59479" x="9558338" y="7069138"/>
          <p14:tracePt t="59487" x="9571038" y="7092950"/>
          <p14:tracePt t="59495" x="9571038" y="7131050"/>
          <p14:tracePt t="59503" x="9594850" y="7156450"/>
          <p14:tracePt t="59511" x="9607550" y="7218363"/>
          <p14:tracePt t="59519" x="9620250" y="7267575"/>
          <p14:tracePt t="59527" x="9658350" y="7331075"/>
          <p14:tracePt t="59537" x="9682163" y="7380288"/>
          <p14:tracePt t="59543" x="9720263" y="7443788"/>
          <p14:tracePt t="59554" x="9758363" y="7467600"/>
          <p14:tracePt t="59559" x="9794875" y="7505700"/>
          <p14:tracePt t="59569" x="9807575" y="7543800"/>
          <p14:tracePt t="59575" x="9820275" y="7543800"/>
          <p14:tracePt t="59584" x="9832975" y="7543800"/>
          <p14:tracePt t="59591" x="9845675" y="7543800"/>
          <p14:tracePt t="59599" x="9871075" y="7543800"/>
          <p14:tracePt t="59606" x="9882188" y="7543800"/>
          <p14:tracePt t="59623" x="9894888" y="7543800"/>
          <p14:tracePt t="59631" x="9907588" y="7543800"/>
          <p14:tracePt t="59647" x="9920288" y="7543800"/>
          <p14:tracePt t="59655" x="9932988" y="7531100"/>
          <p14:tracePt t="59671" x="9945688" y="7531100"/>
          <p14:tracePt t="59679" x="9982200" y="7505700"/>
          <p14:tracePt t="59686" x="10020300" y="7480300"/>
          <p14:tracePt t="59695" x="10069513" y="7443788"/>
          <p14:tracePt t="59704" x="10133013" y="7405688"/>
          <p14:tracePt t="59711" x="10182225" y="7367588"/>
          <p14:tracePt t="59719" x="10269538" y="7318375"/>
          <p14:tracePt t="59727" x="10320338" y="7280275"/>
          <p14:tracePt t="59737" x="10394950" y="7243763"/>
          <p14:tracePt t="59742" x="10456863" y="7231063"/>
          <p14:tracePt t="59753" x="10494963" y="7205663"/>
          <p14:tracePt t="59759" x="10520363" y="7192963"/>
          <p14:tracePt t="59770" x="10556875" y="7180263"/>
          <p14:tracePt t="59775" x="10569575" y="7169150"/>
          <p14:tracePt t="59791" x="10582275" y="7169150"/>
          <p14:tracePt t="59847" x="10569575" y="7169150"/>
          <p14:tracePt t="59855" x="10494963" y="7169150"/>
          <p14:tracePt t="59863" x="10433050" y="7192963"/>
          <p14:tracePt t="59870" x="10356850" y="7256463"/>
          <p14:tracePt t="59879" x="10269538" y="7292975"/>
          <p14:tracePt t="59888" x="10194925" y="7331075"/>
          <p14:tracePt t="59894" x="10133013" y="7367588"/>
          <p14:tracePt t="59904" x="10094913" y="7405688"/>
          <p14:tracePt t="59911" x="10069513" y="7418388"/>
          <p14:tracePt t="59920" x="10033000" y="7443788"/>
          <p14:tracePt t="59927" x="10020300" y="7456488"/>
          <p14:tracePt t="59937" x="10020300" y="7467600"/>
          <p14:tracePt t="60119" x="10020300" y="7456488"/>
          <p14:tracePt t="60159" x="10020300" y="7443788"/>
          <p14:tracePt t="60183" x="10020300" y="7418388"/>
          <p14:tracePt t="60199" x="10020300" y="7405688"/>
          <p14:tracePt t="60214" x="10020300" y="7392988"/>
          <p14:tracePt t="60230" x="10020300" y="7380288"/>
          <p14:tracePt t="60246" x="10020300" y="7367588"/>
          <p14:tracePt t="60270" x="10020300" y="7356475"/>
          <p14:tracePt t="60286" x="10020300" y="7343775"/>
          <p14:tracePt t="60310" x="10020300" y="7318375"/>
          <p14:tracePt t="60318" x="10020300" y="7305675"/>
          <p14:tracePt t="60334" x="10020300" y="7292975"/>
          <p14:tracePt t="60342" x="10020300" y="7280275"/>
          <p14:tracePt t="60351" x="10020300" y="7267575"/>
          <p14:tracePt t="60359" x="10020300" y="7256463"/>
          <p14:tracePt t="60367" x="10020300" y="7243763"/>
          <p14:tracePt t="60374" x="10020300" y="7218363"/>
          <p14:tracePt t="60382" x="10020300" y="7205663"/>
          <p14:tracePt t="60398" x="10007600" y="7192963"/>
          <p14:tracePt t="60406" x="10007600" y="7180263"/>
          <p14:tracePt t="60422" x="9982200" y="7180263"/>
          <p14:tracePt t="60430" x="9982200" y="7169150"/>
          <p14:tracePt t="60454" x="9971088" y="7156450"/>
          <p14:tracePt t="60478" x="9971088" y="7143750"/>
          <p14:tracePt t="60526" x="9958388" y="7143750"/>
          <p14:tracePt t="60630" x="9958388" y="7156450"/>
          <p14:tracePt t="60646" x="9958388" y="7169150"/>
          <p14:tracePt t="60654" x="9958388" y="7180263"/>
          <p14:tracePt t="60662" x="9958388" y="7218363"/>
          <p14:tracePt t="64737" x="9958388" y="7192963"/>
          <p14:tracePt t="64744" x="9958388" y="7169150"/>
          <p14:tracePt t="64752" x="9958388" y="7131050"/>
          <p14:tracePt t="64760" x="9958388" y="7080250"/>
          <p14:tracePt t="64768" x="9958388" y="7043738"/>
          <p14:tracePt t="64776" x="9958388" y="6992938"/>
          <p14:tracePt t="64787" x="9958388" y="6918325"/>
          <p14:tracePt t="64792" x="9958388" y="6818313"/>
          <p14:tracePt t="64802" x="9932988" y="6705600"/>
          <p14:tracePt t="64808" x="9932988" y="6630988"/>
          <p14:tracePt t="64816" x="9920288" y="6556375"/>
          <p14:tracePt t="64824" x="9894888" y="6443663"/>
          <p14:tracePt t="64832" x="9858375" y="6369050"/>
          <p14:tracePt t="64840" x="9832975" y="6294438"/>
          <p14:tracePt t="64848" x="9820275" y="6207125"/>
          <p14:tracePt t="64856" x="9794875" y="6132513"/>
          <p14:tracePt t="64864" x="9758363" y="6056313"/>
          <p14:tracePt t="64872" x="9732963" y="5981700"/>
          <p14:tracePt t="64881" x="9694863" y="5894388"/>
          <p14:tracePt t="64888" x="9671050" y="5781675"/>
          <p14:tracePt t="64896" x="9658350" y="5707063"/>
          <p14:tracePt t="64904" x="9607550" y="5594350"/>
          <p14:tracePt t="64912" x="9594850" y="5545138"/>
          <p14:tracePt t="64920" x="9545638" y="5457825"/>
          <p14:tracePt t="64928" x="9532938" y="5432425"/>
          <p14:tracePt t="64938" x="9520238" y="5370513"/>
          <p14:tracePt t="64944" x="9507538" y="5357813"/>
          <p14:tracePt t="64952" x="9483725" y="5345113"/>
          <p14:tracePt t="64960" x="9483725" y="5332413"/>
          <p14:tracePt t="64968" x="9471025" y="5332413"/>
          <p14:tracePt t="64984" x="9471025" y="5319713"/>
          <p14:tracePt t="65063" x="9458325" y="5319713"/>
          <p14:tracePt t="65079" x="9445625" y="5332413"/>
          <p14:tracePt t="65087" x="9432925" y="5345113"/>
          <p14:tracePt t="65095" x="9420225" y="5357813"/>
          <p14:tracePt t="65103" x="9420225" y="5370513"/>
          <p14:tracePt t="65111" x="9407525" y="5370513"/>
          <p14:tracePt t="65127" x="9407525" y="5383213"/>
          <p14:tracePt t="65191" x="9407525" y="5407025"/>
          <p14:tracePt t="65199" x="9407525" y="5419725"/>
          <p14:tracePt t="65207" x="9383713" y="5432425"/>
          <p14:tracePt t="65215" x="9383713" y="5457825"/>
          <p14:tracePt t="65223" x="9383713" y="5470525"/>
          <p14:tracePt t="65230" x="9383713" y="5483225"/>
          <p14:tracePt t="65239" x="9383713" y="5519738"/>
          <p14:tracePt t="65246" x="9383713" y="5532438"/>
          <p14:tracePt t="65255" x="9383713" y="5545138"/>
          <p14:tracePt t="65271" x="9383713" y="5557838"/>
          <p14:tracePt t="65343" x="9383713" y="5545138"/>
          <p14:tracePt t="65351" x="9383713" y="5532438"/>
          <p14:tracePt t="65359" x="9383713" y="5519738"/>
          <p14:tracePt t="65375" x="9383713" y="5507038"/>
          <p14:tracePt t="65463" x="9383713" y="5483225"/>
          <p14:tracePt t="65502" x="9394825" y="5483225"/>
          <p14:tracePt t="65510" x="9394825" y="5494338"/>
          <p14:tracePt t="65518" x="9394825" y="5557838"/>
          <p14:tracePt t="65526" x="9394825" y="5632450"/>
          <p14:tracePt t="65534" x="9394825" y="5732463"/>
          <p14:tracePt t="65542" x="9394825" y="5807075"/>
          <p14:tracePt t="66311" x="9394825" y="5732463"/>
          <p14:tracePt t="66318" x="9394825" y="5632450"/>
          <p14:tracePt t="66326" x="9394825" y="5470525"/>
          <p14:tracePt t="66334" x="9394825" y="5307013"/>
          <p14:tracePt t="66343" x="9420225" y="5095875"/>
          <p14:tracePt t="66352" x="9445625" y="4895850"/>
          <p14:tracePt t="66358" x="9471025" y="4695825"/>
          <p14:tracePt t="66369" x="9483725" y="4583113"/>
          <p14:tracePt t="66375" x="9483725" y="4408488"/>
          <p14:tracePt t="66383" x="9507538" y="4246563"/>
          <p14:tracePt t="66390" x="9507538" y="4071938"/>
          <p14:tracePt t="66398" x="9532938" y="3971925"/>
          <p14:tracePt t="66407" x="9532938" y="3859213"/>
          <p14:tracePt t="66414" x="9532938" y="3784600"/>
          <p14:tracePt t="66423" x="9532938" y="3733800"/>
          <p14:tracePt t="66430" x="9532938" y="3684588"/>
          <p14:tracePt t="66439" x="9532938" y="3671888"/>
          <p14:tracePt t="66447" x="9532938" y="3633788"/>
          <p14:tracePt t="66463" x="9532938" y="3621088"/>
          <p14:tracePt t="66623" x="9532938" y="3609975"/>
          <p14:tracePt t="66639" x="9532938" y="3597275"/>
          <p14:tracePt t="66655" x="9532938" y="3584575"/>
          <p14:tracePt t="66687" x="9532938" y="3571875"/>
          <p14:tracePt t="66743" x="9532938" y="3546475"/>
          <p14:tracePt t="66774" x="9532938" y="3533775"/>
          <p14:tracePt t="66782" x="9532938" y="3521075"/>
          <p14:tracePt t="66798" x="9532938" y="3509963"/>
          <p14:tracePt t="66806" x="9532938" y="3497263"/>
          <p14:tracePt t="66814" x="9532938" y="3484563"/>
          <p14:tracePt t="66830" x="9532938" y="3471863"/>
          <p14:tracePt t="66838" x="9532938" y="3446463"/>
          <p14:tracePt t="66846" x="9532938" y="3433763"/>
          <p14:tracePt t="66894" x="9520238" y="3433763"/>
          <p14:tracePt t="67210" x="9520238" y="3422650"/>
          <p14:tracePt t="67217" x="9520238" y="3397250"/>
          <p14:tracePt t="67226" x="9545638" y="3333750"/>
          <p14:tracePt t="67234" x="9583738" y="3259138"/>
          <p14:tracePt t="67242" x="9620250" y="3197225"/>
          <p14:tracePt t="67253" x="9658350" y="3146425"/>
          <p14:tracePt t="67258" x="9671050" y="3109913"/>
          <p14:tracePt t="67266" x="9694863" y="3059113"/>
          <p14:tracePt t="67273" x="9707563" y="3022600"/>
          <p14:tracePt t="67282" x="9720263" y="3009900"/>
          <p14:tracePt t="67289" x="9720263" y="2997200"/>
          <p14:tracePt t="67298" x="9720263" y="2984500"/>
          <p14:tracePt t="67306" x="9720263" y="2959100"/>
          <p14:tracePt t="67321" x="9720263" y="2947988"/>
          <p14:tracePt t="67337" x="9720263" y="2935288"/>
          <p14:tracePt t="67346" x="9720263" y="2884488"/>
          <p14:tracePt t="67354" x="9720263" y="2860675"/>
          <p14:tracePt t="67362" x="9707563" y="2797175"/>
          <p14:tracePt t="67370" x="9671050" y="2747963"/>
          <p14:tracePt t="67378" x="9645650" y="2709863"/>
          <p14:tracePt t="67387" x="9607550" y="2697163"/>
          <p14:tracePt t="67394" x="9594850" y="2684463"/>
          <p14:tracePt t="67403" x="9583738" y="2660650"/>
          <p14:tracePt t="67410" x="9571038" y="2647950"/>
          <p14:tracePt t="67420" x="9558338" y="2647950"/>
          <p14:tracePt t="67426" x="9545638" y="2647950"/>
          <p14:tracePt t="67458" x="9532938" y="2647950"/>
          <p14:tracePt t="67473" x="9532938" y="2673350"/>
          <p14:tracePt t="67481" x="9532938" y="2684463"/>
          <p14:tracePt t="67489" x="9532938" y="2697163"/>
          <p14:tracePt t="67497" x="9532938" y="2709863"/>
          <p14:tracePt t="67505" x="9532938" y="2722563"/>
          <p14:tracePt t="67512" x="9507538" y="2735263"/>
          <p14:tracePt t="67528" x="9507538" y="2747963"/>
          <p14:tracePt t="67537" x="9507538" y="2760663"/>
          <p14:tracePt t="67545" x="9507538" y="2784475"/>
          <p14:tracePt t="67560" x="9507538" y="2797175"/>
          <p14:tracePt t="67584" x="9507538" y="2809875"/>
          <p14:tracePt t="67592" x="9507538" y="2822575"/>
          <p14:tracePt t="67601" x="9532938" y="2860675"/>
          <p14:tracePt t="67608" x="9571038" y="2935288"/>
          <p14:tracePt t="67618" x="9658350" y="3022600"/>
          <p14:tracePt t="67625" x="9758363" y="3146425"/>
          <p14:tracePt t="67635" x="9858375" y="3259138"/>
          <p14:tracePt t="67640" x="9907588" y="3322638"/>
          <p14:tracePt t="67649" x="10033000" y="3446463"/>
          <p14:tracePt t="67656" x="10133013" y="3533775"/>
          <p14:tracePt t="67665" x="10207625" y="3597275"/>
          <p14:tracePt t="67672" x="10294938" y="3646488"/>
          <p14:tracePt t="67680" x="10356850" y="3684588"/>
          <p14:tracePt t="67688" x="10382250" y="3697288"/>
          <p14:tracePt t="67696" x="10420350" y="3708400"/>
          <p14:tracePt t="67705" x="10433050" y="3708400"/>
          <p14:tracePt t="67712" x="10445750" y="3708400"/>
          <p14:tracePt t="67768" x="10445750" y="3697288"/>
          <p14:tracePt t="67784" x="10433050" y="3684588"/>
          <p14:tracePt t="67792" x="10420350" y="3684588"/>
          <p14:tracePt t="67800" x="10407650" y="3684588"/>
          <p14:tracePt t="67808" x="10369550" y="3684588"/>
          <p14:tracePt t="67818" x="10320338" y="3684588"/>
          <p14:tracePt t="67825" x="10269538" y="3684588"/>
          <p14:tracePt t="67834" x="10220325" y="3684588"/>
          <p14:tracePt t="67841" x="10158413" y="3684588"/>
          <p14:tracePt t="67849" x="10133013" y="3684588"/>
          <p14:tracePt t="67857" x="10094913" y="3684588"/>
          <p14:tracePt t="67864" x="10069513" y="3684588"/>
          <p14:tracePt t="67872" x="10045700" y="3684588"/>
          <p14:tracePt t="67936" x="10058400" y="3684588"/>
          <p14:tracePt t="67952" x="10069513" y="3684588"/>
          <p14:tracePt t="67968" x="10082213" y="3684588"/>
          <p14:tracePt t="67984" x="10094913" y="3671888"/>
          <p14:tracePt t="67992" x="10094913" y="3659188"/>
          <p14:tracePt t="68000" x="10107613" y="3646488"/>
          <p14:tracePt t="68008" x="10145713" y="3621088"/>
          <p14:tracePt t="68018" x="10158413" y="3597275"/>
          <p14:tracePt t="68024" x="10194925" y="3559175"/>
          <p14:tracePt t="68032" x="10207625" y="3521075"/>
          <p14:tracePt t="68040" x="10220325" y="3509963"/>
          <p14:tracePt t="68048" x="10245725" y="3471863"/>
          <p14:tracePt t="68056" x="10258425" y="3459163"/>
          <p14:tracePt t="68064" x="10258425" y="3446463"/>
          <p14:tracePt t="68104" x="10220325" y="3446463"/>
          <p14:tracePt t="68112" x="10207625" y="3446463"/>
          <p14:tracePt t="68120" x="10194925" y="3446463"/>
          <p14:tracePt t="68144" x="10194925" y="3459163"/>
          <p14:tracePt t="68192" x="10194925" y="3471863"/>
          <p14:tracePt t="68297" x="10194925" y="3497263"/>
          <p14:tracePt t="68696" x="10158413" y="3497263"/>
          <p14:tracePt t="68704" x="10133013" y="3509963"/>
          <p14:tracePt t="68712" x="10094913" y="3521075"/>
          <p14:tracePt t="68720" x="10058400" y="3546475"/>
          <p14:tracePt t="68728" x="10033000" y="3546475"/>
          <p14:tracePt t="68736" x="9994900" y="3584575"/>
          <p14:tracePt t="68744" x="9932988" y="3597275"/>
          <p14:tracePt t="68752" x="9907588" y="3609975"/>
          <p14:tracePt t="68760" x="9871075" y="3633788"/>
          <p14:tracePt t="68769" x="9832975" y="3646488"/>
          <p14:tracePt t="68776" x="9807575" y="3646488"/>
          <p14:tracePt t="68786" x="9794875" y="3659188"/>
          <p14:tracePt t="68792" x="9758363" y="3671888"/>
          <p14:tracePt t="68808" x="9745663" y="3697288"/>
          <p14:tracePt t="68824" x="9732963" y="3697288"/>
          <p14:tracePt t="68833" x="9732963" y="3708400"/>
          <p14:tracePt t="68840" x="9720263" y="3708400"/>
          <p14:tracePt t="68848" x="9707563" y="3721100"/>
          <p14:tracePt t="68856" x="9671050" y="3746500"/>
          <p14:tracePt t="68864" x="9632950" y="3784600"/>
          <p14:tracePt t="68872" x="9594850" y="3808413"/>
          <p14:tracePt t="68880" x="9571038" y="3846513"/>
          <p14:tracePt t="68888" x="9545638" y="3871913"/>
          <p14:tracePt t="68896" x="9507538" y="3895725"/>
          <p14:tracePt t="68904" x="9494838" y="3908425"/>
          <p14:tracePt t="68912" x="9483725" y="3921125"/>
          <p14:tracePt t="68937" x="9471025" y="3933825"/>
          <p14:tracePt t="68944" x="9471025" y="3946525"/>
          <p14:tracePt t="69007" x="9458325" y="3946525"/>
          <p14:tracePt t="69055" x="9445625" y="3946525"/>
          <p14:tracePt t="69071" x="9432925" y="3959225"/>
          <p14:tracePt t="69079" x="9407525" y="3971925"/>
          <p14:tracePt t="69087" x="9383713" y="3995738"/>
          <p14:tracePt t="69095" x="9371013" y="4008438"/>
          <p14:tracePt t="69103" x="9358313" y="4021138"/>
          <p14:tracePt t="69111" x="9345613" y="4033838"/>
          <p14:tracePt t="69119" x="9320213" y="4033838"/>
          <p14:tracePt t="69127" x="9307513" y="4046538"/>
          <p14:tracePt t="69135" x="9296400" y="4046538"/>
          <p14:tracePt t="69143" x="9296400" y="4059238"/>
          <p14:tracePt t="69159" x="9283700" y="4059238"/>
          <p14:tracePt t="69167" x="9271000" y="4083050"/>
          <p14:tracePt t="69175" x="9258300" y="4095750"/>
          <p14:tracePt t="69185" x="9220200" y="4121150"/>
          <p14:tracePt t="69191" x="9207500" y="4133850"/>
          <p14:tracePt t="69199" x="9170988" y="4171950"/>
          <p14:tracePt t="69207" x="9158288" y="4183063"/>
          <p14:tracePt t="69215" x="9145588" y="4195763"/>
          <p14:tracePt t="69223" x="9132888" y="4208463"/>
          <p14:tracePt t="69231" x="9120188" y="4208463"/>
          <p14:tracePt t="69239" x="9120188" y="4221163"/>
          <p14:tracePt t="69247" x="9107488" y="4221163"/>
          <p14:tracePt t="69279" x="9096375" y="4221163"/>
          <p14:tracePt t="69415" x="9083675" y="4221163"/>
          <p14:tracePt t="69423" x="9058275" y="4246563"/>
          <p14:tracePt t="69431" x="9045575" y="4259263"/>
          <p14:tracePt t="69440" x="9032875" y="4270375"/>
          <p14:tracePt t="69447" x="9032875" y="4283075"/>
          <p14:tracePt t="69455" x="9020175" y="4295775"/>
          <p14:tracePt t="69463" x="9020175" y="4308475"/>
          <p14:tracePt t="69471" x="9007475" y="4308475"/>
          <p14:tracePt t="69479" x="9007475" y="4321175"/>
          <p14:tracePt t="69487" x="9007475" y="4346575"/>
          <p14:tracePt t="69495" x="9007475" y="4359275"/>
          <p14:tracePt t="69503" x="8996363" y="4370388"/>
          <p14:tracePt t="69511" x="8996363" y="4383088"/>
          <p14:tracePt t="69519" x="8970963" y="4408488"/>
          <p14:tracePt t="69527" x="8970963" y="4433888"/>
          <p14:tracePt t="69535" x="8970963" y="4457700"/>
          <p14:tracePt t="69543" x="8970963" y="4470400"/>
          <p14:tracePt t="69551" x="8958263" y="4483100"/>
          <p14:tracePt t="69559" x="8958263" y="4495800"/>
          <p14:tracePt t="69568" x="8958263" y="4521200"/>
          <p14:tracePt t="69584" x="8958263" y="4533900"/>
          <p14:tracePt t="69591" x="8958263" y="4546600"/>
          <p14:tracePt t="69599" x="8958263" y="4557713"/>
          <p14:tracePt t="69607" x="8958263" y="4583113"/>
          <p14:tracePt t="69615" x="8958263" y="4621213"/>
          <p14:tracePt t="69623" x="8958263" y="4670425"/>
          <p14:tracePt t="69631" x="8958263" y="4733925"/>
          <p14:tracePt t="69639" x="8958263" y="4783138"/>
          <p14:tracePt t="69647" x="8958263" y="4808538"/>
          <p14:tracePt t="69655" x="8958263" y="4870450"/>
          <p14:tracePt t="69663" x="8958263" y="4895850"/>
          <p14:tracePt t="69671" x="8958263" y="4932363"/>
          <p14:tracePt t="69679" x="8958263" y="4945063"/>
          <p14:tracePt t="69695" x="8958263" y="4957763"/>
          <p14:tracePt t="69727" x="8958263" y="4970463"/>
          <p14:tracePt t="69743" x="8958263" y="5008563"/>
          <p14:tracePt t="69751" x="8958263" y="5032375"/>
          <p14:tracePt t="69758" x="8958263" y="5132388"/>
          <p14:tracePt t="69768" x="8970963" y="5207000"/>
          <p14:tracePt t="69774" x="8970963" y="5283200"/>
          <p14:tracePt t="69784" x="8996363" y="5470525"/>
          <p14:tracePt t="69790" x="8996363" y="5519738"/>
          <p14:tracePt t="69798" x="9007475" y="5619750"/>
          <p14:tracePt t="69807" x="9007475" y="5732463"/>
          <p14:tracePt t="69815" x="9032875" y="5807075"/>
          <p14:tracePt t="69823" x="9032875" y="5857875"/>
          <p14:tracePt t="69830" x="9032875" y="5894388"/>
          <p14:tracePt t="69838" x="9045575" y="5919788"/>
          <p14:tracePt t="69847" x="9045575" y="5994400"/>
          <p14:tracePt t="69854" x="9045575" y="6069013"/>
          <p14:tracePt t="69863" x="9070975" y="6232525"/>
          <p14:tracePt t="69870" x="9070975" y="6456363"/>
          <p14:tracePt t="69878" x="9096375" y="6769100"/>
          <p14:tracePt t="69887" x="9096375" y="6992938"/>
          <p14:tracePt t="69894" x="9096375" y="7331075"/>
          <p14:tracePt t="69903" x="9120188" y="7654925"/>
          <p14:tracePt t="69910" x="9120188" y="7831138"/>
          <p14:tracePt t="69919" x="9120188" y="8054975"/>
          <p14:tracePt t="69927" x="9120188" y="8255000"/>
          <p14:tracePt t="69935" x="9120188" y="8393113"/>
          <p14:tracePt t="69952" x="9120188" y="8529638"/>
          <p14:tracePt t="69958" x="9120188" y="8542338"/>
          <p14:tracePt t="69968" x="9120188" y="8555038"/>
          <p14:tracePt t="69998" x="9145588" y="8542338"/>
          <p14:tracePt t="70006" x="9158288" y="8504238"/>
          <p14:tracePt t="70014" x="9170988" y="8491538"/>
          <p14:tracePt t="70023" x="9196388" y="8480425"/>
          <p14:tracePt t="70030" x="9220200" y="8455025"/>
          <p14:tracePt t="70038" x="9245600" y="8442325"/>
          <p14:tracePt t="70046" x="9283700" y="8429625"/>
          <p14:tracePt t="70054" x="9307513" y="8429625"/>
          <p14:tracePt t="70062" x="9332913" y="8429625"/>
          <p14:tracePt t="70070" x="9358313" y="8416925"/>
          <p14:tracePt t="70078" x="9371013" y="8416925"/>
          <p14:tracePt t="70086" x="9383713" y="8393113"/>
          <p14:tracePt t="70110" x="9383713" y="8380413"/>
          <p14:tracePt t="70190" x="9383713" y="8367713"/>
          <p14:tracePt t="70206" x="9383713" y="8355013"/>
          <p14:tracePt t="70223" x="9371013" y="8342313"/>
          <p14:tracePt t="70238" x="9358313" y="8342313"/>
          <p14:tracePt t="70246" x="9345613" y="8329613"/>
          <p14:tracePt t="70262" x="9307513" y="8329613"/>
          <p14:tracePt t="70270" x="9296400" y="8329613"/>
          <p14:tracePt t="70278" x="9271000" y="8329613"/>
          <p14:tracePt t="70286" x="9232900" y="8329613"/>
          <p14:tracePt t="70294" x="9207500" y="8329613"/>
          <p14:tracePt t="70302" x="9170988" y="8329613"/>
          <p14:tracePt t="70310" x="9145588" y="8329613"/>
          <p14:tracePt t="70318" x="9107488" y="8329613"/>
          <p14:tracePt t="70326" x="9058275" y="8329613"/>
          <p14:tracePt t="70334" x="8996363" y="8329613"/>
          <p14:tracePt t="70342" x="8945563" y="8329613"/>
          <p14:tracePt t="70351" x="8870950" y="8329613"/>
          <p14:tracePt t="70358" x="8820150" y="8329613"/>
          <p14:tracePt t="70367" x="8745538" y="8329613"/>
          <p14:tracePt t="70374" x="8645525" y="8329613"/>
          <p14:tracePt t="70382" x="8570913" y="8329613"/>
          <p14:tracePt t="70390" x="8496300" y="8355013"/>
          <p14:tracePt t="70398" x="8408988" y="8380413"/>
          <p14:tracePt t="70406" x="8358188" y="8380413"/>
          <p14:tracePt t="70414" x="8308975" y="8393113"/>
          <p14:tracePt t="70422" x="8245475" y="8393113"/>
          <p14:tracePt t="70430" x="8221663" y="8393113"/>
          <p14:tracePt t="70438" x="8183563" y="8404225"/>
          <p14:tracePt t="70446" x="8170863" y="8404225"/>
          <p14:tracePt t="70454" x="8158163" y="8404225"/>
          <p14:tracePt t="70462" x="8145463" y="8404225"/>
          <p14:tracePt t="70470" x="8134350" y="8404225"/>
          <p14:tracePt t="70494" x="8108950" y="8404225"/>
          <p14:tracePt t="70647" x="8121650" y="8404225"/>
          <p14:tracePt t="70687" x="8134350" y="8404225"/>
          <p14:tracePt t="70711" x="8145463" y="8404225"/>
          <p14:tracePt t="70911" x="8158163" y="8404225"/>
          <p14:tracePt t="70935" x="8170863" y="8404225"/>
          <p14:tracePt t="70951" x="8183563" y="8416925"/>
          <p14:tracePt t="70959" x="8196263" y="8416925"/>
          <p14:tracePt t="70969" x="8196263" y="8442325"/>
          <p14:tracePt t="70984" x="8221663" y="8467725"/>
          <p14:tracePt t="72129" x="8196263" y="8467725"/>
          <p14:tracePt t="72137" x="8183563" y="8467725"/>
          <p14:tracePt t="72145" x="8170863" y="8467725"/>
          <p14:tracePt t="72153" x="8158163" y="8467725"/>
          <p14:tracePt t="72161" x="8145463" y="8467725"/>
          <p14:tracePt t="72169" x="8108950" y="8467725"/>
          <p14:tracePt t="72177" x="8096250" y="8467725"/>
          <p14:tracePt t="72185" x="8070850" y="8467725"/>
          <p14:tracePt t="72193" x="8021638" y="8467725"/>
          <p14:tracePt t="72203" x="7983538" y="8467725"/>
          <p14:tracePt t="72209" x="7947025" y="8467725"/>
          <p14:tracePt t="72220" x="7921625" y="8467725"/>
          <p14:tracePt t="72225" x="7883525" y="8467725"/>
          <p14:tracePt t="72235" x="7870825" y="8467725"/>
          <p14:tracePt t="72241" x="7858125" y="8467725"/>
          <p14:tracePt t="72250" x="7847013" y="8467725"/>
          <p14:tracePt t="72273" x="7834313" y="8467725"/>
          <p14:tracePt t="72321" x="7834313" y="8455025"/>
          <p14:tracePt t="72353" x="7834313" y="8442325"/>
          <p14:tracePt t="72401" x="7834313" y="8429625"/>
          <p14:tracePt t="72417" x="7834313" y="8404225"/>
          <p14:tracePt t="72434" x="7834313" y="8393113"/>
          <p14:tracePt t="72441" x="7834313" y="8380413"/>
          <p14:tracePt t="72449" x="7834313" y="8367713"/>
          <p14:tracePt t="72458" x="7834313" y="8355013"/>
          <p14:tracePt t="72465" x="7834313" y="8342313"/>
          <p14:tracePt t="72473" x="7834313" y="8329613"/>
          <p14:tracePt t="72489" x="7834313" y="8304213"/>
          <p14:tracePt t="72497" x="7834313" y="8293100"/>
          <p14:tracePt t="72513" x="7834313" y="8280400"/>
          <p14:tracePt t="72521" x="7834313" y="8267700"/>
          <p14:tracePt t="72529" x="7834313" y="8242300"/>
          <p14:tracePt t="72537" x="7834313" y="8205788"/>
          <p14:tracePt t="72545" x="7834313" y="8180388"/>
          <p14:tracePt t="72553" x="7834313" y="8142288"/>
          <p14:tracePt t="72561" x="7834313" y="8093075"/>
          <p14:tracePt t="72569" x="7834313" y="8029575"/>
          <p14:tracePt t="72577" x="7834313" y="7954963"/>
          <p14:tracePt t="72585" x="7834313" y="7905750"/>
          <p14:tracePt t="72593" x="7834313" y="7831138"/>
          <p14:tracePt t="72602" x="7834313" y="7754938"/>
          <p14:tracePt t="72609" x="7834313" y="7680325"/>
          <p14:tracePt t="72619" x="7834313" y="7631113"/>
          <p14:tracePt t="72625" x="7834313" y="7580313"/>
          <p14:tracePt t="72635" x="7834313" y="7543800"/>
          <p14:tracePt t="72641" x="7858125" y="7493000"/>
          <p14:tracePt t="72649" x="7858125" y="7456488"/>
          <p14:tracePt t="72657" x="7858125" y="7405688"/>
          <p14:tracePt t="72665" x="7870825" y="7343775"/>
          <p14:tracePt t="72673" x="7896225" y="7292975"/>
          <p14:tracePt t="72681" x="7908925" y="7243763"/>
          <p14:tracePt t="72689" x="7908925" y="7169150"/>
          <p14:tracePt t="72697" x="7934325" y="7080250"/>
          <p14:tracePt t="72705" x="7947025" y="7031038"/>
          <p14:tracePt t="72713" x="7947025" y="6956425"/>
          <p14:tracePt t="72721" x="7970838" y="6881813"/>
          <p14:tracePt t="72728" x="7970838" y="6831013"/>
          <p14:tracePt t="72737" x="7983538" y="6769100"/>
          <p14:tracePt t="72745" x="7983538" y="6743700"/>
          <p14:tracePt t="72753" x="7983538" y="6705600"/>
          <p14:tracePt t="72761" x="7983538" y="6681788"/>
          <p14:tracePt t="72769" x="7983538" y="6656388"/>
          <p14:tracePt t="72777" x="7983538" y="6643688"/>
          <p14:tracePt t="72793" x="7983538" y="6630988"/>
          <p14:tracePt t="72841" x="7983538" y="6618288"/>
          <p14:tracePt t="72865" x="7983538" y="6607175"/>
          <p14:tracePt t="72881" x="7983538" y="6594475"/>
          <p14:tracePt t="72889" x="7983538" y="6556375"/>
          <p14:tracePt t="72897" x="7983538" y="6530975"/>
          <p14:tracePt t="72905" x="7983538" y="6518275"/>
          <p14:tracePt t="72913" x="7983538" y="6481763"/>
          <p14:tracePt t="72921" x="7983538" y="6469063"/>
          <p14:tracePt t="72929" x="7983538" y="6456363"/>
          <p14:tracePt t="72937" x="7983538" y="6443663"/>
          <p14:tracePt t="72953" x="7983538" y="6430963"/>
          <p14:tracePt t="72993" x="7970838" y="6430963"/>
          <p14:tracePt t="73009" x="7958138" y="6430963"/>
          <p14:tracePt t="73017" x="7958138" y="6419850"/>
          <p14:tracePt t="73025" x="7921625" y="6419850"/>
          <p14:tracePt t="73033" x="7896225" y="6381750"/>
          <p14:tracePt t="73041" x="7808913" y="6343650"/>
          <p14:tracePt t="73049" x="7747000" y="6256338"/>
          <p14:tracePt t="73057" x="7659688" y="6156325"/>
          <p14:tracePt t="73065" x="7534275" y="6069013"/>
          <p14:tracePt t="73073" x="7470775" y="5981700"/>
          <p14:tracePt t="73081" x="7383463" y="5881688"/>
          <p14:tracePt t="73089" x="7283450" y="5794375"/>
          <p14:tracePt t="73096" x="7196138" y="5732463"/>
          <p14:tracePt t="73104" x="7146925" y="5670550"/>
          <p14:tracePt t="73113" x="7083425" y="5632450"/>
          <p14:tracePt t="73121" x="7059613" y="5619750"/>
          <p14:tracePt t="73129" x="7021513" y="5619750"/>
          <p14:tracePt t="73137" x="6996113" y="5619750"/>
          <p14:tracePt t="73145" x="6959600" y="5619750"/>
          <p14:tracePt t="73153" x="6921500" y="5619750"/>
          <p14:tracePt t="73160" x="6896100" y="5619750"/>
          <p14:tracePt t="73168" x="6859588" y="5619750"/>
          <p14:tracePt t="73177" x="6808788" y="5619750"/>
          <p14:tracePt t="73185" x="6772275" y="5619750"/>
          <p14:tracePt t="73193" x="6746875" y="5619750"/>
          <p14:tracePt t="73202" x="6734175" y="5619750"/>
          <p14:tracePt t="73209" x="6696075" y="5619750"/>
          <p14:tracePt t="73218" x="6684963" y="5619750"/>
          <p14:tracePt t="73225" x="6659563" y="5619750"/>
          <p14:tracePt t="73234" x="6646863" y="5632450"/>
          <p14:tracePt t="73240" x="6621463" y="5645150"/>
          <p14:tracePt t="73248" x="6608763" y="5670550"/>
          <p14:tracePt t="73256" x="6584950" y="5681663"/>
          <p14:tracePt t="73265" x="6546850" y="5694363"/>
          <p14:tracePt t="73272" x="6508750" y="5732463"/>
          <p14:tracePt t="73282" x="6459538" y="5757863"/>
          <p14:tracePt t="73289" x="6421438" y="5768975"/>
          <p14:tracePt t="73297" x="6384925" y="5781675"/>
          <p14:tracePt t="73305" x="6359525" y="5807075"/>
          <p14:tracePt t="73313" x="6346825" y="5819775"/>
          <p14:tracePt t="73321" x="6310313" y="5819775"/>
          <p14:tracePt t="73329" x="6297613" y="5819775"/>
          <p14:tracePt t="73336" x="6297613" y="5832475"/>
          <p14:tracePt t="73345" x="6284913" y="5832475"/>
          <p14:tracePt t="73360" x="6284913" y="5845175"/>
          <p14:tracePt t="73368" x="6272213" y="5845175"/>
          <p14:tracePt t="73376" x="6272213" y="5857875"/>
          <p14:tracePt t="73386" x="6259513" y="5857875"/>
          <p14:tracePt t="73393" x="6259513" y="5868988"/>
          <p14:tracePt t="73402" x="6259513" y="5881688"/>
          <p14:tracePt t="73408" x="6234113" y="5881688"/>
          <p14:tracePt t="73496" x="6234113" y="5907088"/>
          <p14:tracePt t="73529" x="6234113" y="5919788"/>
          <p14:tracePt t="73568" x="6246813" y="5919788"/>
          <p14:tracePt t="73632" x="6259513" y="5919788"/>
          <p14:tracePt t="73640" x="6272213" y="5919788"/>
          <p14:tracePt t="73656" x="6272213" y="5945188"/>
          <p14:tracePt t="79034" x="6272213" y="5932488"/>
          <p14:tracePt t="79042" x="6272213" y="5894388"/>
          <p14:tracePt t="79050" x="6272213" y="5794375"/>
          <p14:tracePt t="79058" x="6272213" y="5632450"/>
          <p14:tracePt t="79066" x="6259513" y="5519738"/>
          <p14:tracePt t="79074" x="6210300" y="5383213"/>
          <p14:tracePt t="79082" x="6134100" y="5232400"/>
          <p14:tracePt t="79090" x="6059488" y="5057775"/>
          <p14:tracePt t="79098" x="5959475" y="4845050"/>
          <p14:tracePt t="79106" x="5846763" y="4657725"/>
          <p14:tracePt t="79114" x="5746750" y="4446588"/>
          <p14:tracePt t="79122" x="5635625" y="4233863"/>
          <p14:tracePt t="79130" x="5535613" y="4059238"/>
          <p14:tracePt t="79138" x="5472113" y="3971925"/>
          <p14:tracePt t="79145" x="5372100" y="3784600"/>
          <p14:tracePt t="79154" x="5272088" y="3671888"/>
          <p14:tracePt t="79162" x="5172075" y="3546475"/>
          <p14:tracePt t="79170" x="5084763" y="3422650"/>
          <p14:tracePt t="79178" x="4984750" y="3309938"/>
          <p14:tracePt t="79187" x="4897438" y="3222625"/>
          <p14:tracePt t="79194" x="4835525" y="3159125"/>
          <p14:tracePt t="79204" x="4748213" y="3097213"/>
          <p14:tracePt t="79210" x="4710113" y="3035300"/>
          <p14:tracePt t="79220" x="4660900" y="2984500"/>
          <p14:tracePt t="79226" x="4622800" y="2947988"/>
          <p14:tracePt t="79235" x="4584700" y="2909888"/>
          <p14:tracePt t="79242" x="4548188" y="2871788"/>
          <p14:tracePt t="79253" x="4510088" y="2835275"/>
          <p14:tracePt t="79258" x="4460875" y="2797175"/>
          <p14:tracePt t="79269" x="4397375" y="2760663"/>
          <p14:tracePt t="79274" x="4348163" y="2722563"/>
          <p14:tracePt t="79282" x="4260850" y="2684463"/>
          <p14:tracePt t="79290" x="4210050" y="2673350"/>
          <p14:tracePt t="79299" x="4135438" y="2622550"/>
          <p14:tracePt t="79306" x="4073525" y="2622550"/>
          <p14:tracePt t="79315" x="4022725" y="2622550"/>
          <p14:tracePt t="79322" x="3986213" y="2622550"/>
          <p14:tracePt t="79330" x="3960813" y="2622550"/>
          <p14:tracePt t="79338" x="3922713" y="2622550"/>
          <p14:tracePt t="79346" x="3910013" y="2635250"/>
          <p14:tracePt t="79354" x="3910013" y="2660650"/>
          <p14:tracePt t="79362" x="3910013" y="2673350"/>
          <p14:tracePt t="79370" x="3910013" y="2684463"/>
          <p14:tracePt t="79378" x="3910013" y="2697163"/>
          <p14:tracePt t="79386" x="3910013" y="2722563"/>
          <p14:tracePt t="79394" x="3910013" y="2735263"/>
          <p14:tracePt t="79402" x="3910013" y="2747963"/>
          <p14:tracePt t="79419" x="3910013" y="2760663"/>
          <p14:tracePt t="79436" x="3910013" y="2771775"/>
          <p14:tracePt t="79442" x="3910013" y="2784475"/>
          <p14:tracePt t="79451" x="3910013" y="2822575"/>
          <p14:tracePt t="79458" x="3910013" y="2897188"/>
          <p14:tracePt t="79466" x="3910013" y="2947988"/>
          <p14:tracePt t="79474" x="3910013" y="3022600"/>
          <p14:tracePt t="79482" x="3910013" y="3122613"/>
          <p14:tracePt t="79490" x="3910013" y="3197225"/>
          <p14:tracePt t="79498" x="3910013" y="3246438"/>
          <p14:tracePt t="79507" x="3922713" y="3309938"/>
          <p14:tracePt t="79514" x="3922713" y="3333750"/>
          <p14:tracePt t="79522" x="3935413" y="3371850"/>
          <p14:tracePt t="79530" x="3935413" y="3384550"/>
          <p14:tracePt t="79538" x="3948113" y="3384550"/>
          <p14:tracePt t="79554" x="3960813" y="3384550"/>
          <p14:tracePt t="79561" x="3973513" y="3384550"/>
          <p14:tracePt t="79569" x="4010025" y="3384550"/>
          <p14:tracePt t="79577" x="4060825" y="3384550"/>
          <p14:tracePt t="79585" x="4135438" y="3384550"/>
          <p14:tracePt t="79593" x="4235450" y="3371850"/>
          <p14:tracePt t="79603" x="4384675" y="3322638"/>
          <p14:tracePt t="79609" x="4560888" y="3271838"/>
          <p14:tracePt t="79619" x="4735513" y="3222625"/>
          <p14:tracePt t="79625" x="4848225" y="3184525"/>
          <p14:tracePt t="79635" x="4997450" y="3135313"/>
          <p14:tracePt t="79641" x="5110163" y="3084513"/>
          <p14:tracePt t="79650" x="5184775" y="3071813"/>
          <p14:tracePt t="79657" x="5235575" y="3048000"/>
          <p14:tracePt t="79665" x="5284788" y="3048000"/>
          <p14:tracePt t="79673" x="5322888" y="3048000"/>
          <p14:tracePt t="79681" x="5335588" y="3059113"/>
          <p14:tracePt t="79689" x="5372100" y="3122613"/>
          <p14:tracePt t="79697" x="5372100" y="3197225"/>
          <p14:tracePt t="79705" x="5372100" y="3271838"/>
          <p14:tracePt t="79713" x="5384800" y="3346450"/>
          <p14:tracePt t="79721" x="5384800" y="3397250"/>
          <p14:tracePt t="79729" x="5410200" y="3459163"/>
          <p14:tracePt t="79737" x="5410200" y="3509963"/>
          <p14:tracePt t="79745" x="5410200" y="3546475"/>
          <p14:tracePt t="79753" x="5410200" y="3559175"/>
          <p14:tracePt t="79761" x="5422900" y="3584575"/>
          <p14:tracePt t="79777" x="5422900" y="3597275"/>
          <p14:tracePt t="79786" x="5435600" y="3621088"/>
          <p14:tracePt t="79793" x="5446713" y="3633788"/>
          <p14:tracePt t="79809" x="5472113" y="3646488"/>
          <p14:tracePt t="79820" x="5484813" y="3659188"/>
          <p14:tracePt t="79835" x="5497513" y="3671888"/>
          <p14:tracePt t="79849" x="5510213" y="3671888"/>
          <p14:tracePt t="79929" x="5497513" y="3671888"/>
          <p14:tracePt t="79937" x="5472113" y="3671888"/>
          <p14:tracePt t="79945" x="5459413" y="3671888"/>
          <p14:tracePt t="79953" x="5446713" y="3671888"/>
          <p14:tracePt t="79993" x="5446713" y="3684588"/>
          <p14:tracePt t="80001" x="5446713" y="3721100"/>
          <p14:tracePt t="80009" x="5446713" y="3746500"/>
          <p14:tracePt t="80018" x="5446713" y="3808413"/>
          <p14:tracePt t="80025" x="5446713" y="3833813"/>
          <p14:tracePt t="80035" x="5446713" y="3871913"/>
          <p14:tracePt t="80041" x="5472113" y="3908425"/>
          <p14:tracePt t="80049" x="5472113" y="3933825"/>
          <p14:tracePt t="80057" x="5472113" y="3946525"/>
          <p14:tracePt t="80065" x="5472113" y="3959225"/>
          <p14:tracePt t="80073" x="5472113" y="3984625"/>
          <p14:tracePt t="80105" x="5459413" y="3984625"/>
          <p14:tracePt t="80113" x="5435600" y="3984625"/>
          <p14:tracePt t="80121" x="5410200" y="3984625"/>
          <p14:tracePt t="80129" x="5372100" y="3984625"/>
          <p14:tracePt t="80137" x="5346700" y="3984625"/>
          <p14:tracePt t="80145" x="5335588" y="3984625"/>
          <p14:tracePt t="80153" x="5297488" y="3984625"/>
          <p14:tracePt t="80161" x="5284788" y="3984625"/>
          <p14:tracePt t="80177" x="5272088" y="3971925"/>
          <p14:tracePt t="80217" x="5322888" y="3971925"/>
          <p14:tracePt t="80224" x="5335588" y="3984625"/>
          <p14:tracePt t="80234" x="5372100" y="4008438"/>
          <p14:tracePt t="80241" x="5384800" y="4046538"/>
          <p14:tracePt t="80249" x="5410200" y="4095750"/>
          <p14:tracePt t="80257" x="5410200" y="4108450"/>
          <p14:tracePt t="80265" x="5410200" y="4146550"/>
          <p14:tracePt t="80273" x="5410200" y="4159250"/>
          <p14:tracePt t="80289" x="5410200" y="4171950"/>
          <p14:tracePt t="80297" x="5372100" y="4171950"/>
          <p14:tracePt t="80305" x="5310188" y="4171950"/>
          <p14:tracePt t="80313" x="5210175" y="4171950"/>
          <p14:tracePt t="80321" x="5084763" y="4171950"/>
          <p14:tracePt t="80329" x="4935538" y="4195763"/>
          <p14:tracePt t="80337" x="4835525" y="4195763"/>
          <p14:tracePt t="80345" x="4697413" y="4221163"/>
          <p14:tracePt t="80353" x="4584700" y="4246563"/>
          <p14:tracePt t="80361" x="4484688" y="4246563"/>
          <p14:tracePt t="80370" x="4435475" y="4259263"/>
          <p14:tracePt t="80377" x="4373563" y="4259263"/>
          <p14:tracePt t="80385" x="4360863" y="4270375"/>
          <p14:tracePt t="80393" x="4348163" y="4270375"/>
          <p14:tracePt t="80403" x="4335463" y="4270375"/>
          <p14:tracePt t="80419" x="4335463" y="4283075"/>
          <p14:tracePt t="80434" x="4335463" y="4295775"/>
          <p14:tracePt t="80449" x="4348163" y="4321175"/>
          <p14:tracePt t="80465" x="4360863" y="4321175"/>
          <p14:tracePt t="80520" x="4348163" y="4321175"/>
          <p14:tracePt t="80529" x="4335463" y="4321175"/>
          <p14:tracePt t="80536" x="4322763" y="4308475"/>
          <p14:tracePt t="80544" x="4286250" y="4308475"/>
          <p14:tracePt t="80553" x="4260850" y="4308475"/>
          <p14:tracePt t="80560" x="4222750" y="4308475"/>
          <p14:tracePt t="80568" x="4210050" y="4308475"/>
          <p14:tracePt t="80577" x="4197350" y="4308475"/>
          <p14:tracePt t="80586" x="4186238" y="4308475"/>
          <p14:tracePt t="80593" x="4173538" y="4308475"/>
          <p14:tracePt t="80641" x="4197350" y="4308475"/>
          <p14:tracePt t="80648" x="4235450" y="4308475"/>
          <p14:tracePt t="80656" x="4260850" y="4308475"/>
          <p14:tracePt t="80664" x="4286250" y="4308475"/>
          <p14:tracePt t="80673" x="4310063" y="4308475"/>
          <p14:tracePt t="80681" x="4322763" y="4308475"/>
          <p14:tracePt t="80688" x="4335463" y="4308475"/>
          <p14:tracePt t="80696" x="4348163" y="4308475"/>
          <p14:tracePt t="80753" x="4322763" y="4308475"/>
          <p14:tracePt t="80760" x="4286250" y="4308475"/>
          <p14:tracePt t="80769" x="4260850" y="4308475"/>
          <p14:tracePt t="80776" x="4222750" y="4308475"/>
          <p14:tracePt t="80786" x="4210050" y="4308475"/>
          <p14:tracePt t="80792" x="4186238" y="4308475"/>
          <p14:tracePt t="80848" x="4197350" y="4308475"/>
          <p14:tracePt t="80856" x="4235450" y="4308475"/>
          <p14:tracePt t="80864" x="4260850" y="4295775"/>
          <p14:tracePt t="80872" x="4322763" y="4283075"/>
          <p14:tracePt t="80880" x="4348163" y="4283075"/>
          <p14:tracePt t="80888" x="4410075" y="4283075"/>
          <p14:tracePt t="80896" x="4435475" y="4283075"/>
          <p14:tracePt t="80904" x="4473575" y="4259263"/>
          <p14:tracePt t="80912" x="4484688" y="4259263"/>
          <p14:tracePt t="80920" x="4497388" y="4259263"/>
          <p14:tracePt t="80928" x="4510088" y="4259263"/>
          <p14:tracePt t="80976" x="4497388" y="4259263"/>
          <p14:tracePt t="80985" x="4460875" y="4270375"/>
          <p14:tracePt t="80994" x="4435475" y="4270375"/>
          <p14:tracePt t="81001" x="4397375" y="4270375"/>
          <p14:tracePt t="81008" x="4384675" y="4270375"/>
          <p14:tracePt t="81018" x="4373563" y="4270375"/>
          <p14:tracePt t="81024" x="4360863" y="4270375"/>
          <p14:tracePt t="81032" x="4348163" y="4270375"/>
          <p14:tracePt t="81080" x="4348163" y="4283075"/>
          <p14:tracePt t="81096" x="4348163" y="4295775"/>
          <p14:tracePt t="81112" x="4348163" y="4308475"/>
          <p14:tracePt t="81176" x="4322763" y="4308475"/>
          <p14:tracePt t="81232" x="4348163" y="4308475"/>
          <p14:tracePt t="81239" x="4373563" y="430847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space réservé du numéro de diapositive 1"/>
          <p:cNvSpPr txBox="1">
            <a:spLocks noGrp="1"/>
          </p:cNvSpPr>
          <p:nvPr>
            <p:ph type="sldNum" sz="quarter" idx="4294967295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25</a:t>
            </a:fld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534357" y="492615"/>
            <a:ext cx="11669774" cy="2159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>
              <a:defRPr sz="4000"/>
            </a:pPr>
            <a:endParaRPr/>
          </a:p>
        </p:txBody>
      </p:sp>
      <p:sp>
        <p:nvSpPr>
          <p:cNvPr id="409" name="Applying carbon capture induces a high energy penalty, but this can be reduced through adaptations"/>
          <p:cNvSpPr/>
          <p:nvPr/>
        </p:nvSpPr>
        <p:spPr>
          <a:xfrm>
            <a:off x="534356" y="492615"/>
            <a:ext cx="11445321" cy="135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4000"/>
            </a:lvl1pPr>
          </a:lstStyle>
          <a:p>
            <a:r>
              <a:rPr lang="en-GB" sz="3500" dirty="0">
                <a:solidFill>
                  <a:srgbClr val="C00000"/>
                </a:solidFill>
              </a:rPr>
              <a:t>How to reduce the carbon capture penalty?</a:t>
            </a:r>
          </a:p>
        </p:txBody>
      </p:sp>
      <p:grpSp>
        <p:nvGrpSpPr>
          <p:cNvPr id="381" name="Group"/>
          <p:cNvGrpSpPr/>
          <p:nvPr/>
        </p:nvGrpSpPr>
        <p:grpSpPr>
          <a:xfrm>
            <a:off x="2136808" y="2344242"/>
            <a:ext cx="1270001" cy="3227031"/>
            <a:chOff x="12700" y="0"/>
            <a:chExt cx="1270000" cy="3227030"/>
          </a:xfrm>
        </p:grpSpPr>
        <p:sp>
          <p:nvSpPr>
            <p:cNvPr id="376" name="CCGT"/>
            <p:cNvSpPr/>
            <p:nvPr/>
          </p:nvSpPr>
          <p:spPr>
            <a:xfrm>
              <a:off x="12700" y="981384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lang="fr-FR" b="0" dirty="0"/>
                <a:t>CC</a:t>
              </a:r>
              <a:r>
                <a:rPr b="0" dirty="0"/>
                <a:t>GT</a:t>
              </a:r>
            </a:p>
          </p:txBody>
        </p:sp>
        <p:sp>
          <p:nvSpPr>
            <p:cNvPr id="378" name="Line"/>
            <p:cNvSpPr/>
            <p:nvPr/>
          </p:nvSpPr>
          <p:spPr>
            <a:xfrm flipH="1">
              <a:off x="647700" y="2235657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 flipH="1">
              <a:off x="647700" y="0"/>
              <a:ext cx="1" cy="9913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DD070EA3-F8D1-CA46-141E-BB8708587E3E}"/>
              </a:ext>
            </a:extLst>
          </p:cNvPr>
          <p:cNvSpPr txBox="1"/>
          <p:nvPr/>
        </p:nvSpPr>
        <p:spPr>
          <a:xfrm>
            <a:off x="6106786" y="3038873"/>
            <a:ext cx="589412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Performing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Exhaust Gas Recirculation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EGR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) on the 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CC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GT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7B0C669-EB71-302A-6E85-7124078B4C62}"/>
              </a:ext>
            </a:extLst>
          </p:cNvPr>
          <p:cNvSpPr txBox="1"/>
          <p:nvPr/>
        </p:nvSpPr>
        <p:spPr>
          <a:xfrm>
            <a:off x="6106786" y="4810282"/>
            <a:ext cx="574590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b="0" dirty="0">
                <a:solidFill>
                  <a:schemeClr val="accent1"/>
                </a:solidFill>
              </a:rPr>
              <a:t>Improvement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en-BE" b="0" dirty="0">
                <a:solidFill>
                  <a:schemeClr val="accent1"/>
                </a:solidFill>
              </a:rPr>
              <a:t>carbon capture 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process (</a:t>
            </a:r>
            <a:r>
              <a:rPr lang="en-BE" b="0" dirty="0">
                <a:solidFill>
                  <a:srgbClr val="C00000"/>
                </a:solidFill>
              </a:rPr>
              <a:t>solvent</a:t>
            </a:r>
            <a:r>
              <a:rPr lang="en-BE" b="0" dirty="0">
                <a:solidFill>
                  <a:schemeClr val="bg1">
                    <a:lumMod val="50000"/>
                  </a:schemeClr>
                </a:solidFill>
              </a:rPr>
              <a:t>, configuration)</a:t>
            </a:r>
            <a:endParaRPr kumimoji="0" lang="en-BE" sz="24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39553F-B2B3-50BB-1F6C-8A3510FCCA3E}"/>
              </a:ext>
            </a:extLst>
          </p:cNvPr>
          <p:cNvSpPr txBox="1"/>
          <p:nvPr/>
        </p:nvSpPr>
        <p:spPr>
          <a:xfrm>
            <a:off x="6106786" y="6586073"/>
            <a:ext cx="574590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Energy integration 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between the 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CC</a:t>
            </a: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GT and the CC plant</a:t>
            </a: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E629ACA8-123F-11D7-FDFA-BFBB06E3E582}"/>
              </a:ext>
            </a:extLst>
          </p:cNvPr>
          <p:cNvSpPr/>
          <p:nvPr/>
        </p:nvSpPr>
        <p:spPr>
          <a:xfrm>
            <a:off x="2756245" y="4796911"/>
            <a:ext cx="1600037" cy="0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>
              <a:solidFill>
                <a:srgbClr val="C00000"/>
              </a:solidFill>
            </a:endParaRPr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0E01DDA4-B01F-7355-BCC5-064DBF3572D8}"/>
              </a:ext>
            </a:extLst>
          </p:cNvPr>
          <p:cNvSpPr/>
          <p:nvPr/>
        </p:nvSpPr>
        <p:spPr>
          <a:xfrm flipV="1">
            <a:off x="4336127" y="2740448"/>
            <a:ext cx="1" cy="2073715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>
              <a:solidFill>
                <a:srgbClr val="C00000"/>
              </a:solidFill>
            </a:endParaRPr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9879C1E6-745B-3B94-B67B-F8F3B75ACD18}"/>
              </a:ext>
            </a:extLst>
          </p:cNvPr>
          <p:cNvSpPr/>
          <p:nvPr/>
        </p:nvSpPr>
        <p:spPr>
          <a:xfrm flipH="1" flipV="1">
            <a:off x="2781480" y="2739509"/>
            <a:ext cx="1549567" cy="2"/>
          </a:xfrm>
          <a:prstGeom prst="line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>
              <a:solidFill>
                <a:srgbClr val="C00000"/>
              </a:solidFill>
            </a:endParaRPr>
          </a:p>
        </p:txBody>
      </p:sp>
      <p:sp>
        <p:nvSpPr>
          <p:cNvPr id="29" name="35% EGR">
            <a:extLst>
              <a:ext uri="{FF2B5EF4-FFF2-40B4-BE49-F238E27FC236}">
                <a16:creationId xmlns:a16="http://schemas.microsoft.com/office/drawing/2014/main" id="{B977E395-2186-D771-CD59-BD114DEBE201}"/>
              </a:ext>
            </a:extLst>
          </p:cNvPr>
          <p:cNvSpPr txBox="1"/>
          <p:nvPr/>
        </p:nvSpPr>
        <p:spPr>
          <a:xfrm>
            <a:off x="3264516" y="2214416"/>
            <a:ext cx="12423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lang="fr-FR" sz="2000" b="0" dirty="0">
                <a:solidFill>
                  <a:srgbClr val="C00000"/>
                </a:solidFill>
              </a:rPr>
              <a:t>35% </a:t>
            </a:r>
            <a:r>
              <a:rPr sz="2000" b="0" dirty="0">
                <a:solidFill>
                  <a:srgbClr val="C00000"/>
                </a:solidFill>
              </a:rPr>
              <a:t>EGR</a:t>
            </a:r>
          </a:p>
        </p:txBody>
      </p:sp>
      <p:sp>
        <p:nvSpPr>
          <p:cNvPr id="30" name="4.6% CO2">
            <a:extLst>
              <a:ext uri="{FF2B5EF4-FFF2-40B4-BE49-F238E27FC236}">
                <a16:creationId xmlns:a16="http://schemas.microsoft.com/office/drawing/2014/main" id="{FA863CA7-E2AE-E6DA-FE4F-A73939394F16}"/>
              </a:ext>
            </a:extLst>
          </p:cNvPr>
          <p:cNvSpPr txBox="1"/>
          <p:nvPr/>
        </p:nvSpPr>
        <p:spPr>
          <a:xfrm>
            <a:off x="2830793" y="4915849"/>
            <a:ext cx="1590179" cy="37959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lang="en-GB" b="0" dirty="0">
                <a:solidFill>
                  <a:srgbClr val="C00000"/>
                </a:solidFill>
              </a:rPr>
              <a:t>7.1 vol.% CO</a:t>
            </a:r>
            <a:r>
              <a:rPr lang="en-GB" b="0" baseline="-25000" dirty="0">
                <a:solidFill>
                  <a:srgbClr val="C00000"/>
                </a:solidFill>
              </a:rPr>
              <a:t>2 </a:t>
            </a:r>
            <a:endParaRPr b="0" baseline="-5999" dirty="0">
              <a:solidFill>
                <a:srgbClr val="C00000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B4007F2-E64C-006B-1DAB-37416570A201}"/>
              </a:ext>
            </a:extLst>
          </p:cNvPr>
          <p:cNvGrpSpPr/>
          <p:nvPr/>
        </p:nvGrpSpPr>
        <p:grpSpPr>
          <a:xfrm>
            <a:off x="2136807" y="5571273"/>
            <a:ext cx="1270002" cy="1954034"/>
            <a:chOff x="9293859" y="6110903"/>
            <a:chExt cx="1270002" cy="1954034"/>
          </a:xfrm>
        </p:grpSpPr>
        <p:sp>
          <p:nvSpPr>
            <p:cNvPr id="2" name="Square">
              <a:extLst>
                <a:ext uri="{FF2B5EF4-FFF2-40B4-BE49-F238E27FC236}">
                  <a16:creationId xmlns:a16="http://schemas.microsoft.com/office/drawing/2014/main" id="{B7ABE7AF-6954-CA7F-E4BE-F9CFE9A38C67}"/>
                </a:ext>
              </a:extLst>
            </p:cNvPr>
            <p:cNvSpPr/>
            <p:nvPr/>
          </p:nvSpPr>
          <p:spPr>
            <a:xfrm>
              <a:off x="9293859" y="6121064"/>
              <a:ext cx="1270002" cy="127000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/>
              </a:pPr>
              <a:endParaRPr/>
            </a:p>
          </p:txBody>
        </p:sp>
        <p:sp>
          <p:nvSpPr>
            <p:cNvPr id="3" name="Line">
              <a:extLst>
                <a:ext uri="{FF2B5EF4-FFF2-40B4-BE49-F238E27FC236}">
                  <a16:creationId xmlns:a16="http://schemas.microsoft.com/office/drawing/2014/main" id="{6DFB4D3A-A221-EC5C-3E6C-F73C41A8812A}"/>
                </a:ext>
              </a:extLst>
            </p:cNvPr>
            <p:cNvSpPr/>
            <p:nvPr/>
          </p:nvSpPr>
          <p:spPr>
            <a:xfrm flipH="1">
              <a:off x="9941560" y="7073563"/>
              <a:ext cx="1" cy="9913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" name="Carbon capture">
              <a:extLst>
                <a:ext uri="{FF2B5EF4-FFF2-40B4-BE49-F238E27FC236}">
                  <a16:creationId xmlns:a16="http://schemas.microsoft.com/office/drawing/2014/main" id="{CC70D15D-CE35-EE5E-5EB9-43B5D2D01397}"/>
                </a:ext>
              </a:extLst>
            </p:cNvPr>
            <p:cNvSpPr/>
            <p:nvPr/>
          </p:nvSpPr>
          <p:spPr>
            <a:xfrm>
              <a:off x="9452609" y="6110903"/>
              <a:ext cx="952501" cy="952502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rPr b="0" dirty="0"/>
                <a:t>Carbon capture</a:t>
              </a:r>
            </a:p>
          </p:txBody>
        </p:sp>
      </p:grpSp>
      <p:sp>
        <p:nvSpPr>
          <p:cNvPr id="6" name="Line">
            <a:extLst>
              <a:ext uri="{FF2B5EF4-FFF2-40B4-BE49-F238E27FC236}">
                <a16:creationId xmlns:a16="http://schemas.microsoft.com/office/drawing/2014/main" id="{8BAC4FBE-AF8B-6540-DDBF-2C7D6CA9AB81}"/>
              </a:ext>
            </a:extLst>
          </p:cNvPr>
          <p:cNvSpPr/>
          <p:nvPr/>
        </p:nvSpPr>
        <p:spPr>
          <a:xfrm flipV="1">
            <a:off x="1453800" y="4090295"/>
            <a:ext cx="1" cy="2073715"/>
          </a:xfrm>
          <a:prstGeom prst="line">
            <a:avLst/>
          </a:prstGeom>
          <a:noFill/>
          <a:ln w="25400" cap="flat">
            <a:solidFill>
              <a:schemeClr val="accent4">
                <a:hueOff val="-1081314"/>
                <a:satOff val="4338"/>
                <a:lumOff val="-8931"/>
              </a:schemeClr>
            </a:solidFill>
            <a:prstDash val="sysDot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81544E1F-6AA9-1541-AA1C-C86CF4D130BE}"/>
              </a:ext>
            </a:extLst>
          </p:cNvPr>
          <p:cNvSpPr/>
          <p:nvPr/>
        </p:nvSpPr>
        <p:spPr>
          <a:xfrm>
            <a:off x="1441100" y="4088393"/>
            <a:ext cx="668325" cy="16539"/>
          </a:xfrm>
          <a:prstGeom prst="line">
            <a:avLst/>
          </a:prstGeom>
          <a:noFill/>
          <a:ln w="25400" cap="flat">
            <a:solidFill>
              <a:schemeClr val="accent4">
                <a:hueOff val="-1081314"/>
                <a:satOff val="4338"/>
                <a:lumOff val="-8931"/>
              </a:schemeClr>
            </a:solidFill>
            <a:prstDash val="sysDot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107B0CD9-7B93-0DC6-9932-8115C9286840}"/>
              </a:ext>
            </a:extLst>
          </p:cNvPr>
          <p:cNvSpPr/>
          <p:nvPr/>
        </p:nvSpPr>
        <p:spPr>
          <a:xfrm>
            <a:off x="1461420" y="6153386"/>
            <a:ext cx="668328" cy="0"/>
          </a:xfrm>
          <a:prstGeom prst="line">
            <a:avLst/>
          </a:prstGeom>
          <a:noFill/>
          <a:ln w="25400" cap="flat">
            <a:solidFill>
              <a:schemeClr val="accent4">
                <a:hueOff val="-1081314"/>
                <a:satOff val="4338"/>
                <a:lumOff val="-8931"/>
              </a:schemeClr>
            </a:solidFill>
            <a:prstDash val="sysDot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6" name="Steam">
            <a:extLst>
              <a:ext uri="{FF2B5EF4-FFF2-40B4-BE49-F238E27FC236}">
                <a16:creationId xmlns:a16="http://schemas.microsoft.com/office/drawing/2014/main" id="{F04D2F1B-7C90-A532-251C-B3E6961D5154}"/>
              </a:ext>
            </a:extLst>
          </p:cNvPr>
          <p:cNvSpPr txBox="1"/>
          <p:nvPr/>
        </p:nvSpPr>
        <p:spPr>
          <a:xfrm>
            <a:off x="654785" y="3567244"/>
            <a:ext cx="134063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lang="fr-FR" sz="2000" b="0" dirty="0"/>
              <a:t>Steam</a:t>
            </a:r>
            <a:endParaRPr sz="2000" b="0" dirty="0"/>
          </a:p>
        </p:txBody>
      </p:sp>
      <p:sp>
        <p:nvSpPr>
          <p:cNvPr id="17" name="MEA">
            <a:extLst>
              <a:ext uri="{FF2B5EF4-FFF2-40B4-BE49-F238E27FC236}">
                <a16:creationId xmlns:a16="http://schemas.microsoft.com/office/drawing/2014/main" id="{3FF815EB-0256-1128-CD42-401739AAD1AF}"/>
              </a:ext>
            </a:extLst>
          </p:cNvPr>
          <p:cNvSpPr txBox="1"/>
          <p:nvPr/>
        </p:nvSpPr>
        <p:spPr>
          <a:xfrm>
            <a:off x="3717254" y="5659407"/>
            <a:ext cx="70371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fr-FR" b="0" dirty="0"/>
              <a:t>MEA</a:t>
            </a:r>
            <a:endParaRPr b="0" dirty="0"/>
          </a:p>
        </p:txBody>
      </p:sp>
      <p:sp>
        <p:nvSpPr>
          <p:cNvPr id="18" name="MEA">
            <a:extLst>
              <a:ext uri="{FF2B5EF4-FFF2-40B4-BE49-F238E27FC236}">
                <a16:creationId xmlns:a16="http://schemas.microsoft.com/office/drawing/2014/main" id="{CC837777-B821-0BEB-221A-FA91E39BC80C}"/>
              </a:ext>
            </a:extLst>
          </p:cNvPr>
          <p:cNvSpPr txBox="1"/>
          <p:nvPr/>
        </p:nvSpPr>
        <p:spPr>
          <a:xfrm>
            <a:off x="3717254" y="6216435"/>
            <a:ext cx="135293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fr-FR" b="0" dirty="0"/>
              <a:t>MDEA/PZ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08574866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arbon clean micro gas turbine has a role to play  in the future energy system"/>
          <p:cNvSpPr txBox="1">
            <a:spLocks noGrp="1"/>
          </p:cNvSpPr>
          <p:nvPr>
            <p:ph type="title"/>
          </p:nvPr>
        </p:nvSpPr>
        <p:spPr>
          <a:xfrm>
            <a:off x="548810" y="108386"/>
            <a:ext cx="9859546" cy="1633229"/>
          </a:xfrm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chemeClr val="accent5">
                    <a:lumOff val="-298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GB" dirty="0"/>
              <a:t>Steam is extracted from the IP/LP crossover to supply heat to the reboiler</a:t>
            </a:r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90810" y="9296401"/>
            <a:ext cx="216406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8A182-1444-174F-A4C9-4391E7196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43" y="1662592"/>
            <a:ext cx="10569469" cy="7468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D656B3-EC3E-BF40-B7AC-AB89D746EC0A}"/>
              </a:ext>
            </a:extLst>
          </p:cNvPr>
          <p:cNvSpPr txBox="1"/>
          <p:nvPr/>
        </p:nvSpPr>
        <p:spPr>
          <a:xfrm>
            <a:off x="8367572" y="1962188"/>
            <a:ext cx="1510206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sz="2200" b="0" dirty="0">
                <a:solidFill>
                  <a:srgbClr val="EE6354"/>
                </a:solidFill>
              </a:rPr>
              <a:t>278.3°C</a:t>
            </a:r>
            <a:endParaRPr kumimoji="0" lang="en-BE" sz="2200" b="0" i="0" u="none" strike="noStrike" cap="none" spc="0" normalizeH="0" baseline="0" dirty="0">
              <a:ln>
                <a:noFill/>
              </a:ln>
              <a:solidFill>
                <a:srgbClr val="EE6354"/>
              </a:solidFill>
              <a:effectLst/>
              <a:uFillTx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BE0FE0-8343-444C-96F2-AB8A0C3193B6}"/>
              </a:ext>
            </a:extLst>
          </p:cNvPr>
          <p:cNvSpPr txBox="1"/>
          <p:nvPr/>
        </p:nvSpPr>
        <p:spPr>
          <a:xfrm>
            <a:off x="8367572" y="1631329"/>
            <a:ext cx="1510206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200" b="0" i="0" u="none" strike="noStrike" cap="none" spc="0" normalizeH="0" baseline="0" dirty="0">
                <a:ln>
                  <a:noFill/>
                </a:ln>
                <a:solidFill>
                  <a:srgbClr val="EE6354"/>
                </a:solidFill>
                <a:effectLst/>
                <a:uFillTx/>
                <a:sym typeface="Helvetica Neue"/>
              </a:rPr>
              <a:t>3.8 bar</a:t>
            </a:r>
          </a:p>
        </p:txBody>
      </p:sp>
    </p:spTree>
    <p:extLst>
      <p:ext uri="{BB962C8B-B14F-4D97-AF65-F5344CB8AC3E}">
        <p14:creationId xmlns:p14="http://schemas.microsoft.com/office/powerpoint/2010/main" val="1889302900"/>
      </p:ext>
    </p:extLst>
  </p:cSld>
  <p:clrMapOvr>
    <a:masterClrMapping/>
  </p:clrMapOvr>
  <p:transition spd="med" advTm="83276"/>
  <p:extLst>
    <p:ext uri="{3A86A75C-4F4B-4683-9AE1-C65F6400EC91}">
      <p14:laserTraceLst xmlns:p14="http://schemas.microsoft.com/office/powerpoint/2010/main">
        <p14:tracePtLst>
          <p14:tracePt t="1147" x="12282488" y="6330950"/>
          <p14:tracePt t="1154" x="12306300" y="6330950"/>
          <p14:tracePt t="1162" x="12369800" y="6330950"/>
          <p14:tracePt t="1170" x="12393613" y="6330950"/>
          <p14:tracePt t="1178" x="12493625" y="6330950"/>
          <p14:tracePt t="1187" x="12544425" y="6330950"/>
          <p14:tracePt t="1194" x="12644438" y="6330950"/>
          <p14:tracePt t="1204" x="12719050" y="6330950"/>
          <p14:tracePt t="1210" x="12819063" y="6330950"/>
          <p14:tracePt t="1220" x="12893675" y="6343650"/>
          <p14:tracePt t="1226" x="12968288" y="6343650"/>
          <p14:tracePt t="1605" x="12744450" y="7567613"/>
          <p14:tracePt t="1612" x="12519025" y="7731125"/>
          <p14:tracePt t="1621" x="12282488" y="7867650"/>
          <p14:tracePt t="1626" x="12157075" y="7929563"/>
          <p14:tracePt t="1637" x="11982450" y="8042275"/>
          <p14:tracePt t="1642" x="11795125" y="8142288"/>
          <p14:tracePt t="1651" x="11682413" y="8180388"/>
          <p14:tracePt t="1658" x="11569700" y="8229600"/>
          <p14:tracePt t="1666" x="11456988" y="8280400"/>
          <p14:tracePt t="1674" x="11382375" y="8293100"/>
          <p14:tracePt t="1682" x="11307763" y="8293100"/>
          <p14:tracePt t="1690" x="11182350" y="8316913"/>
          <p14:tracePt t="1698" x="11069638" y="8316913"/>
          <p14:tracePt t="1706" x="10933113" y="8316913"/>
          <p14:tracePt t="1714" x="10856913" y="8316913"/>
          <p14:tracePt t="1722" x="10682288" y="8316913"/>
          <p14:tracePt t="1730" x="10545763" y="8316913"/>
          <p14:tracePt t="1738" x="10382250" y="8316913"/>
          <p14:tracePt t="1746" x="10182225" y="8316913"/>
          <p14:tracePt t="1755" x="10007600" y="8316913"/>
          <p14:tracePt t="1762" x="9845675" y="8316913"/>
          <p14:tracePt t="1771" x="9645650" y="8316913"/>
          <p14:tracePt t="1778" x="9445625" y="8316913"/>
          <p14:tracePt t="1787" x="9170988" y="8316913"/>
          <p14:tracePt t="1794" x="8809038" y="8316913"/>
          <p14:tracePt t="1804" x="8483600" y="8316913"/>
          <p14:tracePt t="1810" x="8245475" y="8342313"/>
          <p14:tracePt t="1820" x="7908925" y="8404225"/>
          <p14:tracePt t="1826" x="7546975" y="8429625"/>
          <p14:tracePt t="1834" x="7208838" y="8455025"/>
          <p14:tracePt t="1842" x="6908800" y="8504238"/>
          <p14:tracePt t="1851" x="6608763" y="8504238"/>
          <p14:tracePt t="1858" x="6346825" y="8542338"/>
          <p14:tracePt t="1866" x="6110288" y="8567738"/>
          <p14:tracePt t="1874" x="6010275" y="8567738"/>
          <p14:tracePt t="1882" x="5710238" y="8567738"/>
          <p14:tracePt t="1890" x="5610225" y="8567738"/>
          <p14:tracePt t="1898" x="5435600" y="8567738"/>
          <p14:tracePt t="1919" x="5135563" y="8567738"/>
          <p14:tracePt t="1923" x="4897438" y="8567738"/>
          <p14:tracePt t="1930" x="4735513" y="8567738"/>
          <p14:tracePt t="1938" x="4560888" y="8567738"/>
          <p14:tracePt t="1946" x="4397375" y="8567738"/>
          <p14:tracePt t="1954" x="4297363" y="8567738"/>
          <p14:tracePt t="1962" x="4122738" y="8567738"/>
          <p14:tracePt t="1970" x="3886200" y="8567738"/>
          <p14:tracePt t="1978" x="3810000" y="8567738"/>
          <p14:tracePt t="1987" x="3660775" y="8567738"/>
          <p14:tracePt t="1995" x="3560763" y="8567738"/>
          <p14:tracePt t="2003" x="3422650" y="8567738"/>
          <p14:tracePt t="2010" x="3324225" y="8567738"/>
          <p14:tracePt t="2020" x="3224213" y="8567738"/>
          <p14:tracePt t="2026" x="3111500" y="8567738"/>
          <p14:tracePt t="2036" x="3035300" y="8555038"/>
          <p14:tracePt t="2042" x="2936875" y="8555038"/>
          <p14:tracePt t="2050" x="2860675" y="8542338"/>
          <p14:tracePt t="2058" x="2786063" y="8516938"/>
          <p14:tracePt t="2066" x="2711450" y="8516938"/>
          <p14:tracePt t="2074" x="2649538" y="8504238"/>
          <p14:tracePt t="2082" x="2598738" y="8480425"/>
          <p14:tracePt t="2090" x="2536825" y="8467725"/>
          <p14:tracePt t="2098" x="2511425" y="8442325"/>
          <p14:tracePt t="2106" x="2473325" y="8429625"/>
          <p14:tracePt t="2114" x="2460625" y="8416925"/>
          <p14:tracePt t="2122" x="2449513" y="8404225"/>
          <p14:tracePt t="2130" x="2449513" y="8380413"/>
          <p14:tracePt t="2138" x="2449513" y="8367713"/>
          <p14:tracePt t="2154" x="2449513" y="8355013"/>
          <p14:tracePt t="2162" x="2449513" y="8342313"/>
          <p14:tracePt t="2170" x="2449513" y="8329613"/>
          <p14:tracePt t="2178" x="2449513" y="8316913"/>
          <p14:tracePt t="2194" x="2449513" y="8304213"/>
          <p14:tracePt t="2218" x="2424113" y="8304213"/>
          <p14:tracePt t="2226" x="2424113" y="8280400"/>
          <p14:tracePt t="2265" x="2436813" y="8280400"/>
          <p14:tracePt t="2273" x="2460625" y="8280400"/>
          <p14:tracePt t="2281" x="2473325" y="8280400"/>
          <p14:tracePt t="10979" x="2524125" y="8267700"/>
          <p14:tracePt t="10987" x="2586038" y="8229600"/>
          <p14:tracePt t="10994" x="2660650" y="8167688"/>
          <p14:tracePt t="11005" x="2786063" y="8042275"/>
          <p14:tracePt t="11011" x="2911475" y="7929563"/>
          <p14:tracePt t="11021" x="3035300" y="7767638"/>
          <p14:tracePt t="11026" x="3098800" y="7680325"/>
          <p14:tracePt t="11036" x="3298825" y="7467600"/>
          <p14:tracePt t="11043" x="3335338" y="7380288"/>
          <p14:tracePt t="11051" x="3435350" y="7231063"/>
          <p14:tracePt t="11059" x="3511550" y="7080250"/>
          <p14:tracePt t="11066" x="3573463" y="6969125"/>
          <p14:tracePt t="11075" x="3648075" y="6818313"/>
          <p14:tracePt t="11083" x="3698875" y="6705600"/>
          <p14:tracePt t="11091" x="3798888" y="6494463"/>
          <p14:tracePt t="11099" x="3873500" y="6343650"/>
          <p14:tracePt t="11107" x="3922713" y="6207125"/>
          <p14:tracePt t="11114" x="4022725" y="6056313"/>
          <p14:tracePt t="11123" x="4097338" y="5907088"/>
          <p14:tracePt t="11130" x="4135438" y="5832475"/>
          <p14:tracePt t="11139" x="4186238" y="5707063"/>
          <p14:tracePt t="11146" x="4260850" y="5570538"/>
          <p14:tracePt t="11154" x="4297363" y="5457825"/>
          <p14:tracePt t="11163" x="4348163" y="5345113"/>
          <p14:tracePt t="11172" x="4384675" y="5257800"/>
          <p14:tracePt t="11179" x="4410075" y="5183188"/>
          <p14:tracePt t="11189" x="4422775" y="5119688"/>
          <p14:tracePt t="11194" x="4448175" y="5045075"/>
          <p14:tracePt t="11205" x="4448175" y="5019675"/>
          <p14:tracePt t="11210" x="4460875" y="4957763"/>
          <p14:tracePt t="11220" x="4460875" y="4932363"/>
          <p14:tracePt t="11226" x="4460875" y="4895850"/>
          <p14:tracePt t="11236" x="4460875" y="4883150"/>
          <p14:tracePt t="11242" x="4460875" y="4870450"/>
          <p14:tracePt t="11252" x="4460875" y="4857750"/>
          <p14:tracePt t="11258" x="4460875" y="4845050"/>
          <p14:tracePt t="11266" x="4460875" y="4832350"/>
          <p14:tracePt t="11282" x="4460875" y="4808538"/>
          <p14:tracePt t="11290" x="4460875" y="4795838"/>
          <p14:tracePt t="11298" x="4448175" y="4795838"/>
          <p14:tracePt t="11306" x="4435475" y="4783138"/>
          <p14:tracePt t="11314" x="4422775" y="4770438"/>
          <p14:tracePt t="11322" x="4410075" y="4733925"/>
          <p14:tracePt t="11330" x="4384675" y="4721225"/>
          <p14:tracePt t="11338" x="4360863" y="4695825"/>
          <p14:tracePt t="11346" x="4348163" y="4683125"/>
          <p14:tracePt t="11355" x="4335463" y="4645025"/>
          <p14:tracePt t="11362" x="4310063" y="4633913"/>
          <p14:tracePt t="11372" x="4297363" y="4608513"/>
          <p14:tracePt t="11378" x="4297363" y="4583113"/>
          <p14:tracePt t="11388" x="4286250" y="4570413"/>
          <p14:tracePt t="11394" x="4286250" y="4546600"/>
          <p14:tracePt t="11404" x="4273550" y="4483100"/>
          <p14:tracePt t="11410" x="4248150" y="4433888"/>
          <p14:tracePt t="11421" x="4235450" y="4383088"/>
          <p14:tracePt t="11426" x="4210050" y="4295775"/>
          <p14:tracePt t="11437" x="4197350" y="4246563"/>
          <p14:tracePt t="11443" x="4173538" y="4208463"/>
          <p14:tracePt t="11450" x="4160838" y="4183063"/>
          <p14:tracePt t="11459" x="4148138" y="4183063"/>
          <p14:tracePt t="11467" x="4110038" y="4183063"/>
          <p14:tracePt t="11475" x="4060825" y="4183063"/>
          <p14:tracePt t="11483" x="3998913" y="4221163"/>
          <p14:tracePt t="11490" x="3973513" y="4259263"/>
          <p14:tracePt t="11499" x="3910013" y="4346575"/>
          <p14:tracePt t="11507" x="3848100" y="4395788"/>
          <p14:tracePt t="11514" x="3810000" y="4457700"/>
          <p14:tracePt t="11523" x="3748088" y="4508500"/>
          <p14:tracePt t="11530" x="3735388" y="4546600"/>
          <p14:tracePt t="11539" x="3698875" y="4583113"/>
          <p14:tracePt t="11547" x="3686175" y="4621213"/>
          <p14:tracePt t="11555" x="3686175" y="4645025"/>
          <p14:tracePt t="11563" x="3660775" y="4683125"/>
          <p14:tracePt t="11571" x="3660775" y="4721225"/>
          <p14:tracePt t="11579" x="3660775" y="4745038"/>
          <p14:tracePt t="11586" x="3660775" y="4783138"/>
          <p14:tracePt t="11594" x="3660775" y="4832350"/>
          <p14:tracePt t="11604" x="3660775" y="4883150"/>
          <p14:tracePt t="11610" x="3660775" y="4957763"/>
          <p14:tracePt t="11619" x="3660775" y="5032375"/>
          <p14:tracePt t="11626" x="3660775" y="5108575"/>
          <p14:tracePt t="11635" x="3660775" y="5207000"/>
          <p14:tracePt t="11642" x="3660775" y="5283200"/>
          <p14:tracePt t="11650" x="3660775" y="5357813"/>
          <p14:tracePt t="11658" x="3660775" y="5407025"/>
          <p14:tracePt t="11666" x="3660775" y="5470525"/>
          <p14:tracePt t="11674" x="3660775" y="5494338"/>
          <p14:tracePt t="11682" x="3660775" y="5507038"/>
          <p14:tracePt t="11690" x="3660775" y="5519738"/>
          <p14:tracePt t="11698" x="3660775" y="5545138"/>
          <p14:tracePt t="11738" x="3660775" y="5532438"/>
          <p14:tracePt t="11746" x="3673475" y="5507038"/>
          <p14:tracePt t="11754" x="3673475" y="5457825"/>
          <p14:tracePt t="11762" x="3686175" y="5419725"/>
          <p14:tracePt t="11770" x="3686175" y="5345113"/>
          <p14:tracePt t="11779" x="3709988" y="5295900"/>
          <p14:tracePt t="11786" x="3709988" y="5219700"/>
          <p14:tracePt t="11794" x="3709988" y="5157788"/>
          <p14:tracePt t="11803" x="3709988" y="5132388"/>
          <p14:tracePt t="11810" x="3709988" y="5095875"/>
          <p14:tracePt t="11820" x="3709988" y="5083175"/>
          <p14:tracePt t="11843" x="3698875" y="5083175"/>
          <p14:tracePt t="11851" x="3648075" y="5145088"/>
          <p14:tracePt t="11859" x="3611563" y="5183188"/>
          <p14:tracePt t="11866" x="3573463" y="5257800"/>
          <p14:tracePt t="11874" x="3535363" y="5345113"/>
          <p14:tracePt t="11882" x="3498850" y="5394325"/>
          <p14:tracePt t="11890" x="3460750" y="5457825"/>
          <p14:tracePt t="11898" x="3435350" y="5483225"/>
          <p14:tracePt t="11906" x="3422650" y="5519738"/>
          <p14:tracePt t="11920" x="3422650" y="5557838"/>
          <p14:tracePt t="11925" x="3422650" y="5570538"/>
          <p14:tracePt t="11930" x="3422650" y="5581650"/>
          <p14:tracePt t="12170" x="3511550" y="5581650"/>
          <p14:tracePt t="12178" x="3648075" y="5581650"/>
          <p14:tracePt t="12186" x="3848100" y="5581650"/>
          <p14:tracePt t="12194" x="4110038" y="5581650"/>
          <p14:tracePt t="12201" x="4348163" y="5607050"/>
          <p14:tracePt t="12210" x="4622800" y="5657850"/>
          <p14:tracePt t="12220" x="5035550" y="5694363"/>
          <p14:tracePt t="12225" x="5610225" y="5768975"/>
          <p14:tracePt t="12234" x="6246813" y="5794375"/>
          <p14:tracePt t="12241" x="6508750" y="5794375"/>
          <p14:tracePt t="12249" x="6972300" y="5832475"/>
          <p14:tracePt t="12257" x="7446963" y="5832475"/>
          <p14:tracePt t="12265" x="7808913" y="5832475"/>
          <p14:tracePt t="12273" x="8221663" y="5832475"/>
          <p14:tracePt t="12281" x="8521700" y="5832475"/>
          <p14:tracePt t="12289" x="8809038" y="5832475"/>
          <p14:tracePt t="12297" x="8958263" y="5819775"/>
          <p14:tracePt t="12305" x="9196388" y="5794375"/>
          <p14:tracePt t="12313" x="9394825" y="5768975"/>
          <p14:tracePt t="12321" x="9532938" y="5745163"/>
          <p14:tracePt t="12329" x="9682163" y="5694363"/>
          <p14:tracePt t="12338" x="9782175" y="5670550"/>
          <p14:tracePt t="12345" x="9845675" y="5657850"/>
          <p14:tracePt t="12354" x="9894888" y="5619750"/>
          <p14:tracePt t="12361" x="9932988" y="5607050"/>
          <p14:tracePt t="12370" x="9971088" y="5581650"/>
          <p14:tracePt t="12377" x="9982200" y="5557838"/>
          <p14:tracePt t="12387" x="9994900" y="5519738"/>
          <p14:tracePt t="12393" x="10020300" y="5483225"/>
          <p14:tracePt t="12404" x="10033000" y="5445125"/>
          <p14:tracePt t="12409" x="10045700" y="5419725"/>
          <p14:tracePt t="12418" x="10069513" y="5383213"/>
          <p14:tracePt t="12425" x="10069513" y="5332413"/>
          <p14:tracePt t="12433" x="10082213" y="5295900"/>
          <p14:tracePt t="12441" x="10082213" y="5257800"/>
          <p14:tracePt t="12449" x="10107613" y="5232400"/>
          <p14:tracePt t="12457" x="10120313" y="5195888"/>
          <p14:tracePt t="12465" x="10133013" y="5157788"/>
          <p14:tracePt t="12473" x="10158413" y="5119688"/>
          <p14:tracePt t="12481" x="10158413" y="5095875"/>
          <p14:tracePt t="12489" x="10169525" y="5032375"/>
          <p14:tracePt t="12497" x="10182225" y="5008563"/>
          <p14:tracePt t="12505" x="10207625" y="4945063"/>
          <p14:tracePt t="12513" x="10220325" y="4895850"/>
          <p14:tracePt t="12522" x="10245725" y="4857750"/>
          <p14:tracePt t="12529" x="10245725" y="4845050"/>
          <p14:tracePt t="12537" x="10245725" y="4821238"/>
          <p14:tracePt t="12544" x="10245725" y="4808538"/>
          <p14:tracePt t="12593" x="10194925" y="4808538"/>
          <p14:tracePt t="12601" x="10133013" y="4821238"/>
          <p14:tracePt t="12609" x="10058400" y="4857750"/>
          <p14:tracePt t="12618" x="9982200" y="4883150"/>
          <p14:tracePt t="12626" x="9871075" y="4932363"/>
          <p14:tracePt t="12634" x="9794875" y="4945063"/>
          <p14:tracePt t="12641" x="9707563" y="4970463"/>
          <p14:tracePt t="12649" x="9632950" y="4983163"/>
          <p14:tracePt t="12657" x="9558338" y="5008563"/>
          <p14:tracePt t="12666" x="9520238" y="5019675"/>
          <p14:tracePt t="12673" x="9494838" y="5045075"/>
          <p14:tracePt t="12681" x="9458325" y="5045075"/>
          <p14:tracePt t="12690" x="9458325" y="5057775"/>
          <p14:tracePt t="12698" x="9445625" y="5070475"/>
          <p14:tracePt t="12713" x="9445625" y="5083175"/>
          <p14:tracePt t="12737" x="9445625" y="5095875"/>
          <p14:tracePt t="12752" x="9445625" y="5108575"/>
          <p14:tracePt t="12761" x="9445625" y="5119688"/>
          <p14:tracePt t="12770" x="9445625" y="5157788"/>
          <p14:tracePt t="12777" x="9445625" y="5232400"/>
          <p14:tracePt t="12787" x="9471025" y="5307013"/>
          <p14:tracePt t="12793" x="9471025" y="5383213"/>
          <p14:tracePt t="12803" x="9483725" y="5483225"/>
          <p14:tracePt t="12809" x="9483725" y="5557838"/>
          <p14:tracePt t="12817" x="9507538" y="5632450"/>
          <p14:tracePt t="12825" x="9507538" y="5694363"/>
          <p14:tracePt t="12833" x="9520238" y="5745163"/>
          <p14:tracePt t="12841" x="9520238" y="5781675"/>
          <p14:tracePt t="12849" x="9520238" y="5794375"/>
          <p14:tracePt t="12889" x="9520238" y="5757863"/>
          <p14:tracePt t="12897" x="9520238" y="5707063"/>
          <p14:tracePt t="12904" x="9520238" y="5670550"/>
          <p14:tracePt t="12913" x="9520238" y="5619750"/>
          <p14:tracePt t="12921" x="9520238" y="5581650"/>
          <p14:tracePt t="12929" x="9520238" y="5557838"/>
          <p14:tracePt t="12938" x="9520238" y="5532438"/>
          <p14:tracePt t="12945" x="9520238" y="5519738"/>
          <p14:tracePt t="13001" x="9520238" y="5545138"/>
          <p14:tracePt t="13009" x="9520238" y="5557838"/>
          <p14:tracePt t="13018" x="9520238" y="5570538"/>
          <p14:tracePt t="13034" x="9520238" y="5581650"/>
          <p14:tracePt t="13444" x="9520238" y="5607050"/>
          <p14:tracePt t="13452" x="9520238" y="5670550"/>
          <p14:tracePt t="13460" x="9520238" y="5745163"/>
          <p14:tracePt t="13468" x="9520238" y="5845175"/>
          <p14:tracePt t="13476" x="9494838" y="5945188"/>
          <p14:tracePt t="13487" x="9432925" y="6069013"/>
          <p14:tracePt t="13492" x="9371013" y="6156325"/>
          <p14:tracePt t="13500" x="9232900" y="6369050"/>
          <p14:tracePt t="13508" x="9096375" y="6556375"/>
          <p14:tracePt t="13516" x="8945563" y="6705600"/>
          <p14:tracePt t="13524" x="8796338" y="6831013"/>
          <p14:tracePt t="13532" x="8609013" y="6992938"/>
          <p14:tracePt t="13540" x="8421688" y="7092950"/>
          <p14:tracePt t="13548" x="8245475" y="7192963"/>
          <p14:tracePt t="13556" x="8058150" y="7305675"/>
          <p14:tracePt t="13564" x="7847013" y="7380288"/>
          <p14:tracePt t="13572" x="7646988" y="7456488"/>
          <p14:tracePt t="13580" x="7434263" y="7518400"/>
          <p14:tracePt t="13588" x="7234238" y="7567613"/>
          <p14:tracePt t="13596" x="6985000" y="7618413"/>
          <p14:tracePt t="13605" x="6759575" y="7643813"/>
          <p14:tracePt t="13612" x="6521450" y="7643813"/>
          <p14:tracePt t="13621" x="6259513" y="7643813"/>
          <p14:tracePt t="13628" x="5846763" y="7643813"/>
          <p14:tracePt t="13637" x="5484813" y="7643813"/>
          <p14:tracePt t="13644" x="5284788" y="7643813"/>
          <p14:tracePt t="13653" x="4960938" y="7631113"/>
          <p14:tracePt t="13660" x="4648200" y="7605713"/>
          <p14:tracePt t="13670" x="4484688" y="7580313"/>
          <p14:tracePt t="13676" x="4248150" y="7518400"/>
          <p14:tracePt t="13686" x="4035425" y="7493000"/>
          <p14:tracePt t="13692" x="3835400" y="7443788"/>
          <p14:tracePt t="13704" x="3686175" y="7418388"/>
          <p14:tracePt t="13708" x="3573463" y="7380288"/>
          <p14:tracePt t="13716" x="3498850" y="7356475"/>
          <p14:tracePt t="13724" x="3398838" y="7331075"/>
          <p14:tracePt t="13732" x="3286125" y="7292975"/>
          <p14:tracePt t="13740" x="3173413" y="7267575"/>
          <p14:tracePt t="13748" x="3024188" y="7218363"/>
          <p14:tracePt t="13757" x="2886075" y="7169150"/>
          <p14:tracePt t="13764" x="2811463" y="7156450"/>
          <p14:tracePt t="13773" x="2660650" y="7105650"/>
          <p14:tracePt t="13781" x="2549525" y="7056438"/>
          <p14:tracePt t="13789" x="2460625" y="7018338"/>
          <p14:tracePt t="13797" x="2386013" y="6981825"/>
          <p14:tracePt t="13804" x="2324100" y="6943725"/>
          <p14:tracePt t="13812" x="2298700" y="6905625"/>
          <p14:tracePt t="13821" x="2262188" y="6869113"/>
          <p14:tracePt t="13829" x="2236788" y="6831013"/>
          <p14:tracePt t="13837" x="2224088" y="6805613"/>
          <p14:tracePt t="13845" x="2211388" y="6781800"/>
          <p14:tracePt t="13853" x="2211388" y="6769100"/>
          <p14:tracePt t="13861" x="2198688" y="6756400"/>
          <p14:tracePt t="13871" x="2198688" y="6743700"/>
          <p14:tracePt t="13876" x="2185988" y="6743700"/>
          <p14:tracePt t="13892" x="2162175" y="6731000"/>
          <p14:tracePt t="13908" x="2149475" y="6731000"/>
          <p14:tracePt t="13917" x="2136775" y="6731000"/>
          <p14:tracePt t="13936" x="2136775" y="6718300"/>
          <p14:tracePt t="13949" x="2136775" y="6705600"/>
          <p14:tracePt t="14100" x="2136775" y="6694488"/>
          <p14:tracePt t="14156" x="2149475" y="6694488"/>
          <p14:tracePt t="14196" x="2173288" y="6694488"/>
          <p14:tracePt t="14211" x="2185988" y="6694488"/>
          <p14:tracePt t="14227" x="2198688" y="6694488"/>
          <p14:tracePt t="14235" x="2211388" y="6694488"/>
          <p14:tracePt t="14243" x="2224088" y="6694488"/>
          <p14:tracePt t="14253" x="2249488" y="6694488"/>
          <p14:tracePt t="14260" x="2273300" y="6694488"/>
          <p14:tracePt t="14268" x="2286000" y="6669088"/>
          <p14:tracePt t="14275" x="2311400" y="6669088"/>
          <p14:tracePt t="14284" x="2324100" y="6656388"/>
          <p14:tracePt t="14291" x="2336800" y="6643688"/>
          <p14:tracePt t="14299" x="2373313" y="6643688"/>
          <p14:tracePt t="14307" x="2373313" y="6630988"/>
          <p14:tracePt t="14315" x="2386013" y="6630988"/>
          <p14:tracePt t="14332" x="2398713" y="6630988"/>
          <p14:tracePt t="14356" x="2411413" y="6630988"/>
          <p14:tracePt t="14371" x="2424113" y="6630988"/>
          <p14:tracePt t="14387" x="2449513" y="6630988"/>
          <p14:tracePt t="14395" x="2473325" y="6630988"/>
          <p14:tracePt t="14404" x="2486025" y="6630988"/>
          <p14:tracePt t="14411" x="2524125" y="6618288"/>
          <p14:tracePt t="14420" x="2549525" y="6618288"/>
          <p14:tracePt t="14427" x="2598738" y="6618288"/>
          <p14:tracePt t="14437" x="2636838" y="6594475"/>
          <p14:tracePt t="14443" x="2673350" y="6581775"/>
          <p14:tracePt t="14454" x="2724150" y="6581775"/>
          <p14:tracePt t="14459" x="2773363" y="6581775"/>
          <p14:tracePt t="14468" x="2811463" y="6569075"/>
          <p14:tracePt t="14475" x="2860675" y="6569075"/>
          <p14:tracePt t="14483" x="2898775" y="6569075"/>
          <p14:tracePt t="14491" x="2947988" y="6569075"/>
          <p14:tracePt t="14499" x="3011488" y="6569075"/>
          <p14:tracePt t="14507" x="3035300" y="6569075"/>
          <p14:tracePt t="14515" x="3073400" y="6569075"/>
          <p14:tracePt t="14523" x="3086100" y="6569075"/>
          <p14:tracePt t="14531" x="3098800" y="6569075"/>
          <p14:tracePt t="14539" x="3111500" y="6569075"/>
          <p14:tracePt t="14547" x="3124200" y="6569075"/>
          <p14:tracePt t="14571" x="3135313" y="6569075"/>
          <p14:tracePt t="14651" x="3135313" y="6581775"/>
          <p14:tracePt t="14691" x="3135313" y="6594475"/>
          <p14:tracePt t="14755" x="3135313" y="6607175"/>
          <p14:tracePt t="14780" x="3135313" y="6618288"/>
          <p14:tracePt t="14804" x="3135313" y="6630988"/>
          <p14:tracePt t="14836" x="3135313" y="6656388"/>
          <p14:tracePt t="14851" x="3124200" y="6656388"/>
          <p14:tracePt t="14868" x="3124200" y="6669088"/>
          <p14:tracePt t="14884" x="3111500" y="6669088"/>
          <p14:tracePt t="14891" x="3111500" y="6681788"/>
          <p14:tracePt t="14923" x="3098800" y="6681788"/>
          <p14:tracePt t="14972" x="3098800" y="6694488"/>
          <p14:tracePt t="14995" x="3098800" y="6705600"/>
          <p14:tracePt t="16266" x="3060700" y="6705600"/>
          <p14:tracePt t="16274" x="3048000" y="6718300"/>
          <p14:tracePt t="16282" x="3024188" y="6718300"/>
          <p14:tracePt t="16290" x="3011488" y="6731000"/>
          <p14:tracePt t="16306" x="2998788" y="6731000"/>
          <p14:tracePt t="16314" x="2973388" y="6756400"/>
          <p14:tracePt t="16338" x="2973388" y="6769100"/>
          <p14:tracePt t="16346" x="2960688" y="6781800"/>
          <p14:tracePt t="16362" x="2947988" y="6794500"/>
          <p14:tracePt t="16378" x="2936875" y="6805613"/>
          <p14:tracePt t="16387" x="2924175" y="6818313"/>
          <p14:tracePt t="16394" x="2911475" y="6818313"/>
          <p14:tracePt t="16404" x="2898775" y="6831013"/>
          <p14:tracePt t="16410" x="2860675" y="6869113"/>
          <p14:tracePt t="16421" x="2824163" y="6881813"/>
          <p14:tracePt t="16426" x="2811463" y="6892925"/>
          <p14:tracePt t="16437" x="2786063" y="6918325"/>
          <p14:tracePt t="16442" x="2773363" y="6931025"/>
          <p14:tracePt t="16450" x="2747963" y="6943725"/>
          <p14:tracePt t="16458" x="2724150" y="6943725"/>
          <p14:tracePt t="16466" x="2724150" y="6956425"/>
          <p14:tracePt t="16474" x="2711450" y="6956425"/>
          <p14:tracePt t="16482" x="2698750" y="6956425"/>
          <p14:tracePt t="16490" x="2698750" y="6969125"/>
          <p14:tracePt t="16498" x="2686050" y="6969125"/>
          <p14:tracePt t="16514" x="2660650" y="6969125"/>
          <p14:tracePt t="16610" x="2660650" y="6956425"/>
          <p14:tracePt t="16650" x="2660650" y="6943725"/>
          <p14:tracePt t="16665" x="2673350" y="6943725"/>
          <p14:tracePt t="16682" x="2686050" y="6943725"/>
          <p14:tracePt t="16698" x="2698750" y="6931025"/>
          <p14:tracePt t="16722" x="2711450" y="6931025"/>
          <p14:tracePt t="16746" x="2724150" y="6931025"/>
          <p14:tracePt t="16770" x="2736850" y="6931025"/>
          <p14:tracePt t="16818" x="2736850" y="6918325"/>
          <p14:tracePt t="16826" x="2747963" y="6918325"/>
          <p14:tracePt t="16907" x="2773363" y="6918325"/>
          <p14:tracePt t="16930" x="2773363" y="6892925"/>
          <p14:tracePt t="16970" x="2786063" y="6892925"/>
          <p14:tracePt t="16978" x="2786063" y="6881813"/>
          <p14:tracePt t="17008" x="2798763" y="6881813"/>
          <p14:tracePt t="18643" x="2811463" y="6881813"/>
          <p14:tracePt t="18651" x="2836863" y="6881813"/>
          <p14:tracePt t="18659" x="2860675" y="6881813"/>
          <p14:tracePt t="18666" x="2886075" y="6881813"/>
          <p14:tracePt t="18675" x="2898775" y="6881813"/>
          <p14:tracePt t="18683" x="2911475" y="6881813"/>
          <p14:tracePt t="18691" x="2947988" y="6881813"/>
          <p14:tracePt t="18699" x="2960688" y="6869113"/>
          <p14:tracePt t="18707" x="2973388" y="6869113"/>
          <p14:tracePt t="18715" x="2986088" y="6869113"/>
          <p14:tracePt t="18723" x="2998788" y="6869113"/>
          <p14:tracePt t="18731" x="3011488" y="6869113"/>
          <p14:tracePt t="18755" x="3024188" y="6869113"/>
          <p14:tracePt t="18803" x="3048000" y="6869113"/>
          <p14:tracePt t="18827" x="3060700" y="6869113"/>
          <p14:tracePt t="18867" x="3073400" y="6869113"/>
          <p14:tracePt t="18915" x="3098800" y="6869113"/>
          <p14:tracePt t="19618" x="3111500" y="6869113"/>
          <p14:tracePt t="19642" x="3135313" y="6869113"/>
          <p14:tracePt t="19666" x="3148013" y="6869113"/>
          <p14:tracePt t="19699" x="3160713" y="6869113"/>
          <p14:tracePt t="19706" x="3160713" y="6856413"/>
          <p14:tracePt t="19818" x="3186113" y="6856413"/>
          <p14:tracePt t="19826" x="3224213" y="6856413"/>
          <p14:tracePt t="20114" x="3235325" y="6818313"/>
          <p14:tracePt t="20121" x="3273425" y="6769100"/>
          <p14:tracePt t="20129" x="3311525" y="6705600"/>
          <p14:tracePt t="20138" x="3373438" y="6607175"/>
          <p14:tracePt t="20145" x="3422650" y="6518275"/>
          <p14:tracePt t="20155" x="3460750" y="6430963"/>
          <p14:tracePt t="20161" x="3511550" y="6319838"/>
          <p14:tracePt t="20171" x="3548063" y="6207125"/>
          <p14:tracePt t="20178" x="3598863" y="6069013"/>
          <p14:tracePt t="20187" x="3622675" y="5956300"/>
          <p14:tracePt t="20193" x="3660775" y="5845175"/>
          <p14:tracePt t="20204" x="3686175" y="5732463"/>
          <p14:tracePt t="20209" x="3709988" y="5632450"/>
          <p14:tracePt t="20221" x="3748088" y="5519738"/>
          <p14:tracePt t="20225" x="3748088" y="5407025"/>
          <p14:tracePt t="20234" x="3773488" y="5307013"/>
          <p14:tracePt t="20241" x="3798888" y="5195888"/>
          <p14:tracePt t="20250" x="3822700" y="5083175"/>
          <p14:tracePt t="20257" x="3822700" y="5032375"/>
          <p14:tracePt t="20265" x="3835400" y="4983163"/>
          <p14:tracePt t="20273" x="3835400" y="4932363"/>
          <p14:tracePt t="20281" x="3835400" y="4895850"/>
          <p14:tracePt t="20289" x="3835400" y="4857750"/>
          <p14:tracePt t="20297" x="3835400" y="4845050"/>
          <p14:tracePt t="20313" x="3835400" y="4832350"/>
          <p14:tracePt t="20394" x="3835400" y="4883150"/>
          <p14:tracePt t="20401" x="3835400" y="4921250"/>
          <p14:tracePt t="20410" x="3835400" y="4970463"/>
          <p14:tracePt t="20419" x="3835400" y="5045075"/>
          <p14:tracePt t="20426" x="3835400" y="5095875"/>
          <p14:tracePt t="20435" x="3835400" y="5132388"/>
          <p14:tracePt t="20442" x="3810000" y="5170488"/>
          <p14:tracePt t="20450" x="3810000" y="5195888"/>
          <p14:tracePt t="20458" x="3810000" y="5232400"/>
          <p14:tracePt t="20466" x="3810000" y="5245100"/>
          <p14:tracePt t="20474" x="3810000" y="5257800"/>
          <p14:tracePt t="20553" x="3810000" y="5245100"/>
          <p14:tracePt t="20561" x="3822700" y="5132388"/>
          <p14:tracePt t="20569" x="3873500" y="5019675"/>
          <p14:tracePt t="20577" x="3922713" y="4845050"/>
          <p14:tracePt t="20588" x="3998913" y="4633913"/>
          <p14:tracePt t="20593" x="4022725" y="4533900"/>
          <p14:tracePt t="20604" x="4060825" y="4421188"/>
          <p14:tracePt t="20609" x="4086225" y="4308475"/>
          <p14:tracePt t="20620" x="4097338" y="4233863"/>
          <p14:tracePt t="20625" x="4122738" y="4195763"/>
          <p14:tracePt t="20633" x="4122738" y="4171950"/>
          <p14:tracePt t="20657" x="4122738" y="4183063"/>
          <p14:tracePt t="20665" x="4122738" y="4233863"/>
          <p14:tracePt t="20673" x="4097338" y="4321175"/>
          <p14:tracePt t="20681" x="4073525" y="4395788"/>
          <p14:tracePt t="20690" x="4035425" y="4483100"/>
          <p14:tracePt t="20698" x="4010025" y="4508500"/>
          <p14:tracePt t="20705" x="3998913" y="4570413"/>
          <p14:tracePt t="20714" x="3986213" y="4583113"/>
          <p14:tracePt t="20722" x="3986213" y="4608513"/>
          <p14:tracePt t="20729" x="3973513" y="4608513"/>
          <p14:tracePt t="20738" x="3973513" y="4621213"/>
          <p14:tracePt t="21273" x="3998913" y="4621213"/>
          <p14:tracePt t="21280" x="4035425" y="4621213"/>
          <p14:tracePt t="21288" x="4073525" y="4621213"/>
          <p14:tracePt t="21296" x="4122738" y="4608513"/>
          <p14:tracePt t="21304" x="4160838" y="4583113"/>
          <p14:tracePt t="21313" x="4186238" y="4570413"/>
          <p14:tracePt t="21322" x="4222750" y="4546600"/>
          <p14:tracePt t="21328" x="4260850" y="4546600"/>
          <p14:tracePt t="21338" x="4273550" y="4533900"/>
          <p14:tracePt t="21344" x="4286250" y="4533900"/>
          <p14:tracePt t="21354" x="4297363" y="4521200"/>
          <p14:tracePt t="21360" x="4310063" y="4521200"/>
          <p14:tracePt t="21371" x="4322763" y="4521200"/>
          <p14:tracePt t="21376" x="4360863" y="4508500"/>
          <p14:tracePt t="21388" x="4384675" y="4508500"/>
          <p14:tracePt t="21392" x="4422775" y="4495800"/>
          <p14:tracePt t="21400" x="4460875" y="4495800"/>
          <p14:tracePt t="21408" x="4510088" y="4470400"/>
          <p14:tracePt t="21417" x="4560888" y="4470400"/>
          <p14:tracePt t="21424" x="4622800" y="4457700"/>
          <p14:tracePt t="21432" x="4672013" y="4457700"/>
          <p14:tracePt t="21440" x="4710113" y="4433888"/>
          <p14:tracePt t="21448" x="4760913" y="4433888"/>
          <p14:tracePt t="21456" x="4797425" y="4421188"/>
          <p14:tracePt t="21464" x="4822825" y="4421188"/>
          <p14:tracePt t="21472" x="4860925" y="4408488"/>
          <p14:tracePt t="21480" x="4897438" y="4408488"/>
          <p14:tracePt t="21488" x="4922838" y="4383088"/>
          <p14:tracePt t="21496" x="4984750" y="4370388"/>
          <p14:tracePt t="21505" x="5059363" y="4346575"/>
          <p14:tracePt t="21512" x="5110163" y="4333875"/>
          <p14:tracePt t="21522" x="5184775" y="4308475"/>
          <p14:tracePt t="21528" x="5248275" y="4295775"/>
          <p14:tracePt t="21537" x="5322888" y="4259263"/>
          <p14:tracePt t="21544" x="5359400" y="4233863"/>
          <p14:tracePt t="21554" x="5410200" y="4195763"/>
          <p14:tracePt t="21560" x="5446713" y="4183063"/>
          <p14:tracePt t="21569" x="5484813" y="4183063"/>
          <p14:tracePt t="21576" x="5497513" y="4171950"/>
          <p14:tracePt t="21584" x="5497513" y="4159250"/>
          <p14:tracePt t="21592" x="5510213" y="4159250"/>
          <p14:tracePt t="21720" x="5510213" y="4171950"/>
          <p14:tracePt t="21728" x="5497513" y="4171950"/>
          <p14:tracePt t="21744" x="5484813" y="4171950"/>
          <p14:tracePt t="21760" x="5459413" y="4171950"/>
          <p14:tracePt t="21770" x="5459413" y="4183063"/>
          <p14:tracePt t="21787" x="5446713" y="4183063"/>
          <p14:tracePt t="21809" x="5435600" y="4195763"/>
          <p14:tracePt t="21833" x="5422900" y="4208463"/>
          <p14:tracePt t="21857" x="5422900" y="4221163"/>
          <p14:tracePt t="21872" x="5410200" y="4221163"/>
          <p14:tracePt t="21904" x="5410200" y="4233863"/>
          <p14:tracePt t="21921" x="5397500" y="4233863"/>
          <p14:tracePt t="21937" x="5397500" y="4259263"/>
          <p14:tracePt t="21984" x="5397500" y="4270375"/>
          <p14:tracePt t="22072" x="5397500" y="4283075"/>
          <p14:tracePt t="22096" x="5397500" y="4295775"/>
          <p14:tracePt t="22112" x="5384800" y="4295775"/>
          <p14:tracePt t="22168" x="5384800" y="4308475"/>
          <p14:tracePt t="22185" x="5384800" y="4321175"/>
          <p14:tracePt t="22192" x="5372100" y="4321175"/>
          <p14:tracePt t="22200" x="5372100" y="4333875"/>
          <p14:tracePt t="22208" x="5372100" y="4359275"/>
          <p14:tracePt t="22240" x="5346700" y="4359275"/>
          <p14:tracePt t="22480" x="5335588" y="4359275"/>
          <p14:tracePt t="22528" x="5322888" y="4359275"/>
          <p14:tracePt t="22616" x="5310188" y="4359275"/>
          <p14:tracePt t="22672" x="5297488" y="4370388"/>
          <p14:tracePt t="22696" x="5284788" y="4370388"/>
          <p14:tracePt t="22704" x="5284788" y="4383088"/>
          <p14:tracePt t="22727" x="5272088" y="4383088"/>
          <p14:tracePt t="22735" x="5272088" y="4395788"/>
          <p14:tracePt t="24240" x="5235575" y="4395788"/>
          <p14:tracePt t="24248" x="5184775" y="4395788"/>
          <p14:tracePt t="24257" x="5110163" y="4395788"/>
          <p14:tracePt t="24264" x="5059363" y="4395788"/>
          <p14:tracePt t="24272" x="4960938" y="4395788"/>
          <p14:tracePt t="24280" x="4848225" y="4395788"/>
          <p14:tracePt t="24288" x="4722813" y="4395788"/>
          <p14:tracePt t="24296" x="4610100" y="4395788"/>
          <p14:tracePt t="24304" x="4473575" y="4395788"/>
          <p14:tracePt t="24312" x="4373563" y="4395788"/>
          <p14:tracePt t="24320" x="4297363" y="4395788"/>
          <p14:tracePt t="24328" x="4197350" y="4383088"/>
          <p14:tracePt t="24337" x="4086225" y="4370388"/>
          <p14:tracePt t="24344" x="4010025" y="4346575"/>
          <p14:tracePt t="24352" x="3898900" y="4321175"/>
          <p14:tracePt t="24360" x="3798888" y="4308475"/>
          <p14:tracePt t="24369" x="3686175" y="4259263"/>
          <p14:tracePt t="24376" x="3573463" y="4233863"/>
          <p14:tracePt t="24385" x="3498850" y="4221163"/>
          <p14:tracePt t="24392" x="3411538" y="4171950"/>
          <p14:tracePt t="24402" x="3360738" y="4159250"/>
          <p14:tracePt t="24408" x="3298825" y="4133850"/>
          <p14:tracePt t="24417" x="3273425" y="4121150"/>
          <p14:tracePt t="24424" x="3211513" y="4108450"/>
          <p14:tracePt t="24432" x="3160713" y="4083050"/>
          <p14:tracePt t="24440" x="3111500" y="4071938"/>
          <p14:tracePt t="24448" x="3024188" y="4033838"/>
          <p14:tracePt t="24456" x="2973388" y="4008438"/>
          <p14:tracePt t="24464" x="2898775" y="3995738"/>
          <p14:tracePt t="24473" x="2836863" y="3971925"/>
          <p14:tracePt t="24480" x="2760663" y="3959225"/>
          <p14:tracePt t="24488" x="2711450" y="3933825"/>
          <p14:tracePt t="24497" x="2636838" y="3933825"/>
          <p14:tracePt t="24505" x="2573338" y="3921125"/>
          <p14:tracePt t="24513" x="2524125" y="3895725"/>
          <p14:tracePt t="24521" x="2473325" y="3884613"/>
          <p14:tracePt t="24529" x="2411413" y="3884613"/>
          <p14:tracePt t="24537" x="2386013" y="3884613"/>
          <p14:tracePt t="24545" x="2349500" y="3859213"/>
          <p14:tracePt t="24552" x="2311400" y="3859213"/>
          <p14:tracePt t="24560" x="2286000" y="3859213"/>
          <p14:tracePt t="24568" x="2249488" y="3859213"/>
          <p14:tracePt t="24576" x="2224088" y="3859213"/>
          <p14:tracePt t="24585" x="2185988" y="3871913"/>
          <p14:tracePt t="24592" x="2136775" y="3884613"/>
          <p14:tracePt t="24602" x="2098675" y="3921125"/>
          <p14:tracePt t="24609" x="2062163" y="3933825"/>
          <p14:tracePt t="24619" x="2024063" y="3959225"/>
          <p14:tracePt t="24625" x="1985963" y="3995738"/>
          <p14:tracePt t="24633" x="1962150" y="4008438"/>
          <p14:tracePt t="24640" x="1924050" y="4046538"/>
          <p14:tracePt t="24648" x="1911350" y="4059238"/>
          <p14:tracePt t="24657" x="1898650" y="4071938"/>
          <p14:tracePt t="24665" x="1874838" y="4083050"/>
          <p14:tracePt t="24672" x="1862138" y="4095750"/>
          <p14:tracePt t="24681" x="1862138" y="4108450"/>
          <p14:tracePt t="24697" x="1862138" y="4133850"/>
          <p14:tracePt t="24736" x="1898650" y="4133850"/>
          <p14:tracePt t="24744" x="1911350" y="4133850"/>
          <p14:tracePt t="24752" x="1924050" y="4121150"/>
          <p14:tracePt t="24760" x="1936750" y="4121150"/>
          <p14:tracePt t="24768" x="1974850" y="4108450"/>
          <p14:tracePt t="24776" x="2024063" y="4108450"/>
          <p14:tracePt t="24785" x="2098675" y="4108450"/>
          <p14:tracePt t="24792" x="2198688" y="4108450"/>
          <p14:tracePt t="24801" x="2360613" y="4108450"/>
          <p14:tracePt t="24808" x="2511425" y="4083050"/>
          <p14:tracePt t="24816" x="2711450" y="4059238"/>
          <p14:tracePt t="24824" x="2886075" y="4033838"/>
          <p14:tracePt t="24832" x="2986088" y="4021138"/>
          <p14:tracePt t="24840" x="3173413" y="3971925"/>
          <p14:tracePt t="24848" x="3286125" y="3921125"/>
          <p14:tracePt t="24856" x="3386138" y="3895725"/>
          <p14:tracePt t="24864" x="3473450" y="3859213"/>
          <p14:tracePt t="24872" x="3522663" y="3833813"/>
          <p14:tracePt t="24880" x="3560763" y="3808413"/>
          <p14:tracePt t="24888" x="3573463" y="3784600"/>
          <p14:tracePt t="24896" x="3586163" y="3771900"/>
          <p14:tracePt t="24904" x="3586163" y="3759200"/>
          <p14:tracePt t="24918" x="3586163" y="3746500"/>
          <p14:tracePt t="24944" x="3573463" y="3746500"/>
          <p14:tracePt t="24952" x="3522663" y="3746500"/>
          <p14:tracePt t="24960" x="3448050" y="3746500"/>
          <p14:tracePt t="24968" x="3373438" y="3746500"/>
          <p14:tracePt t="24976" x="3273425" y="3746500"/>
          <p14:tracePt t="24985" x="3135313" y="3746500"/>
          <p14:tracePt t="24992" x="3060700" y="3746500"/>
          <p14:tracePt t="25001" x="2936875" y="3746500"/>
          <p14:tracePt t="25008" x="2836863" y="3746500"/>
          <p14:tracePt t="25018" x="2724150" y="3746500"/>
          <p14:tracePt t="25024" x="2649538" y="3746500"/>
          <p14:tracePt t="25032" x="2573338" y="3746500"/>
          <p14:tracePt t="25040" x="2524125" y="3746500"/>
          <p14:tracePt t="25048" x="2473325" y="3759200"/>
          <p14:tracePt t="25056" x="2411413" y="3797300"/>
          <p14:tracePt t="25064" x="2373313" y="3808413"/>
          <p14:tracePt t="25072" x="2349500" y="3846513"/>
          <p14:tracePt t="25080" x="2311400" y="3859213"/>
          <p14:tracePt t="25088" x="2286000" y="3895725"/>
          <p14:tracePt t="25096" x="2273300" y="3908425"/>
          <p14:tracePt t="25104" x="2262188" y="3908425"/>
          <p14:tracePt t="25112" x="2249488" y="3921125"/>
          <p14:tracePt t="25128" x="2236788" y="3921125"/>
          <p14:tracePt t="25192" x="2236788" y="3908425"/>
          <p14:tracePt t="25200" x="2236788" y="3895725"/>
          <p14:tracePt t="25208" x="2236788" y="3859213"/>
          <p14:tracePt t="25217" x="2236788" y="3833813"/>
          <p14:tracePt t="25224" x="2236788" y="3771900"/>
          <p14:tracePt t="25232" x="2236788" y="3746500"/>
          <p14:tracePt t="25240" x="2236788" y="3697288"/>
          <p14:tracePt t="25248" x="2236788" y="3659188"/>
          <p14:tracePt t="25256" x="2236788" y="3633788"/>
          <p14:tracePt t="25264" x="2236788" y="3597275"/>
          <p14:tracePt t="25272" x="2224088" y="3584575"/>
          <p14:tracePt t="25280" x="2185988" y="3584575"/>
          <p14:tracePt t="25288" x="2162175" y="3559175"/>
          <p14:tracePt t="25296" x="2098675" y="3559175"/>
          <p14:tracePt t="25304" x="2049463" y="3559175"/>
          <p14:tracePt t="25313" x="1974850" y="3559175"/>
          <p14:tracePt t="25320" x="1924050" y="3559175"/>
          <p14:tracePt t="25328" x="1849438" y="3559175"/>
          <p14:tracePt t="25336" x="1798638" y="3559175"/>
          <p14:tracePt t="25344" x="1736725" y="3559175"/>
          <p14:tracePt t="25352" x="1711325" y="3559175"/>
          <p14:tracePt t="25360" x="1674813" y="3559175"/>
          <p14:tracePt t="25368" x="1636713" y="3546475"/>
          <p14:tracePt t="25440" x="1649413" y="3546475"/>
          <p14:tracePt t="25448" x="1662113" y="3546475"/>
          <p14:tracePt t="25464" x="1674813" y="3559175"/>
          <p14:tracePt t="25472" x="1698625" y="3584575"/>
          <p14:tracePt t="25480" x="1762125" y="3621088"/>
          <p14:tracePt t="25487" x="1811338" y="3659188"/>
          <p14:tracePt t="25495" x="1898650" y="3697288"/>
          <p14:tracePt t="25503" x="1974850" y="3708400"/>
          <p14:tracePt t="25511" x="2024063" y="3746500"/>
          <p14:tracePt t="25520" x="2111375" y="3771900"/>
          <p14:tracePt t="25528" x="2162175" y="3784600"/>
          <p14:tracePt t="25536" x="2198688" y="3808413"/>
          <p14:tracePt t="25544" x="2224088" y="3808413"/>
          <p14:tracePt t="25552" x="2262188" y="3808413"/>
          <p14:tracePt t="25560" x="2273300" y="3808413"/>
          <p14:tracePt t="25640" x="2262188" y="3808413"/>
          <p14:tracePt t="25720" x="2273300" y="3808413"/>
          <p14:tracePt t="25736" x="2286000" y="3808413"/>
          <p14:tracePt t="25744" x="2298700" y="3808413"/>
          <p14:tracePt t="25760" x="2311400" y="3808413"/>
          <p14:tracePt t="25799" x="2324100" y="3808413"/>
          <p14:tracePt t="25815" x="2349500" y="3808413"/>
          <p14:tracePt t="25823" x="2360613" y="3808413"/>
          <p14:tracePt t="25831" x="2386013" y="3808413"/>
          <p14:tracePt t="25839" x="2398713" y="3808413"/>
          <p14:tracePt t="25847" x="2436813" y="3821113"/>
          <p14:tracePt t="26040" x="2460625" y="3821113"/>
          <p14:tracePt t="26048" x="2536825" y="3821113"/>
          <p14:tracePt t="26056" x="2611438" y="3821113"/>
          <p14:tracePt t="26064" x="2711450" y="3821113"/>
          <p14:tracePt t="26072" x="2847975" y="3821113"/>
          <p14:tracePt t="26079" x="2947988" y="3821113"/>
          <p14:tracePt t="26088" x="3086100" y="3821113"/>
          <p14:tracePt t="26096" x="3260725" y="3821113"/>
          <p14:tracePt t="26104" x="3398838" y="3821113"/>
          <p14:tracePt t="26112" x="3522663" y="3821113"/>
          <p14:tracePt t="26119" x="3660775" y="3821113"/>
          <p14:tracePt t="26127" x="3760788" y="3821113"/>
          <p14:tracePt t="26137" x="3973513" y="3821113"/>
          <p14:tracePt t="26143" x="4097338" y="3821113"/>
          <p14:tracePt t="26153" x="4173538" y="3821113"/>
          <p14:tracePt t="26160" x="4297363" y="3821113"/>
          <p14:tracePt t="26169" x="4448175" y="3846513"/>
          <p14:tracePt t="26176" x="4548188" y="3871913"/>
          <p14:tracePt t="26184" x="4660900" y="3884613"/>
          <p14:tracePt t="26192" x="4772025" y="3908425"/>
          <p14:tracePt t="26200" x="4848225" y="3908425"/>
          <p14:tracePt t="26208" x="4922838" y="3933825"/>
          <p14:tracePt t="26215" x="4972050" y="3946525"/>
          <p14:tracePt t="26223" x="5035550" y="3946525"/>
          <p14:tracePt t="26232" x="5059363" y="3959225"/>
          <p14:tracePt t="26239" x="5097463" y="3984625"/>
          <p14:tracePt t="26247" x="5135563" y="3984625"/>
          <p14:tracePt t="26255" x="5148263" y="3995738"/>
          <p14:tracePt t="26264" x="5159375" y="4008438"/>
          <p14:tracePt t="26272" x="5172075" y="4008438"/>
          <p14:tracePt t="26280" x="5172075" y="4021138"/>
          <p14:tracePt t="26287" x="5184775" y="4021138"/>
          <p14:tracePt t="26295" x="5184775" y="4033838"/>
          <p14:tracePt t="26311" x="5197475" y="4033838"/>
          <p14:tracePt t="26328" x="5197475" y="4046538"/>
          <p14:tracePt t="26359" x="5197475" y="4071938"/>
          <p14:tracePt t="26399" x="5210175" y="4071938"/>
          <p14:tracePt t="26423" x="5210175" y="4083050"/>
          <p14:tracePt t="26464" x="5210175" y="4095750"/>
          <p14:tracePt t="26496" x="5210175" y="4108450"/>
          <p14:tracePt t="26520" x="5197475" y="4108450"/>
          <p14:tracePt t="26536" x="5184775" y="4108450"/>
          <p14:tracePt t="26544" x="5159375" y="4108450"/>
          <p14:tracePt t="26552" x="5097463" y="4121150"/>
          <p14:tracePt t="26560" x="5022850" y="4171950"/>
          <p14:tracePt t="26570" x="4910138" y="4208463"/>
          <p14:tracePt t="26576" x="4760913" y="4259263"/>
          <p14:tracePt t="26587" x="4584700" y="4308475"/>
          <p14:tracePt t="26592" x="4473575" y="4359275"/>
          <p14:tracePt t="26600" x="4335463" y="4408488"/>
          <p14:tracePt t="26608" x="4222750" y="4446588"/>
          <p14:tracePt t="26616" x="4110038" y="4495800"/>
          <p14:tracePt t="26624" x="4022725" y="4508500"/>
          <p14:tracePt t="26632" x="3973513" y="4533900"/>
          <p14:tracePt t="26640" x="3922713" y="4546600"/>
          <p14:tracePt t="26648" x="3898900" y="4546600"/>
          <p14:tracePt t="26656" x="3873500" y="4570413"/>
          <p14:tracePt t="26672" x="3860800" y="4570413"/>
          <p14:tracePt t="26752" x="3873500" y="4570413"/>
          <p14:tracePt t="26768" x="3886200" y="4557713"/>
          <p14:tracePt t="26776" x="3898900" y="4546600"/>
          <p14:tracePt t="26791" x="3910013" y="4546600"/>
          <p14:tracePt t="26799" x="3935413" y="4546600"/>
          <p14:tracePt t="26807" x="3948113" y="4546600"/>
          <p14:tracePt t="26815" x="3960813" y="4546600"/>
          <p14:tracePt t="26823" x="3986213" y="4546600"/>
          <p14:tracePt t="26831" x="3998913" y="4546600"/>
          <p14:tracePt t="26839" x="4035425" y="4546600"/>
          <p14:tracePt t="26847" x="4060825" y="4546600"/>
          <p14:tracePt t="26855" x="4086225" y="4546600"/>
          <p14:tracePt t="26863" x="4110038" y="4546600"/>
          <p14:tracePt t="26871" x="4122738" y="4546600"/>
          <p14:tracePt t="26879" x="4160838" y="4546600"/>
          <p14:tracePt t="26887" x="4173538" y="4546600"/>
          <p14:tracePt t="26895" x="4186238" y="4546600"/>
          <p14:tracePt t="26903" x="4197350" y="4546600"/>
          <p14:tracePt t="26922" x="4235450" y="4546600"/>
          <p14:tracePt t="26927" x="4273550" y="4546600"/>
          <p14:tracePt t="26936" x="4310063" y="4546600"/>
          <p14:tracePt t="26943" x="4335463" y="4546600"/>
          <p14:tracePt t="26952" x="4373563" y="4546600"/>
          <p14:tracePt t="26959" x="4384675" y="4546600"/>
          <p14:tracePt t="26968" x="4397375" y="4546600"/>
          <p14:tracePt t="26975" x="4410075" y="4546600"/>
          <p14:tracePt t="26984" x="4422775" y="4546600"/>
          <p14:tracePt t="26991" x="4435475" y="4546600"/>
          <p14:tracePt t="26999" x="4460875" y="4546600"/>
          <p14:tracePt t="27023" x="4460875" y="4533900"/>
          <p14:tracePt t="27055" x="4460875" y="4521200"/>
          <p14:tracePt t="27095" x="4460875" y="4508500"/>
          <p14:tracePt t="27159" x="4460875" y="4495800"/>
          <p14:tracePt t="27287" x="4460875" y="4483100"/>
          <p14:tracePt t="27327" x="4473575" y="4483100"/>
          <p14:tracePt t="27367" x="4484688" y="4483100"/>
          <p14:tracePt t="27374" x="4484688" y="4457700"/>
          <p14:tracePt t="27390" x="4497388" y="4457700"/>
          <p14:tracePt t="27407" x="4510088" y="4446588"/>
          <p14:tracePt t="27414" x="4522788" y="4446588"/>
          <p14:tracePt t="27423" x="4560888" y="4433888"/>
          <p14:tracePt t="27430" x="4573588" y="4433888"/>
          <p14:tracePt t="27438" x="4584700" y="4421188"/>
          <p14:tracePt t="27446" x="4610100" y="4421188"/>
          <p14:tracePt t="27455" x="4635500" y="4408488"/>
          <p14:tracePt t="27462" x="4648200" y="4408488"/>
          <p14:tracePt t="27478" x="4660900" y="4408488"/>
          <p14:tracePt t="27495" x="4672013" y="4408488"/>
          <p14:tracePt t="27535" x="4684713" y="4408488"/>
          <p14:tracePt t="27630" x="4697413" y="4408488"/>
          <p14:tracePt t="27638" x="4710113" y="4395788"/>
          <p14:tracePt t="27646" x="4735513" y="4395788"/>
          <p14:tracePt t="27654" x="4748213" y="4395788"/>
          <p14:tracePt t="27662" x="4772025" y="4370388"/>
          <p14:tracePt t="27670" x="4784725" y="4370388"/>
          <p14:tracePt t="27678" x="4797425" y="4370388"/>
          <p14:tracePt t="27686" x="4822825" y="4359275"/>
          <p14:tracePt t="27703" x="4835525" y="4359275"/>
          <p14:tracePt t="27720" x="4848225" y="4359275"/>
          <p14:tracePt t="27758" x="4860925" y="4359275"/>
          <p14:tracePt t="27782" x="4872038" y="4359275"/>
          <p14:tracePt t="27806" x="4884738" y="4359275"/>
          <p14:tracePt t="27830" x="4897438" y="4346575"/>
          <p14:tracePt t="28465" x="4884738" y="4346575"/>
          <p14:tracePt t="28482" x="4872038" y="4346575"/>
          <p14:tracePt t="28489" x="4860925" y="4346575"/>
          <p14:tracePt t="28505" x="4848225" y="4346575"/>
          <p14:tracePt t="28521" x="4835525" y="4346575"/>
          <p14:tracePt t="28530" x="4810125" y="4346575"/>
          <p14:tracePt t="28537" x="4797425" y="4346575"/>
          <p14:tracePt t="28546" x="4784725" y="4346575"/>
          <p14:tracePt t="28554" x="4772025" y="4346575"/>
          <p14:tracePt t="28562" x="4760913" y="4346575"/>
          <p14:tracePt t="28570" x="4722813" y="4346575"/>
          <p14:tracePt t="28578" x="4710113" y="4346575"/>
          <p14:tracePt t="28586" x="4697413" y="4346575"/>
          <p14:tracePt t="28594" x="4684713" y="4346575"/>
          <p14:tracePt t="28603" x="4672013" y="4359275"/>
          <p14:tracePt t="28609" x="4660900" y="4359275"/>
          <p14:tracePt t="28633" x="4648200" y="4359275"/>
          <p14:tracePt t="28665" x="4635500" y="4359275"/>
          <p14:tracePt t="28681" x="4610100" y="4359275"/>
          <p14:tracePt t="28697" x="4597400" y="4359275"/>
          <p14:tracePt t="28721" x="4584700" y="4359275"/>
          <p14:tracePt t="28785" x="4573588" y="4359275"/>
          <p14:tracePt t="28794" x="4560888" y="4359275"/>
          <p14:tracePt t="28802" x="4548188" y="4383088"/>
          <p14:tracePt t="28818" x="4535488" y="4383088"/>
          <p14:tracePt t="28825" x="4535488" y="4395788"/>
          <p14:tracePt t="28841" x="4510088" y="4395788"/>
          <p14:tracePt t="28921" x="4510088" y="4408488"/>
          <p14:tracePt t="28929" x="4510088" y="4421188"/>
          <p14:tracePt t="30088" x="4510088" y="4433888"/>
          <p14:tracePt t="30096" x="4497388" y="4446588"/>
          <p14:tracePt t="30104" x="4484688" y="4457700"/>
          <p14:tracePt t="30112" x="4473575" y="4470400"/>
          <p14:tracePt t="30120" x="4460875" y="4508500"/>
          <p14:tracePt t="30128" x="4448175" y="4521200"/>
          <p14:tracePt t="30137" x="4422775" y="4533900"/>
          <p14:tracePt t="30144" x="4410075" y="4546600"/>
          <p14:tracePt t="30154" x="4410075" y="4570413"/>
          <p14:tracePt t="30160" x="4397375" y="4570413"/>
          <p14:tracePt t="30171" x="4384675" y="4583113"/>
          <p14:tracePt t="30186" x="4373563" y="4595813"/>
          <p14:tracePt t="30192" x="4373563" y="4608513"/>
          <p14:tracePt t="30200" x="4360863" y="4608513"/>
          <p14:tracePt t="30208" x="4348163" y="4633913"/>
          <p14:tracePt t="30216" x="4310063" y="4670425"/>
          <p14:tracePt t="30223" x="4286250" y="4708525"/>
          <p14:tracePt t="30232" x="4248150" y="4770438"/>
          <p14:tracePt t="30239" x="4210050" y="4795838"/>
          <p14:tracePt t="30247" x="4197350" y="4857750"/>
          <p14:tracePt t="30256" x="4186238" y="4883150"/>
          <p14:tracePt t="30263" x="4148138" y="4945063"/>
          <p14:tracePt t="30272" x="4122738" y="4983163"/>
          <p14:tracePt t="30280" x="4110038" y="5032375"/>
          <p14:tracePt t="30287" x="4086225" y="5083175"/>
          <p14:tracePt t="30296" x="4086225" y="5119688"/>
          <p14:tracePt t="30304" x="4073525" y="5170488"/>
          <p14:tracePt t="30312" x="4073525" y="5207000"/>
          <p14:tracePt t="30320" x="4073525" y="5245100"/>
          <p14:tracePt t="30328" x="4073525" y="5270500"/>
          <p14:tracePt t="30337" x="4073525" y="5283200"/>
          <p14:tracePt t="30343" x="4073525" y="5295900"/>
          <p14:tracePt t="30354" x="4073525" y="5319713"/>
          <p14:tracePt t="30369" x="4073525" y="5332413"/>
          <p14:tracePt t="30384" x="4073525" y="5345113"/>
          <p14:tracePt t="30391" x="4073525" y="5370513"/>
          <p14:tracePt t="30400" x="4073525" y="5407025"/>
          <p14:tracePt t="30407" x="4073525" y="5457825"/>
          <p14:tracePt t="30416" x="4073525" y="5532438"/>
          <p14:tracePt t="30423" x="4048125" y="5581650"/>
          <p14:tracePt t="30431" x="4048125" y="5657850"/>
          <p14:tracePt t="30440" x="4048125" y="5694363"/>
          <p14:tracePt t="30447" x="4048125" y="5745163"/>
          <p14:tracePt t="30456" x="4048125" y="5781675"/>
          <p14:tracePt t="30463" x="4035425" y="5819775"/>
          <p14:tracePt t="30471" x="4035425" y="5845175"/>
          <p14:tracePt t="30479" x="4035425" y="5857875"/>
          <p14:tracePt t="30496" x="4035425" y="5868988"/>
          <p14:tracePt t="30615" x="4035425" y="5894388"/>
          <p14:tracePt t="30623" x="4035425" y="5919788"/>
          <p14:tracePt t="30631" x="4035425" y="5945188"/>
          <p14:tracePt t="30640" x="4035425" y="5981700"/>
          <p14:tracePt t="30647" x="4035425" y="6032500"/>
          <p14:tracePt t="30655" x="4022725" y="6045200"/>
          <p14:tracePt t="30663" x="4022725" y="6081713"/>
          <p14:tracePt t="30671" x="4022725" y="6094413"/>
          <p14:tracePt t="30679" x="4022725" y="6107113"/>
          <p14:tracePt t="30695" x="4022725" y="6119813"/>
          <p14:tracePt t="30703" x="4010025" y="6156325"/>
          <p14:tracePt t="30871" x="4010025" y="6181725"/>
          <p14:tracePt t="30879" x="3948113" y="6269038"/>
          <p14:tracePt t="30887" x="3886200" y="6356350"/>
          <p14:tracePt t="30895" x="3810000" y="6443663"/>
          <p14:tracePt t="30903" x="3760788" y="6494463"/>
          <p14:tracePt t="30924" x="3660775" y="6594475"/>
          <p14:tracePt t="30927" x="3598863" y="6681788"/>
          <p14:tracePt t="30938" x="3511550" y="6743700"/>
          <p14:tracePt t="30943" x="3422650" y="6805613"/>
          <p14:tracePt t="30953" x="3373438" y="6843713"/>
          <p14:tracePt t="30959" x="3298825" y="6881813"/>
          <p14:tracePt t="30969" x="3211513" y="6918325"/>
          <p14:tracePt t="30976" x="3148013" y="6956425"/>
          <p14:tracePt t="30986" x="3098800" y="6981825"/>
          <p14:tracePt t="30991" x="3060700" y="6992938"/>
          <p14:tracePt t="30999" x="3035300" y="7018338"/>
          <p14:tracePt t="31008" x="2998788" y="7031038"/>
          <p14:tracePt t="31015" x="2986088" y="7031038"/>
          <p14:tracePt t="31023" x="2973388" y="7031038"/>
          <p14:tracePt t="31040" x="2947988" y="7031038"/>
          <p14:tracePt t="31143" x="2973388" y="7018338"/>
          <p14:tracePt t="31151" x="2986088" y="6992938"/>
          <p14:tracePt t="31159" x="2998788" y="6981825"/>
          <p14:tracePt t="31168" x="3035300" y="6969125"/>
          <p14:tracePt t="31175" x="3048000" y="6956425"/>
          <p14:tracePt t="31183" x="3073400" y="6918325"/>
          <p14:tracePt t="31191" x="3098800" y="6905625"/>
          <p14:tracePt t="31199" x="3111500" y="6892925"/>
          <p14:tracePt t="31207" x="3124200" y="6881813"/>
          <p14:tracePt t="31215" x="3135313" y="6881813"/>
          <p14:tracePt t="31223" x="3148013" y="6869113"/>
          <p14:tracePt t="31230" x="3160713" y="6869113"/>
          <p14:tracePt t="31238" x="3173413" y="6856413"/>
          <p14:tracePt t="31247" x="3198813" y="6843713"/>
          <p14:tracePt t="31255" x="3224213" y="6843713"/>
          <p14:tracePt t="31263" x="3273425" y="6805613"/>
          <p14:tracePt t="31271" x="3335338" y="6781800"/>
          <p14:tracePt t="31279" x="3386138" y="6769100"/>
          <p14:tracePt t="31288" x="3448050" y="6731000"/>
          <p14:tracePt t="31295" x="3473450" y="6705600"/>
          <p14:tracePt t="31304" x="3535363" y="6694488"/>
          <p14:tracePt t="31311" x="3573463" y="6656388"/>
          <p14:tracePt t="31321" x="3586163" y="6643688"/>
          <p14:tracePt t="31327" x="3598863" y="6643688"/>
          <p14:tracePt t="31337" x="3611563" y="6630988"/>
          <p14:tracePt t="31343" x="3622675" y="6618288"/>
          <p14:tracePt t="31359" x="3622675" y="6594475"/>
          <p14:tracePt t="31368" x="3622675" y="6581775"/>
          <p14:tracePt t="31375" x="3635375" y="6569075"/>
          <p14:tracePt t="31383" x="3635375" y="6543675"/>
          <p14:tracePt t="31390" x="3686175" y="6456363"/>
          <p14:tracePt t="31399" x="3698875" y="6381750"/>
          <p14:tracePt t="31406" x="3722688" y="6307138"/>
          <p14:tracePt t="31415" x="3735388" y="6194425"/>
          <p14:tracePt t="31423" x="3786188" y="6081713"/>
          <p14:tracePt t="31431" x="3810000" y="6007100"/>
          <p14:tracePt t="31438" x="3822700" y="5894388"/>
          <p14:tracePt t="31446" x="3822700" y="5819775"/>
          <p14:tracePt t="31455" x="3822700" y="5768975"/>
          <p14:tracePt t="31462" x="3848100" y="5694363"/>
          <p14:tracePt t="31470" x="3848100" y="5657850"/>
          <p14:tracePt t="31478" x="3848100" y="5632450"/>
          <p14:tracePt t="31487" x="3848100" y="5594350"/>
          <p14:tracePt t="31495" x="3848100" y="5570538"/>
          <p14:tracePt t="31503" x="3848100" y="5557838"/>
          <p14:tracePt t="31510" x="3848100" y="5532438"/>
          <p14:tracePt t="31520" x="3848100" y="5519738"/>
          <p14:tracePt t="31536" x="3848100" y="5507038"/>
          <p14:tracePt t="31553" x="3848100" y="5494338"/>
          <p14:tracePt t="31582" x="3848100" y="5483225"/>
          <p14:tracePt t="31606" x="3848100" y="5470525"/>
          <p14:tracePt t="31614" x="3848100" y="5457825"/>
          <p14:tracePt t="31630" x="3860800" y="5419725"/>
          <p14:tracePt t="31639" x="3860800" y="5407025"/>
          <p14:tracePt t="31646" x="3860800" y="5383213"/>
          <p14:tracePt t="31655" x="3860800" y="5345113"/>
          <p14:tracePt t="31662" x="3860800" y="5295900"/>
          <p14:tracePt t="31670" x="3873500" y="5257800"/>
          <p14:tracePt t="31679" x="3873500" y="5219700"/>
          <p14:tracePt t="31686" x="3873500" y="5195888"/>
          <p14:tracePt t="31694" x="3898900" y="5157788"/>
          <p14:tracePt t="31704" x="3898900" y="5132388"/>
          <p14:tracePt t="31710" x="3898900" y="5095875"/>
          <p14:tracePt t="31719" x="3898900" y="5083175"/>
          <p14:tracePt t="31726" x="3898900" y="5070475"/>
          <p14:tracePt t="31742" x="3898900" y="5057775"/>
          <p14:tracePt t="31750" x="3898900" y="5045075"/>
          <p14:tracePt t="31767" x="3898900" y="5019675"/>
          <p14:tracePt t="31774" x="3898900" y="5008563"/>
          <p14:tracePt t="31782" x="3910013" y="5008563"/>
          <p14:tracePt t="31790" x="3910013" y="4995863"/>
          <p14:tracePt t="31806" x="3910013" y="4983163"/>
          <p14:tracePt t="31830" x="3910013" y="4970463"/>
          <p14:tracePt t="31862" x="3910013" y="4957763"/>
          <p14:tracePt t="31894" x="3910013" y="4945063"/>
          <p14:tracePt t="31918" x="3910013" y="4921250"/>
          <p14:tracePt t="31958" x="3910013" y="4908550"/>
          <p14:tracePt t="32270" x="3910013" y="4932363"/>
          <p14:tracePt t="32278" x="3910013" y="4945063"/>
          <p14:tracePt t="32286" x="3910013" y="4957763"/>
          <p14:tracePt t="32294" x="3910013" y="4970463"/>
          <p14:tracePt t="32302" x="3910013" y="4983163"/>
          <p14:tracePt t="32320" x="3910013" y="4995863"/>
          <p14:tracePt t="32326" x="3910013" y="5008563"/>
          <p14:tracePt t="32336" x="3910013" y="5032375"/>
          <p14:tracePt t="36225" x="3935413" y="5019675"/>
          <p14:tracePt t="36234" x="3973513" y="4983163"/>
          <p14:tracePt t="36242" x="4035425" y="4945063"/>
          <p14:tracePt t="36249" x="4073525" y="4895850"/>
          <p14:tracePt t="36257" x="4110038" y="4857750"/>
          <p14:tracePt t="36265" x="4122738" y="4821238"/>
          <p14:tracePt t="36274" x="4160838" y="4795838"/>
          <p14:tracePt t="36281" x="4160838" y="4757738"/>
          <p14:tracePt t="36289" x="4173538" y="4721225"/>
          <p14:tracePt t="36297" x="4173538" y="4708525"/>
          <p14:tracePt t="36305" x="4173538" y="4695825"/>
          <p14:tracePt t="36313" x="4173538" y="4683125"/>
          <p14:tracePt t="36321" x="4173538" y="4670425"/>
          <p14:tracePt t="36337" x="4173538" y="4657725"/>
          <p14:tracePt t="36353" x="4173538" y="4633913"/>
          <p14:tracePt t="36370" x="4173538" y="4621213"/>
          <p14:tracePt t="36385" x="4173538" y="4608513"/>
          <p14:tracePt t="36393" x="4173538" y="4595813"/>
          <p14:tracePt t="36408" x="4173538" y="4583113"/>
          <p14:tracePt t="36471" x="4160838" y="4583113"/>
          <p14:tracePt t="36495" x="4160838" y="4595813"/>
          <p14:tracePt t="36503" x="4160838" y="4608513"/>
          <p14:tracePt t="36520" x="4160838" y="4645025"/>
          <p14:tracePt t="36527" x="4160838" y="4657725"/>
          <p14:tracePt t="36536" x="4160838" y="4670425"/>
          <p14:tracePt t="36544" x="4148138" y="4683125"/>
          <p14:tracePt t="36552" x="4148138" y="4721225"/>
          <p14:tracePt t="36568" x="4148138" y="4745038"/>
          <p14:tracePt t="36576" x="4148138" y="4757738"/>
          <p14:tracePt t="36583" x="4148138" y="4770438"/>
          <p14:tracePt t="36592" x="4148138" y="4795838"/>
          <p14:tracePt t="36608" x="4148138" y="4808538"/>
          <p14:tracePt t="36616" x="4148138" y="4821238"/>
          <p14:tracePt t="36624" x="4148138" y="4832350"/>
          <p14:tracePt t="36632" x="4148138" y="4845050"/>
          <p14:tracePt t="36640" x="4148138" y="4857750"/>
          <p14:tracePt t="36656" x="4148138" y="4870450"/>
          <p14:tracePt t="36664" x="4148138" y="4895850"/>
          <p14:tracePt t="36680" x="4148138" y="4908550"/>
          <p14:tracePt t="36696" x="4148138" y="4921250"/>
          <p14:tracePt t="39156" x="4148138" y="4845050"/>
          <p14:tracePt t="39164" x="4148138" y="4745038"/>
          <p14:tracePt t="39173" x="4148138" y="4670425"/>
          <p14:tracePt t="39181" x="4148138" y="4583113"/>
          <p14:tracePt t="39189" x="4122738" y="4433888"/>
          <p14:tracePt t="39197" x="4097338" y="4333875"/>
          <p14:tracePt t="39205" x="4086225" y="4246563"/>
          <p14:tracePt t="39213" x="4086225" y="4146550"/>
          <p14:tracePt t="39221" x="4060825" y="4095750"/>
          <p14:tracePt t="39229" x="4060825" y="4046538"/>
          <p14:tracePt t="39237" x="4060825" y="3984625"/>
          <p14:tracePt t="39245" x="4060825" y="3959225"/>
          <p14:tracePt t="39253" x="4060825" y="3921125"/>
          <p14:tracePt t="39260" x="4060825" y="3895725"/>
          <p14:tracePt t="39269" x="4060825" y="3859213"/>
          <p14:tracePt t="39277" x="4060825" y="3821113"/>
          <p14:tracePt t="39285" x="4060825" y="3797300"/>
          <p14:tracePt t="39293" x="4060825" y="3759200"/>
          <p14:tracePt t="39300" x="4060825" y="3733800"/>
          <p14:tracePt t="39309" x="4060825" y="3697288"/>
          <p14:tracePt t="39317" x="4060825" y="3671888"/>
          <p14:tracePt t="39324" x="4060825" y="3633788"/>
          <p14:tracePt t="39333" x="4060825" y="3621088"/>
          <p14:tracePt t="39341" x="4060825" y="3609975"/>
          <p14:tracePt t="39357" x="4060825" y="3597275"/>
          <p14:tracePt t="39413" x="4060825" y="3584575"/>
          <p14:tracePt t="39437" x="4060825" y="3559175"/>
          <p14:tracePt t="39453" x="4060825" y="3546475"/>
          <p14:tracePt t="39461" x="4060825" y="3533775"/>
          <p14:tracePt t="39468" x="4060825" y="3521075"/>
          <p14:tracePt t="39477" x="4060825" y="3497263"/>
          <p14:tracePt t="39485" x="4060825" y="3471863"/>
          <p14:tracePt t="39493" x="4060825" y="3459163"/>
          <p14:tracePt t="39501" x="4060825" y="3446463"/>
          <p14:tracePt t="39519" x="4060825" y="3433763"/>
          <p14:tracePt t="39535" x="4060825" y="3422650"/>
          <p14:tracePt t="39557" x="4060825" y="3409950"/>
          <p14:tracePt t="39622" x="4060825" y="3397250"/>
          <p14:tracePt t="39780" x="4060825" y="3409950"/>
          <p14:tracePt t="39788" x="4060825" y="3422650"/>
          <p14:tracePt t="40213" x="4060825" y="3359150"/>
          <p14:tracePt t="40221" x="4097338" y="3246438"/>
          <p14:tracePt t="40229" x="4160838" y="3109913"/>
          <p14:tracePt t="40237" x="4210050" y="3022600"/>
          <p14:tracePt t="40245" x="4248150" y="2909888"/>
          <p14:tracePt t="40254" x="4297363" y="2797175"/>
          <p14:tracePt t="40261" x="4348163" y="2684463"/>
          <p14:tracePt t="40271" x="4360863" y="2609850"/>
          <p14:tracePt t="40277" x="4384675" y="2547938"/>
          <p14:tracePt t="40287" x="4397375" y="2497138"/>
          <p14:tracePt t="40293" x="4410075" y="2486025"/>
          <p14:tracePt t="40303" x="4410075" y="2473325"/>
          <p14:tracePt t="40309" x="4410075" y="2447925"/>
          <p14:tracePt t="40357" x="4410075" y="2435225"/>
          <p14:tracePt t="40565" x="4422775" y="2435225"/>
          <p14:tracePt t="40685" x="4435475" y="2435225"/>
          <p14:tracePt t="40749" x="4460875" y="2460625"/>
          <p14:tracePt t="40756" x="4460875" y="2473325"/>
          <p14:tracePt t="40772" x="4460875" y="2486025"/>
          <p14:tracePt t="40789" x="4460875" y="2497138"/>
          <p14:tracePt t="40804" x="4460875" y="2509838"/>
          <p14:tracePt t="40836" x="4473575" y="2509838"/>
          <p14:tracePt t="40852" x="4473575" y="2522538"/>
          <p14:tracePt t="40860" x="4484688" y="2522538"/>
          <p14:tracePt t="40875" x="4497388" y="2522538"/>
          <p14:tracePt t="40891" x="4510088" y="2522538"/>
          <p14:tracePt t="40907" x="4522788" y="2522538"/>
          <p14:tracePt t="40939" x="4535488" y="2522538"/>
          <p14:tracePt t="41155" x="4535488" y="2535238"/>
          <p14:tracePt t="41171" x="4560888" y="2535238"/>
          <p14:tracePt t="41252" x="4560888" y="2560638"/>
          <p14:tracePt t="41428" x="4573588" y="2560638"/>
          <p14:tracePt t="41492" x="4573588" y="2573338"/>
          <p14:tracePt t="41508" x="4584700" y="2573338"/>
          <p14:tracePt t="41548" x="4597400" y="2573338"/>
          <p14:tracePt t="41660" x="4597400" y="2584450"/>
          <p14:tracePt t="41676" x="4597400" y="2597150"/>
          <p14:tracePt t="41692" x="4597400" y="2609850"/>
          <p14:tracePt t="41708" x="4597400" y="2622550"/>
          <p14:tracePt t="41765" x="4597400" y="2635250"/>
          <p14:tracePt t="41780" x="4597400" y="2647950"/>
          <p14:tracePt t="41795" x="4597400" y="2673350"/>
          <p14:tracePt t="41803" x="4597400" y="2684463"/>
          <p14:tracePt t="41811" x="4597400" y="2697163"/>
          <p14:tracePt t="41828" x="4597400" y="2709863"/>
          <p14:tracePt t="41843" x="4597400" y="2722563"/>
          <p14:tracePt t="42043" x="4597400" y="2735263"/>
          <p14:tracePt t="43303" x="4597400" y="2747963"/>
          <p14:tracePt t="43310" x="4597400" y="2797175"/>
          <p14:tracePt t="43318" x="4548188" y="2884488"/>
          <p14:tracePt t="43326" x="4484688" y="2971800"/>
          <p14:tracePt t="43334" x="4422775" y="3059113"/>
          <p14:tracePt t="43342" x="4360863" y="3146425"/>
          <p14:tracePt t="43353" x="4322763" y="3222625"/>
          <p14:tracePt t="43358" x="4210050" y="3409950"/>
          <p14:tracePt t="43367" x="4148138" y="3521075"/>
          <p14:tracePt t="43374" x="4073525" y="3697288"/>
          <p14:tracePt t="43382" x="3986213" y="3884613"/>
          <p14:tracePt t="43390" x="3886200" y="4095750"/>
          <p14:tracePt t="43398" x="3773488" y="4308475"/>
          <p14:tracePt t="43406" x="3635375" y="4583113"/>
          <p14:tracePt t="43414" x="3535363" y="4821238"/>
          <p14:tracePt t="43422" x="3398838" y="5108575"/>
          <p14:tracePt t="43430" x="3286125" y="5383213"/>
          <p14:tracePt t="43438" x="3211513" y="5519738"/>
          <p14:tracePt t="43446" x="3135313" y="5732463"/>
          <p14:tracePt t="43454" x="3048000" y="5945188"/>
          <p14:tracePt t="43462" x="2973388" y="6094413"/>
          <p14:tracePt t="43471" x="2873375" y="6330950"/>
          <p14:tracePt t="43478" x="2824163" y="6419850"/>
          <p14:tracePt t="43487" x="2786063" y="6530975"/>
          <p14:tracePt t="43494" x="2711450" y="6681788"/>
          <p14:tracePt t="43504" x="2660650" y="6794500"/>
          <p14:tracePt t="43510" x="2624138" y="6869113"/>
          <p14:tracePt t="43521" x="2586038" y="6956425"/>
          <p14:tracePt t="43526" x="2560638" y="7031038"/>
          <p14:tracePt t="43537" x="2549525" y="7105650"/>
          <p14:tracePt t="43542" x="2524125" y="7180263"/>
          <p14:tracePt t="43551" x="2524125" y="7243763"/>
          <p14:tracePt t="43558" x="2524125" y="7318375"/>
          <p14:tracePt t="43566" x="2524125" y="7367588"/>
          <p14:tracePt t="43574" x="2524125" y="7418388"/>
          <p14:tracePt t="43582" x="2524125" y="7456488"/>
          <p14:tracePt t="43590" x="2524125" y="7480300"/>
          <p14:tracePt t="43598" x="2524125" y="7518400"/>
          <p14:tracePt t="43606" x="2524125" y="7531100"/>
          <p14:tracePt t="43614" x="2524125" y="7543800"/>
          <p14:tracePt t="43622" x="2524125" y="7554913"/>
          <p14:tracePt t="43630" x="2524125" y="7580313"/>
          <p14:tracePt t="43638" x="2560638" y="7605713"/>
          <p14:tracePt t="43646" x="2598738" y="7680325"/>
          <p14:tracePt t="43654" x="2660650" y="7767638"/>
          <p14:tracePt t="43662" x="2724150" y="7854950"/>
          <p14:tracePt t="43671" x="2798763" y="7980363"/>
          <p14:tracePt t="43678" x="2860675" y="8067675"/>
          <p14:tracePt t="43687" x="2936875" y="8180388"/>
          <p14:tracePt t="43694" x="3024188" y="8304213"/>
          <p14:tracePt t="43703" x="3086100" y="8355013"/>
          <p14:tracePt t="43710" x="3148013" y="8416925"/>
          <p14:tracePt t="43720" x="3186113" y="8455025"/>
          <p14:tracePt t="43726" x="3211513" y="8491538"/>
          <p14:tracePt t="43736" x="3235325" y="8504238"/>
          <p14:tracePt t="43742" x="3248025" y="8504238"/>
          <p14:tracePt t="43753" x="3260725" y="8504238"/>
          <p14:tracePt t="43766" x="3273425" y="8504238"/>
          <p14:tracePt t="43774" x="3286125" y="8504238"/>
          <p14:tracePt t="43783" x="3298825" y="8504238"/>
          <p14:tracePt t="43790" x="3335338" y="8467725"/>
          <p14:tracePt t="43798" x="3386138" y="8429625"/>
          <p14:tracePt t="43806" x="3460750" y="8404225"/>
          <p14:tracePt t="43814" x="3548063" y="8367713"/>
          <p14:tracePt t="43822" x="3635375" y="8329613"/>
          <p14:tracePt t="43830" x="3709988" y="8293100"/>
          <p14:tracePt t="43837" x="3773488" y="8255000"/>
          <p14:tracePt t="43846" x="3822700" y="8229600"/>
          <p14:tracePt t="43854" x="3860800" y="8193088"/>
          <p14:tracePt t="43862" x="3898900" y="8180388"/>
          <p14:tracePt t="43871" x="3922713" y="8167688"/>
          <p14:tracePt t="43878" x="3948113" y="8142288"/>
          <p14:tracePt t="43886" x="3948113" y="8129588"/>
          <p14:tracePt t="43894" x="3960813" y="8116888"/>
          <p14:tracePt t="43920" x="3973513" y="8105775"/>
          <p14:tracePt t="43926" x="3973513" y="8093075"/>
          <p14:tracePt t="43966" x="3973513" y="8080375"/>
          <p14:tracePt t="43998" x="3973513" y="8067675"/>
          <p14:tracePt t="44030" x="3986213" y="8067675"/>
          <p14:tracePt t="44214" x="3998913" y="8067675"/>
          <p14:tracePt t="44301" x="4010025" y="8067675"/>
          <p14:tracePt t="44325" x="4010025" y="8042275"/>
          <p14:tracePt t="44334" x="4010025" y="8029575"/>
          <p14:tracePt t="44341" x="4022725" y="8029575"/>
          <p14:tracePt t="44358" x="4022725" y="8018463"/>
          <p14:tracePt t="44373" x="4022725" y="8005763"/>
          <p14:tracePt t="44397" x="4022725" y="7993063"/>
          <p14:tracePt t="44413" x="4035425" y="7993063"/>
          <p14:tracePt t="44421" x="4035425" y="7980363"/>
          <p14:tracePt t="44429" x="4035425" y="7967663"/>
          <p14:tracePt t="44445" x="4035425" y="7942263"/>
          <p14:tracePt t="44453" x="4035425" y="7929563"/>
          <p14:tracePt t="44461" x="4035425" y="7918450"/>
          <p14:tracePt t="44477" x="4035425" y="7905750"/>
          <p14:tracePt t="44487" x="4035425" y="7893050"/>
          <p14:tracePt t="44503" x="4035425" y="7880350"/>
          <p14:tracePt t="44519" x="4035425" y="7867650"/>
          <p14:tracePt t="44525" x="4035425" y="7842250"/>
          <p14:tracePt t="44534" x="4035425" y="7831138"/>
          <p14:tracePt t="44541" x="4035425" y="7818438"/>
          <p14:tracePt t="44550" x="4035425" y="7793038"/>
          <p14:tracePt t="44557" x="4035425" y="7754938"/>
          <p14:tracePt t="44566" x="4060825" y="7705725"/>
          <p14:tracePt t="44573" x="4073525" y="7643813"/>
          <p14:tracePt t="44582" x="4097338" y="7593013"/>
          <p14:tracePt t="44593" x="4097338" y="7543800"/>
          <p14:tracePt t="44596" x="4110038" y="7480300"/>
          <p14:tracePt t="44605" x="4135438" y="7431088"/>
          <p14:tracePt t="44614" x="4148138" y="7392988"/>
          <p14:tracePt t="44620" x="4173538" y="7367588"/>
          <p14:tracePt t="44628" x="4173538" y="7343775"/>
          <p14:tracePt t="44636" x="4173538" y="7331075"/>
          <p14:tracePt t="44644" x="4186238" y="7318375"/>
          <p14:tracePt t="44756" x="4186238" y="7331075"/>
          <p14:tracePt t="44764" x="4186238" y="7356475"/>
          <p14:tracePt t="44772" x="4186238" y="7367588"/>
          <p14:tracePt t="44780" x="4186238" y="7380288"/>
          <p14:tracePt t="44788" x="4186238" y="7392988"/>
          <p14:tracePt t="44796" x="4186238" y="7405688"/>
          <p14:tracePt t="44804" x="4186238" y="7418388"/>
          <p14:tracePt t="44812" x="4186238" y="7431088"/>
          <p14:tracePt t="44820" x="4186238" y="7467600"/>
          <p14:tracePt t="44828" x="4186238" y="7480300"/>
          <p14:tracePt t="44836" x="4186238" y="7505700"/>
          <p14:tracePt t="44844" x="4186238" y="7543800"/>
          <p14:tracePt t="44852" x="4186238" y="7567613"/>
          <p14:tracePt t="44860" x="4186238" y="7605713"/>
          <p14:tracePt t="44868" x="4186238" y="7618413"/>
          <p14:tracePt t="44876" x="4186238" y="7654925"/>
          <p14:tracePt t="44884" x="4186238" y="7667625"/>
          <p14:tracePt t="44892" x="4186238" y="7680325"/>
          <p14:tracePt t="44900" x="4186238" y="7693025"/>
          <p14:tracePt t="44917" x="4186238" y="7705725"/>
          <p14:tracePt t="44932" x="4186238" y="7718425"/>
          <p14:tracePt t="44964" x="4186238" y="7731125"/>
          <p14:tracePt t="47398" x="4186238" y="7705725"/>
          <p14:tracePt t="47406" x="4186238" y="7667625"/>
          <p14:tracePt t="47414" x="4186238" y="7643813"/>
          <p14:tracePt t="47421" x="4186238" y="7631113"/>
          <p14:tracePt t="47430" x="4186238" y="7593013"/>
          <p14:tracePt t="47438" x="4186238" y="7580313"/>
          <p14:tracePt t="47446" x="4186238" y="7554913"/>
          <p14:tracePt t="47454" x="4173538" y="7518400"/>
          <p14:tracePt t="47462" x="4160838" y="7480300"/>
          <p14:tracePt t="47470" x="4148138" y="7443788"/>
          <p14:tracePt t="47478" x="4122738" y="7418388"/>
          <p14:tracePt t="47487" x="4110038" y="7380288"/>
          <p14:tracePt t="47494" x="4073525" y="7343775"/>
          <p14:tracePt t="47503" x="4060825" y="7305675"/>
          <p14:tracePt t="47510" x="4035425" y="7292975"/>
          <p14:tracePt t="47520" x="4035425" y="7280275"/>
          <p14:tracePt t="47526" x="4022725" y="7267575"/>
          <p14:tracePt t="47536" x="4010025" y="7256463"/>
          <p14:tracePt t="47559" x="4010025" y="7243763"/>
          <p14:tracePt t="47590" x="4010025" y="7231063"/>
          <p14:tracePt t="47607" x="4010025" y="7205663"/>
          <p14:tracePt t="47614" x="3998913" y="7205663"/>
          <p14:tracePt t="47622" x="3998913" y="7192963"/>
          <p14:tracePt t="47639" x="3998913" y="7180263"/>
          <p14:tracePt t="47671" x="3986213" y="7180263"/>
          <p14:tracePt t="47687" x="3986213" y="7205663"/>
          <p14:tracePt t="47695" x="3973513" y="7218363"/>
          <p14:tracePt t="47702" x="3973513" y="7243763"/>
          <p14:tracePt t="47711" x="3960813" y="7256463"/>
          <p14:tracePt t="47721" x="3960813" y="7267575"/>
          <p14:tracePt t="47726" x="3948113" y="7292975"/>
          <p14:tracePt t="47742" x="3948113" y="7305675"/>
          <p14:tracePt t="47753" x="3948113" y="7318375"/>
          <p14:tracePt t="47758" x="3948113" y="7343775"/>
          <p14:tracePt t="47767" x="3948113" y="7356475"/>
          <p14:tracePt t="47774" x="3948113" y="7392988"/>
          <p14:tracePt t="47782" x="3948113" y="7418388"/>
          <p14:tracePt t="47791" x="3948113" y="7456488"/>
          <p14:tracePt t="47798" x="3948113" y="7480300"/>
          <p14:tracePt t="47806" x="3948113" y="7505700"/>
          <p14:tracePt t="47814" x="3922713" y="7531100"/>
          <p14:tracePt t="47823" x="3922713" y="7543800"/>
          <p14:tracePt t="47831" x="3922713" y="7554913"/>
          <p14:tracePt t="47847" x="3922713" y="7567613"/>
          <p14:tracePt t="47870" x="3922713" y="7593013"/>
          <p14:tracePt t="47879" x="3922713" y="7605713"/>
          <p14:tracePt t="47887" x="3922713" y="7654925"/>
          <p14:tracePt t="47894" x="3922713" y="7731125"/>
          <p14:tracePt t="47903" x="3922713" y="7831138"/>
          <p14:tracePt t="47910" x="3922713" y="7929563"/>
          <p14:tracePt t="47920" x="3922713" y="8029575"/>
          <p14:tracePt t="47926" x="3922713" y="8129588"/>
          <p14:tracePt t="47936" x="3922713" y="8205788"/>
          <p14:tracePt t="47942" x="3922713" y="8267700"/>
          <p14:tracePt t="47952" x="3922713" y="8316913"/>
          <p14:tracePt t="47959" x="3922713" y="8342313"/>
          <p14:tracePt t="47967" x="3910013" y="8367713"/>
          <p14:tracePt t="47974" x="3910013" y="8380413"/>
          <p14:tracePt t="48094" x="3910013" y="8355013"/>
          <p14:tracePt t="48111" x="3910013" y="8342313"/>
          <p14:tracePt t="48126" x="3910013" y="8329613"/>
          <p14:tracePt t="48142" x="3922713" y="8316913"/>
          <p14:tracePt t="48159" x="3922713" y="8304213"/>
          <p14:tracePt t="48167" x="3948113" y="8304213"/>
          <p14:tracePt t="48174" x="3948113" y="8293100"/>
          <p14:tracePt t="48182" x="3960813" y="8293100"/>
          <p14:tracePt t="48190" x="3960813" y="8280400"/>
          <p14:tracePt t="48206" x="3973513" y="8255000"/>
          <p14:tracePt t="48214" x="3986213" y="8255000"/>
          <p14:tracePt t="48222" x="3998913" y="8242300"/>
          <p14:tracePt t="48230" x="4035425" y="8242300"/>
          <p14:tracePt t="48238" x="4086225" y="8229600"/>
          <p14:tracePt t="48246" x="4135438" y="8229600"/>
          <p14:tracePt t="48254" x="4173538" y="8205788"/>
          <p14:tracePt t="48262" x="4222750" y="8205788"/>
          <p14:tracePt t="48270" x="4273550" y="8205788"/>
          <p14:tracePt t="48278" x="4335463" y="8193088"/>
          <p14:tracePt t="48286" x="4384675" y="8193088"/>
          <p14:tracePt t="48293" x="4422775" y="8193088"/>
          <p14:tracePt t="48304" x="4473575" y="8193088"/>
          <p14:tracePt t="48310" x="4510088" y="8193088"/>
          <p14:tracePt t="48319" x="4535488" y="8193088"/>
          <p14:tracePt t="48326" x="4573588" y="8193088"/>
          <p14:tracePt t="48335" x="4584700" y="8193088"/>
          <p14:tracePt t="48341" x="4597400" y="8193088"/>
          <p14:tracePt t="48349" x="4610100" y="8193088"/>
          <p14:tracePt t="48357" x="4622800" y="8193088"/>
          <p14:tracePt t="48374" x="4635500" y="8193088"/>
          <p14:tracePt t="48390" x="4648200" y="8193088"/>
          <p14:tracePt t="48454" x="4672013" y="8193088"/>
          <p14:tracePt t="48462" x="4672013" y="8180388"/>
          <p14:tracePt t="48525" x="4672013" y="8167688"/>
          <p14:tracePt t="48613" x="4672013" y="8180388"/>
          <p14:tracePt t="48621" x="4672013" y="8193088"/>
          <p14:tracePt t="51726" x="4697413" y="8193088"/>
          <p14:tracePt t="51734" x="4735513" y="8193088"/>
          <p14:tracePt t="51742" x="4784725" y="8193088"/>
          <p14:tracePt t="51750" x="4835525" y="8193088"/>
          <p14:tracePt t="51758" x="4884738" y="8193088"/>
          <p14:tracePt t="51766" x="4948238" y="8193088"/>
          <p14:tracePt t="51774" x="4997450" y="8193088"/>
          <p14:tracePt t="51782" x="5072063" y="8193088"/>
          <p14:tracePt t="51790" x="5122863" y="8193088"/>
          <p14:tracePt t="51798" x="5248275" y="8193088"/>
          <p14:tracePt t="51806" x="5359400" y="8193088"/>
          <p14:tracePt t="51814" x="5497513" y="8180388"/>
          <p14:tracePt t="51822" x="5597525" y="8180388"/>
          <p14:tracePt t="51831" x="5697538" y="8180388"/>
          <p14:tracePt t="51838" x="5772150" y="8167688"/>
          <p14:tracePt t="51846" x="5834063" y="8167688"/>
          <p14:tracePt t="51854" x="5884863" y="8167688"/>
          <p14:tracePt t="51862" x="5922963" y="8167688"/>
          <p14:tracePt t="51870" x="5934075" y="8167688"/>
          <p14:tracePt t="51878" x="5946775" y="8167688"/>
          <p14:tracePt t="51885" x="5959475" y="8167688"/>
          <p14:tracePt t="51894" x="5972175" y="8167688"/>
          <p14:tracePt t="51910" x="5984875" y="8167688"/>
          <p14:tracePt t="51926" x="5997575" y="8167688"/>
          <p14:tracePt t="51935" x="6021388" y="8167688"/>
          <p14:tracePt t="51942" x="6034088" y="8167688"/>
          <p14:tracePt t="51950" x="6034088" y="8154988"/>
          <p14:tracePt t="51958" x="6046788" y="8154988"/>
          <p14:tracePt t="51974" x="6059488" y="8154988"/>
          <p14:tracePt t="51986" x="6059488" y="8142288"/>
          <p14:tracePt t="52006" x="6072188" y="8142288"/>
          <p14:tracePt t="52021" x="6084888" y="8142288"/>
          <p14:tracePt t="52029" x="6097588" y="8142288"/>
          <p14:tracePt t="52038" x="6110288" y="8116888"/>
          <p14:tracePt t="52045" x="6134100" y="8116888"/>
          <p14:tracePt t="52062" x="6146800" y="8116888"/>
          <p14:tracePt t="52078" x="6159500" y="8105775"/>
          <p14:tracePt t="52102" x="6172200" y="8105775"/>
          <p14:tracePt t="52109" x="6184900" y="8105775"/>
          <p14:tracePt t="52120" x="6221413" y="8093075"/>
          <p14:tracePt t="52126" x="6246813" y="8080375"/>
          <p14:tracePt t="52136" x="6334125" y="8054975"/>
          <p14:tracePt t="52142" x="6359525" y="8042275"/>
          <p14:tracePt t="52150" x="6446838" y="8005763"/>
          <p14:tracePt t="52158" x="6521450" y="7954963"/>
          <p14:tracePt t="52166" x="6646863" y="7893050"/>
          <p14:tracePt t="52173" x="6721475" y="7842250"/>
          <p14:tracePt t="52182" x="6808788" y="7780338"/>
          <p14:tracePt t="52189" x="6872288" y="7731125"/>
          <p14:tracePt t="52197" x="6921500" y="7667625"/>
          <p14:tracePt t="52205" x="6985000" y="7631113"/>
          <p14:tracePt t="52213" x="7021513" y="7593013"/>
          <p14:tracePt t="52222" x="7034213" y="7554913"/>
          <p14:tracePt t="52229" x="7046913" y="7543800"/>
          <p14:tracePt t="52238" x="7046913" y="7531100"/>
          <p14:tracePt t="52245" x="7059613" y="7518400"/>
          <p14:tracePt t="52255" x="7059613" y="7505700"/>
          <p14:tracePt t="52261" x="7059613" y="7493000"/>
          <p14:tracePt t="52278" x="7059613" y="7480300"/>
          <p14:tracePt t="52286" x="7059613" y="7456488"/>
          <p14:tracePt t="52293" x="7059613" y="7431088"/>
          <p14:tracePt t="52303" x="7059613" y="7392988"/>
          <p14:tracePt t="52310" x="7059613" y="7343775"/>
          <p14:tracePt t="52319" x="7083425" y="7292975"/>
          <p14:tracePt t="52326" x="7083425" y="7192963"/>
          <p14:tracePt t="52336" x="7108825" y="7056438"/>
          <p14:tracePt t="52341" x="7108825" y="6981825"/>
          <p14:tracePt t="52350" x="7108825" y="6818313"/>
          <p14:tracePt t="52358" x="7108825" y="6718300"/>
          <p14:tracePt t="52365" x="7108825" y="6581775"/>
          <p14:tracePt t="52373" x="7108825" y="6443663"/>
          <p14:tracePt t="52381" x="7108825" y="6343650"/>
          <p14:tracePt t="52389" x="7108825" y="6269038"/>
          <p14:tracePt t="52397" x="7108825" y="6194425"/>
          <p14:tracePt t="52405" x="7108825" y="6143625"/>
          <p14:tracePt t="52413" x="7108825" y="6107113"/>
          <p14:tracePt t="52421" x="7108825" y="6081713"/>
          <p14:tracePt t="52429" x="7108825" y="6069013"/>
          <p14:tracePt t="52437" x="7108825" y="6045200"/>
          <p14:tracePt t="52445" x="7108825" y="6032500"/>
          <p14:tracePt t="52461" x="7108825" y="6019800"/>
          <p14:tracePt t="52493" x="7108825" y="6007100"/>
          <p14:tracePt t="52509" x="7108825" y="5981700"/>
          <p14:tracePt t="52519" x="7096125" y="5945188"/>
          <p14:tracePt t="52525" x="7083425" y="5907088"/>
          <p14:tracePt t="52536" x="7072313" y="5868988"/>
          <p14:tracePt t="52541" x="7046913" y="5819775"/>
          <p14:tracePt t="52550" x="7008813" y="5768975"/>
          <p14:tracePt t="52558" x="6996113" y="5707063"/>
          <p14:tracePt t="52566" x="6972300" y="5670550"/>
          <p14:tracePt t="52574" x="6959600" y="5645150"/>
          <p14:tracePt t="52581" x="6946900" y="5632450"/>
          <p14:tracePt t="52590" x="6934200" y="5632450"/>
          <p14:tracePt t="52605" x="6921500" y="5632450"/>
          <p14:tracePt t="52613" x="6896100" y="5632450"/>
          <p14:tracePt t="52621" x="6872288" y="5657850"/>
          <p14:tracePt t="52629" x="6846888" y="5694363"/>
          <p14:tracePt t="52638" x="6834188" y="5732463"/>
          <p14:tracePt t="52646" x="6796088" y="5768975"/>
          <p14:tracePt t="52656" x="6784975" y="5794375"/>
          <p14:tracePt t="52661" x="6772275" y="5807075"/>
          <p14:tracePt t="52671" x="6759575" y="5832475"/>
          <p14:tracePt t="52678" x="6734175" y="5845175"/>
          <p14:tracePt t="52687" x="6734175" y="5857875"/>
          <p14:tracePt t="52693" x="6721475" y="5868988"/>
          <p14:tracePt t="52709" x="6721475" y="5881688"/>
          <p14:tracePt t="52720" x="6721475" y="5894388"/>
          <p14:tracePt t="52725" x="6708775" y="5907088"/>
          <p14:tracePt t="52734" x="6708775" y="5932488"/>
          <p14:tracePt t="52741" x="6696075" y="5945188"/>
          <p14:tracePt t="52749" x="6696075" y="5956300"/>
          <p14:tracePt t="52757" x="6684963" y="5969000"/>
          <p14:tracePt t="52766" x="6684963" y="5981700"/>
          <p14:tracePt t="52773" x="6672263" y="5981700"/>
          <p14:tracePt t="52781" x="6672263" y="5994400"/>
          <p14:tracePt t="52789" x="6659563" y="5994400"/>
          <p14:tracePt t="52851" x="6659563" y="5981700"/>
          <p14:tracePt t="52859" x="6659563" y="5969000"/>
          <p14:tracePt t="52867" x="6659563" y="5932488"/>
          <p14:tracePt t="52876" x="6672263" y="5907088"/>
          <p14:tracePt t="52883" x="6672263" y="5881688"/>
          <p14:tracePt t="52891" x="6696075" y="5857875"/>
          <p14:tracePt t="52900" x="6708775" y="5845175"/>
          <p14:tracePt t="52916" x="6708775" y="5819775"/>
          <p14:tracePt t="52931" x="6708775" y="5794375"/>
          <p14:tracePt t="52980" x="6684963" y="5794375"/>
          <p14:tracePt t="52988" x="6672263" y="5794375"/>
          <p14:tracePt t="52996" x="6659563" y="5794375"/>
          <p14:tracePt t="53004" x="6659563" y="5807075"/>
          <p14:tracePt t="53012" x="6646863" y="5819775"/>
          <p14:tracePt t="53020" x="6634163" y="5819775"/>
          <p14:tracePt t="53028" x="6634163" y="5832475"/>
          <p14:tracePt t="53052" x="6634163" y="5845175"/>
          <p14:tracePt t="53228" x="6634163" y="5857875"/>
          <p14:tracePt t="53236" x="6634163" y="5868988"/>
          <p14:tracePt t="53244" x="6634163" y="5881688"/>
          <p14:tracePt t="53259" x="6634163" y="5894388"/>
          <p14:tracePt t="53621" x="6621463" y="5894388"/>
          <p14:tracePt t="53628" x="6608763" y="5919788"/>
          <p14:tracePt t="53637" x="6572250" y="5932488"/>
          <p14:tracePt t="53644" x="6534150" y="5945188"/>
          <p14:tracePt t="53653" x="6521450" y="5956300"/>
          <p14:tracePt t="53660" x="6472238" y="5981700"/>
          <p14:tracePt t="53670" x="6421438" y="6019800"/>
          <p14:tracePt t="53676" x="6346825" y="6032500"/>
          <p14:tracePt t="53687" x="6284913" y="6069013"/>
          <p14:tracePt t="53693" x="6210300" y="6132513"/>
          <p14:tracePt t="53702" x="6121400" y="6169025"/>
          <p14:tracePt t="53708" x="6072188" y="6207125"/>
          <p14:tracePt t="53717" x="6010275" y="6243638"/>
          <p14:tracePt t="53725" x="5972175" y="6281738"/>
          <p14:tracePt t="53733" x="5934075" y="6307138"/>
          <p14:tracePt t="53740" x="5922963" y="6330950"/>
          <p14:tracePt t="53748" x="5910263" y="6356350"/>
          <p14:tracePt t="53764" x="5910263" y="6369050"/>
          <p14:tracePt t="53836" x="5946775" y="6369050"/>
          <p14:tracePt t="53844" x="5972175" y="6369050"/>
          <p14:tracePt t="53852" x="6021388" y="6369050"/>
          <p14:tracePt t="53860" x="6097588" y="6356350"/>
          <p14:tracePt t="53869" x="6184900" y="6343650"/>
          <p14:tracePt t="53875" x="6234113" y="6319838"/>
          <p14:tracePt t="53884" x="6284913" y="6319838"/>
          <p14:tracePt t="53891" x="6346825" y="6307138"/>
          <p14:tracePt t="53898" x="6372225" y="6281738"/>
          <p14:tracePt t="53907" x="6408738" y="6269038"/>
          <p14:tracePt t="53914" x="6421438" y="6269038"/>
          <p14:tracePt t="53922" x="6434138" y="6256338"/>
          <p14:tracePt t="53930" x="6459538" y="6243638"/>
          <p14:tracePt t="53938" x="6459538" y="6219825"/>
          <p14:tracePt t="53946" x="6459538" y="6207125"/>
          <p14:tracePt t="53954" x="6459538" y="6194425"/>
          <p14:tracePt t="53962" x="6459538" y="6181725"/>
          <p14:tracePt t="53970" x="6459538" y="6156325"/>
          <p14:tracePt t="53978" x="6459538" y="6143625"/>
          <p14:tracePt t="53999" x="6434138" y="6056313"/>
          <p14:tracePt t="54002" x="6397625" y="6019800"/>
          <p14:tracePt t="54010" x="6384925" y="5981700"/>
          <p14:tracePt t="54018" x="6346825" y="5945188"/>
          <p14:tracePt t="54026" x="6334125" y="5932488"/>
          <p14:tracePt t="54035" x="6321425" y="5932488"/>
          <p14:tracePt t="54043" x="6297613" y="5932488"/>
          <p14:tracePt t="54050" x="6284913" y="5932488"/>
          <p14:tracePt t="54059" x="6272213" y="5932488"/>
          <p14:tracePt t="54075" x="6259513" y="5932488"/>
          <p14:tracePt t="54099" x="6259513" y="5945188"/>
          <p14:tracePt t="54107" x="6259513" y="5956300"/>
          <p14:tracePt t="54115" x="6259513" y="5981700"/>
          <p14:tracePt t="54146" x="6272213" y="5994400"/>
          <p14:tracePt t="54155" x="6284913" y="5994400"/>
          <p14:tracePt t="54163" x="6310313" y="5994400"/>
          <p14:tracePt t="54179" x="6321425" y="5994400"/>
          <p14:tracePt t="54187" x="6334125" y="5994400"/>
          <p14:tracePt t="54210" x="6334125" y="5969000"/>
          <p14:tracePt t="54218" x="6346825" y="5969000"/>
          <p14:tracePt t="54227" x="6346825" y="5956300"/>
          <p14:tracePt t="54235" x="6346825" y="5945188"/>
          <p14:tracePt t="54242" x="6346825" y="5919788"/>
          <p14:tracePt t="54251" x="6359525" y="5907088"/>
          <p14:tracePt t="54258" x="6359525" y="5868988"/>
          <p14:tracePt t="54267" x="6359525" y="5845175"/>
          <p14:tracePt t="54276" x="6359525" y="5832475"/>
          <p14:tracePt t="54286" x="6359525" y="5807075"/>
          <p14:tracePt t="54292" x="6359525" y="5794375"/>
          <p14:tracePt t="54300" x="6359525" y="5781675"/>
          <p14:tracePt t="54307" x="6359525" y="5768975"/>
          <p14:tracePt t="54380" x="6359525" y="5781675"/>
          <p14:tracePt t="54388" x="6359525" y="5794375"/>
          <p14:tracePt t="54396" x="6359525" y="5819775"/>
          <p14:tracePt t="54404" x="6359525" y="5832475"/>
          <p14:tracePt t="54484" x="6372225" y="5832475"/>
          <p14:tracePt t="54515" x="6372225" y="5807075"/>
          <p14:tracePt t="54532" x="6372225" y="5794375"/>
          <p14:tracePt t="54548" x="6372225" y="5781675"/>
          <p14:tracePt t="54564" x="6372225" y="5768975"/>
          <p14:tracePt t="54588" x="6372225" y="5757863"/>
          <p14:tracePt t="54643" x="6372225" y="5768975"/>
          <p14:tracePt t="54651" x="6359525" y="5781675"/>
          <p14:tracePt t="55495" x="6359525" y="5745163"/>
          <p14:tracePt t="55503" x="6359525" y="5694363"/>
          <p14:tracePt t="55511" x="6384925" y="5645150"/>
          <p14:tracePt t="55519" x="6421438" y="5557838"/>
          <p14:tracePt t="55527" x="6446838" y="5507038"/>
          <p14:tracePt t="55536" x="6459538" y="5432425"/>
          <p14:tracePt t="55543" x="6497638" y="5345113"/>
          <p14:tracePt t="55552" x="6521450" y="5270500"/>
          <p14:tracePt t="55559" x="6534150" y="5195888"/>
          <p14:tracePt t="55569" x="6559550" y="5119688"/>
          <p14:tracePt t="55574" x="6597650" y="5032375"/>
          <p14:tracePt t="55583" x="6621463" y="4957763"/>
          <p14:tracePt t="55591" x="6634163" y="4895850"/>
          <p14:tracePt t="55600" x="6634163" y="4821238"/>
          <p14:tracePt t="55606" x="6659563" y="4745038"/>
          <p14:tracePt t="55615" x="6659563" y="4695825"/>
          <p14:tracePt t="55623" x="6659563" y="4645025"/>
          <p14:tracePt t="55631" x="6659563" y="4583113"/>
          <p14:tracePt t="55639" x="6659563" y="4533900"/>
          <p14:tracePt t="55647" x="6659563" y="4508500"/>
          <p14:tracePt t="55655" x="6659563" y="4470400"/>
          <p14:tracePt t="55662" x="6659563" y="4457700"/>
          <p14:tracePt t="55670" x="6659563" y="4446588"/>
          <p14:tracePt t="55679" x="6659563" y="4433888"/>
          <p14:tracePt t="55686" x="6659563" y="4383088"/>
          <p14:tracePt t="55694" x="6659563" y="4308475"/>
          <p14:tracePt t="55702" x="6659563" y="4208463"/>
          <p14:tracePt t="55710" x="6672263" y="4133850"/>
          <p14:tracePt t="55719" x="6672263" y="3959225"/>
          <p14:tracePt t="55726" x="6696075" y="3821113"/>
          <p14:tracePt t="55736" x="6696075" y="3721100"/>
          <p14:tracePt t="55743" x="6721475" y="3609975"/>
          <p14:tracePt t="55753" x="6746875" y="3471863"/>
          <p14:tracePt t="55759" x="6746875" y="3397250"/>
          <p14:tracePt t="55768" x="6759575" y="3322638"/>
          <p14:tracePt t="55774" x="6759575" y="3284538"/>
          <p14:tracePt t="55782" x="6759575" y="3259138"/>
          <p14:tracePt t="55790" x="6759575" y="3246438"/>
          <p14:tracePt t="56286" x="6784975" y="3246438"/>
          <p14:tracePt t="56294" x="6808788" y="3246438"/>
          <p14:tracePt t="56302" x="6884988" y="3246438"/>
          <p14:tracePt t="56310" x="6959600" y="3246438"/>
          <p14:tracePt t="56319" x="7059613" y="3246438"/>
          <p14:tracePt t="56326" x="7159625" y="3246438"/>
          <p14:tracePt t="56336" x="7259638" y="3246438"/>
          <p14:tracePt t="56342" x="7370763" y="3246438"/>
          <p14:tracePt t="56350" x="7470775" y="3246438"/>
          <p14:tracePt t="56358" x="7570788" y="3246438"/>
          <p14:tracePt t="56366" x="7683500" y="3259138"/>
          <p14:tracePt t="56374" x="7758113" y="3259138"/>
          <p14:tracePt t="56382" x="7834313" y="3284538"/>
          <p14:tracePt t="56389" x="7883525" y="3284538"/>
          <p14:tracePt t="56398" x="7947025" y="3297238"/>
          <p14:tracePt t="56406" x="7996238" y="3322638"/>
          <p14:tracePt t="56414" x="8034338" y="3322638"/>
          <p14:tracePt t="56422" x="8108950" y="3333750"/>
          <p14:tracePt t="56430" x="8158163" y="3359150"/>
          <p14:tracePt t="56438" x="8208963" y="3371850"/>
          <p14:tracePt t="56446" x="8283575" y="3371850"/>
          <p14:tracePt t="56454" x="8345488" y="3397250"/>
          <p14:tracePt t="56462" x="8421688" y="3397250"/>
          <p14:tracePt t="56470" x="8470900" y="3409950"/>
          <p14:tracePt t="56478" x="8545513" y="3409950"/>
          <p14:tracePt t="56486" x="8596313" y="3409950"/>
          <p14:tracePt t="56493" x="8632825" y="3409950"/>
          <p14:tracePt t="56503" x="8670925" y="3409950"/>
          <p14:tracePt t="56510" x="8696325" y="3409950"/>
          <p14:tracePt t="56519" x="8732838" y="3409950"/>
          <p14:tracePt t="56525" x="8745538" y="3409950"/>
          <p14:tracePt t="56542" x="8770938" y="3409950"/>
          <p14:tracePt t="56558" x="8783638" y="3409950"/>
          <p14:tracePt t="56590" x="8783638" y="3422650"/>
          <p14:tracePt t="56598" x="8809038" y="3422650"/>
          <p14:tracePt t="56669" x="8820150" y="3422650"/>
          <p14:tracePt t="56741" x="8832850" y="3446463"/>
          <p14:tracePt t="56757" x="8845550" y="3459163"/>
          <p14:tracePt t="56765" x="8858250" y="3471863"/>
          <p14:tracePt t="56773" x="8896350" y="3484563"/>
          <p14:tracePt t="56781" x="8909050" y="3497263"/>
          <p14:tracePt t="56789" x="8920163" y="3497263"/>
          <p14:tracePt t="56798" x="8932863" y="3509963"/>
          <p14:tracePt t="56805" x="8945563" y="3509963"/>
          <p14:tracePt t="56821" x="8958263" y="3509963"/>
          <p14:tracePt t="56829" x="8958263" y="3521075"/>
          <p14:tracePt t="56870" x="8958263" y="3546475"/>
          <p14:tracePt t="56948" x="8958263" y="3559175"/>
          <p14:tracePt t="56988" x="8958263" y="3571875"/>
          <p14:tracePt t="57109" x="8958263" y="3584575"/>
          <p14:tracePt t="57485" x="8958263" y="3597275"/>
          <p14:tracePt t="57492" x="8958263" y="3609975"/>
          <p14:tracePt t="57501" x="8958263" y="3621088"/>
          <p14:tracePt t="57509" x="8958263" y="3646488"/>
          <p14:tracePt t="57517" x="8945563" y="3659188"/>
          <p14:tracePt t="57525" x="8945563" y="3671888"/>
          <p14:tracePt t="57533" x="8945563" y="3684588"/>
          <p14:tracePt t="57540" x="8945563" y="3697288"/>
          <p14:tracePt t="57548" x="8945563" y="3708400"/>
          <p14:tracePt t="57557" x="8945563" y="3721100"/>
          <p14:tracePt t="57628" x="8958263" y="3721100"/>
          <p14:tracePt t="57637" x="8970963" y="3721100"/>
          <p14:tracePt t="57644" x="8996363" y="3721100"/>
          <p14:tracePt t="57653" x="9020175" y="3697288"/>
          <p14:tracePt t="57660" x="9083675" y="3671888"/>
          <p14:tracePt t="57669" x="9107488" y="3659188"/>
          <p14:tracePt t="57676" x="9145588" y="3621088"/>
          <p14:tracePt t="57686" x="9183688" y="3609975"/>
          <p14:tracePt t="57692" x="9220200" y="3571875"/>
          <p14:tracePt t="57702" x="9258300" y="3533775"/>
          <p14:tracePt t="57708" x="9271000" y="3521075"/>
          <p14:tracePt t="57718" x="9283700" y="3509963"/>
          <p14:tracePt t="57724" x="9283700" y="3497263"/>
          <p14:tracePt t="57733" x="9296400" y="3471863"/>
          <p14:tracePt t="57764" x="9296400" y="3484563"/>
          <p14:tracePt t="57772" x="9296400" y="3509963"/>
          <p14:tracePt t="57780" x="9296400" y="3546475"/>
          <p14:tracePt t="57788" x="9296400" y="3559175"/>
          <p14:tracePt t="57796" x="9296400" y="3584575"/>
          <p14:tracePt t="57804" x="9296400" y="3621088"/>
          <p14:tracePt t="57812" x="9296400" y="3646488"/>
          <p14:tracePt t="57820" x="9296400" y="3671888"/>
          <p14:tracePt t="57828" x="9296400" y="3684588"/>
          <p14:tracePt t="57837" x="9296400" y="3697288"/>
          <p14:tracePt t="57844" x="9296400" y="3708400"/>
          <p14:tracePt t="57852" x="9296400" y="3721100"/>
          <p14:tracePt t="57948" x="9296400" y="3708400"/>
          <p14:tracePt t="57956" x="9296400" y="3697288"/>
          <p14:tracePt t="57972" x="9296400" y="3684588"/>
          <p14:tracePt t="57988" x="9271000" y="3684588"/>
          <p14:tracePt t="58004" x="9258300" y="3684588"/>
          <p14:tracePt t="58028" x="9245600" y="3684588"/>
          <p14:tracePt t="58036" x="9245600" y="3697288"/>
          <p14:tracePt t="58044" x="9245600" y="3708400"/>
          <p14:tracePt t="58052" x="9245600" y="3721100"/>
          <p14:tracePt t="58060" x="9245600" y="3733800"/>
          <p14:tracePt t="58069" x="9245600" y="3746500"/>
          <p14:tracePt t="58076" x="9245600" y="3759200"/>
          <p14:tracePt t="58085" x="9245600" y="3784600"/>
          <p14:tracePt t="58092" x="9245600" y="3797300"/>
          <p14:tracePt t="58108" x="9245600" y="3808413"/>
          <p14:tracePt t="58132" x="9245600" y="3821113"/>
          <p14:tracePt t="58188" x="9232900" y="3833813"/>
          <p14:tracePt t="58204" x="9232900" y="3846513"/>
          <p14:tracePt t="58213" x="9220200" y="3846513"/>
          <p14:tracePt t="58220" x="9220200" y="3859213"/>
          <p14:tracePt t="58236" x="9207500" y="3859213"/>
          <p14:tracePt t="58244" x="9207500" y="3884613"/>
          <p14:tracePt t="58268" x="9207500" y="3895725"/>
          <p14:tracePt t="58292" x="9207500" y="3908425"/>
          <p14:tracePt t="58316" x="9207500" y="3921125"/>
          <p14:tracePt t="58348" x="9196388" y="3933825"/>
          <p14:tracePt t="58388" x="9196388" y="3946525"/>
          <p14:tracePt t="59191" x="9196388" y="3995738"/>
          <p14:tracePt t="59199" x="9196388" y="4033838"/>
          <p14:tracePt t="59207" x="9196388" y="4083050"/>
          <p14:tracePt t="59215" x="9196388" y="4108450"/>
          <p14:tracePt t="59223" x="9196388" y="4171950"/>
          <p14:tracePt t="59231" x="9196388" y="4270375"/>
          <p14:tracePt t="59239" x="9196388" y="4321175"/>
          <p14:tracePt t="59247" x="9196388" y="4421188"/>
          <p14:tracePt t="59256" x="9196388" y="4521200"/>
          <p14:tracePt t="59263" x="9196388" y="4633913"/>
          <p14:tracePt t="59271" x="9220200" y="4770438"/>
          <p14:tracePt t="59280" x="9245600" y="4883150"/>
          <p14:tracePt t="59287" x="9271000" y="5019675"/>
          <p14:tracePt t="59295" x="9320213" y="5170488"/>
          <p14:tracePt t="59305" x="9332913" y="5270500"/>
          <p14:tracePt t="59311" x="9383713" y="5383213"/>
          <p14:tracePt t="59321" x="9432925" y="5494338"/>
          <p14:tracePt t="59327" x="9445625" y="5557838"/>
          <p14:tracePt t="59335" x="9471025" y="5632450"/>
          <p14:tracePt t="59343" x="9483725" y="5670550"/>
          <p14:tracePt t="59354" x="9494838" y="5694363"/>
          <p14:tracePt t="59359" x="9520238" y="5757863"/>
          <p14:tracePt t="59371" x="9520238" y="5781675"/>
          <p14:tracePt t="59375" x="9520238" y="5881688"/>
          <p14:tracePt t="59383" x="9545638" y="5994400"/>
          <p14:tracePt t="59391" x="9545638" y="6132513"/>
          <p14:tracePt t="59399" x="9545638" y="6269038"/>
          <p14:tracePt t="59407" x="9545638" y="6369050"/>
          <p14:tracePt t="59415" x="9545638" y="6530975"/>
          <p14:tracePt t="59423" x="9545638" y="6669088"/>
          <p14:tracePt t="59431" x="9545638" y="6769100"/>
          <p14:tracePt t="59439" x="9545638" y="6881813"/>
          <p14:tracePt t="59447" x="9545638" y="6956425"/>
          <p14:tracePt t="59455" x="9558338" y="6981825"/>
          <p14:tracePt t="59463" x="9558338" y="7018338"/>
          <p14:tracePt t="59471" x="9558338" y="7043738"/>
          <p14:tracePt t="59479" x="9558338" y="7069138"/>
          <p14:tracePt t="59487" x="9571038" y="7092950"/>
          <p14:tracePt t="59495" x="9571038" y="7131050"/>
          <p14:tracePt t="59503" x="9594850" y="7156450"/>
          <p14:tracePt t="59511" x="9607550" y="7218363"/>
          <p14:tracePt t="59519" x="9620250" y="7267575"/>
          <p14:tracePt t="59527" x="9658350" y="7331075"/>
          <p14:tracePt t="59537" x="9682163" y="7380288"/>
          <p14:tracePt t="59543" x="9720263" y="7443788"/>
          <p14:tracePt t="59554" x="9758363" y="7467600"/>
          <p14:tracePt t="59559" x="9794875" y="7505700"/>
          <p14:tracePt t="59569" x="9807575" y="7543800"/>
          <p14:tracePt t="59575" x="9820275" y="7543800"/>
          <p14:tracePt t="59584" x="9832975" y="7543800"/>
          <p14:tracePt t="59591" x="9845675" y="7543800"/>
          <p14:tracePt t="59599" x="9871075" y="7543800"/>
          <p14:tracePt t="59606" x="9882188" y="7543800"/>
          <p14:tracePt t="59623" x="9894888" y="7543800"/>
          <p14:tracePt t="59631" x="9907588" y="7543800"/>
          <p14:tracePt t="59647" x="9920288" y="7543800"/>
          <p14:tracePt t="59655" x="9932988" y="7531100"/>
          <p14:tracePt t="59671" x="9945688" y="7531100"/>
          <p14:tracePt t="59679" x="9982200" y="7505700"/>
          <p14:tracePt t="59686" x="10020300" y="7480300"/>
          <p14:tracePt t="59695" x="10069513" y="7443788"/>
          <p14:tracePt t="59704" x="10133013" y="7405688"/>
          <p14:tracePt t="59711" x="10182225" y="7367588"/>
          <p14:tracePt t="59719" x="10269538" y="7318375"/>
          <p14:tracePt t="59727" x="10320338" y="7280275"/>
          <p14:tracePt t="59737" x="10394950" y="7243763"/>
          <p14:tracePt t="59742" x="10456863" y="7231063"/>
          <p14:tracePt t="59753" x="10494963" y="7205663"/>
          <p14:tracePt t="59759" x="10520363" y="7192963"/>
          <p14:tracePt t="59770" x="10556875" y="7180263"/>
          <p14:tracePt t="59775" x="10569575" y="7169150"/>
          <p14:tracePt t="59791" x="10582275" y="7169150"/>
          <p14:tracePt t="59847" x="10569575" y="7169150"/>
          <p14:tracePt t="59855" x="10494963" y="7169150"/>
          <p14:tracePt t="59863" x="10433050" y="7192963"/>
          <p14:tracePt t="59870" x="10356850" y="7256463"/>
          <p14:tracePt t="59879" x="10269538" y="7292975"/>
          <p14:tracePt t="59888" x="10194925" y="7331075"/>
          <p14:tracePt t="59894" x="10133013" y="7367588"/>
          <p14:tracePt t="59904" x="10094913" y="7405688"/>
          <p14:tracePt t="59911" x="10069513" y="7418388"/>
          <p14:tracePt t="59920" x="10033000" y="7443788"/>
          <p14:tracePt t="59927" x="10020300" y="7456488"/>
          <p14:tracePt t="59937" x="10020300" y="7467600"/>
          <p14:tracePt t="60119" x="10020300" y="7456488"/>
          <p14:tracePt t="60159" x="10020300" y="7443788"/>
          <p14:tracePt t="60183" x="10020300" y="7418388"/>
          <p14:tracePt t="60199" x="10020300" y="7405688"/>
          <p14:tracePt t="60214" x="10020300" y="7392988"/>
          <p14:tracePt t="60230" x="10020300" y="7380288"/>
          <p14:tracePt t="60246" x="10020300" y="7367588"/>
          <p14:tracePt t="60270" x="10020300" y="7356475"/>
          <p14:tracePt t="60286" x="10020300" y="7343775"/>
          <p14:tracePt t="60310" x="10020300" y="7318375"/>
          <p14:tracePt t="60318" x="10020300" y="7305675"/>
          <p14:tracePt t="60334" x="10020300" y="7292975"/>
          <p14:tracePt t="60342" x="10020300" y="7280275"/>
          <p14:tracePt t="60351" x="10020300" y="7267575"/>
          <p14:tracePt t="60359" x="10020300" y="7256463"/>
          <p14:tracePt t="60367" x="10020300" y="7243763"/>
          <p14:tracePt t="60374" x="10020300" y="7218363"/>
          <p14:tracePt t="60382" x="10020300" y="7205663"/>
          <p14:tracePt t="60398" x="10007600" y="7192963"/>
          <p14:tracePt t="60406" x="10007600" y="7180263"/>
          <p14:tracePt t="60422" x="9982200" y="7180263"/>
          <p14:tracePt t="60430" x="9982200" y="7169150"/>
          <p14:tracePt t="60454" x="9971088" y="7156450"/>
          <p14:tracePt t="60478" x="9971088" y="7143750"/>
          <p14:tracePt t="60526" x="9958388" y="7143750"/>
          <p14:tracePt t="60630" x="9958388" y="7156450"/>
          <p14:tracePt t="60646" x="9958388" y="7169150"/>
          <p14:tracePt t="60654" x="9958388" y="7180263"/>
          <p14:tracePt t="60662" x="9958388" y="7218363"/>
          <p14:tracePt t="64737" x="9958388" y="7192963"/>
          <p14:tracePt t="64744" x="9958388" y="7169150"/>
          <p14:tracePt t="64752" x="9958388" y="7131050"/>
          <p14:tracePt t="64760" x="9958388" y="7080250"/>
          <p14:tracePt t="64768" x="9958388" y="7043738"/>
          <p14:tracePt t="64776" x="9958388" y="6992938"/>
          <p14:tracePt t="64787" x="9958388" y="6918325"/>
          <p14:tracePt t="64792" x="9958388" y="6818313"/>
          <p14:tracePt t="64802" x="9932988" y="6705600"/>
          <p14:tracePt t="64808" x="9932988" y="6630988"/>
          <p14:tracePt t="64816" x="9920288" y="6556375"/>
          <p14:tracePt t="64824" x="9894888" y="6443663"/>
          <p14:tracePt t="64832" x="9858375" y="6369050"/>
          <p14:tracePt t="64840" x="9832975" y="6294438"/>
          <p14:tracePt t="64848" x="9820275" y="6207125"/>
          <p14:tracePt t="64856" x="9794875" y="6132513"/>
          <p14:tracePt t="64864" x="9758363" y="6056313"/>
          <p14:tracePt t="64872" x="9732963" y="5981700"/>
          <p14:tracePt t="64881" x="9694863" y="5894388"/>
          <p14:tracePt t="64888" x="9671050" y="5781675"/>
          <p14:tracePt t="64896" x="9658350" y="5707063"/>
          <p14:tracePt t="64904" x="9607550" y="5594350"/>
          <p14:tracePt t="64912" x="9594850" y="5545138"/>
          <p14:tracePt t="64920" x="9545638" y="5457825"/>
          <p14:tracePt t="64928" x="9532938" y="5432425"/>
          <p14:tracePt t="64938" x="9520238" y="5370513"/>
          <p14:tracePt t="64944" x="9507538" y="5357813"/>
          <p14:tracePt t="64952" x="9483725" y="5345113"/>
          <p14:tracePt t="64960" x="9483725" y="5332413"/>
          <p14:tracePt t="64968" x="9471025" y="5332413"/>
          <p14:tracePt t="64984" x="9471025" y="5319713"/>
          <p14:tracePt t="65063" x="9458325" y="5319713"/>
          <p14:tracePt t="65079" x="9445625" y="5332413"/>
          <p14:tracePt t="65087" x="9432925" y="5345113"/>
          <p14:tracePt t="65095" x="9420225" y="5357813"/>
          <p14:tracePt t="65103" x="9420225" y="5370513"/>
          <p14:tracePt t="65111" x="9407525" y="5370513"/>
          <p14:tracePt t="65127" x="9407525" y="5383213"/>
          <p14:tracePt t="65191" x="9407525" y="5407025"/>
          <p14:tracePt t="65199" x="9407525" y="5419725"/>
          <p14:tracePt t="65207" x="9383713" y="5432425"/>
          <p14:tracePt t="65215" x="9383713" y="5457825"/>
          <p14:tracePt t="65223" x="9383713" y="5470525"/>
          <p14:tracePt t="65230" x="9383713" y="5483225"/>
          <p14:tracePt t="65239" x="9383713" y="5519738"/>
          <p14:tracePt t="65246" x="9383713" y="5532438"/>
          <p14:tracePt t="65255" x="9383713" y="5545138"/>
          <p14:tracePt t="65271" x="9383713" y="5557838"/>
          <p14:tracePt t="65343" x="9383713" y="5545138"/>
          <p14:tracePt t="65351" x="9383713" y="5532438"/>
          <p14:tracePt t="65359" x="9383713" y="5519738"/>
          <p14:tracePt t="65375" x="9383713" y="5507038"/>
          <p14:tracePt t="65463" x="9383713" y="5483225"/>
          <p14:tracePt t="65502" x="9394825" y="5483225"/>
          <p14:tracePt t="65510" x="9394825" y="5494338"/>
          <p14:tracePt t="65518" x="9394825" y="5557838"/>
          <p14:tracePt t="65526" x="9394825" y="5632450"/>
          <p14:tracePt t="65534" x="9394825" y="5732463"/>
          <p14:tracePt t="65542" x="9394825" y="5807075"/>
          <p14:tracePt t="66311" x="9394825" y="5732463"/>
          <p14:tracePt t="66318" x="9394825" y="5632450"/>
          <p14:tracePt t="66326" x="9394825" y="5470525"/>
          <p14:tracePt t="66334" x="9394825" y="5307013"/>
          <p14:tracePt t="66343" x="9420225" y="5095875"/>
          <p14:tracePt t="66352" x="9445625" y="4895850"/>
          <p14:tracePt t="66358" x="9471025" y="4695825"/>
          <p14:tracePt t="66369" x="9483725" y="4583113"/>
          <p14:tracePt t="66375" x="9483725" y="4408488"/>
          <p14:tracePt t="66383" x="9507538" y="4246563"/>
          <p14:tracePt t="66390" x="9507538" y="4071938"/>
          <p14:tracePt t="66398" x="9532938" y="3971925"/>
          <p14:tracePt t="66407" x="9532938" y="3859213"/>
          <p14:tracePt t="66414" x="9532938" y="3784600"/>
          <p14:tracePt t="66423" x="9532938" y="3733800"/>
          <p14:tracePt t="66430" x="9532938" y="3684588"/>
          <p14:tracePt t="66439" x="9532938" y="3671888"/>
          <p14:tracePt t="66447" x="9532938" y="3633788"/>
          <p14:tracePt t="66463" x="9532938" y="3621088"/>
          <p14:tracePt t="66623" x="9532938" y="3609975"/>
          <p14:tracePt t="66639" x="9532938" y="3597275"/>
          <p14:tracePt t="66655" x="9532938" y="3584575"/>
          <p14:tracePt t="66687" x="9532938" y="3571875"/>
          <p14:tracePt t="66743" x="9532938" y="3546475"/>
          <p14:tracePt t="66774" x="9532938" y="3533775"/>
          <p14:tracePt t="66782" x="9532938" y="3521075"/>
          <p14:tracePt t="66798" x="9532938" y="3509963"/>
          <p14:tracePt t="66806" x="9532938" y="3497263"/>
          <p14:tracePt t="66814" x="9532938" y="3484563"/>
          <p14:tracePt t="66830" x="9532938" y="3471863"/>
          <p14:tracePt t="66838" x="9532938" y="3446463"/>
          <p14:tracePt t="66846" x="9532938" y="3433763"/>
          <p14:tracePt t="66894" x="9520238" y="3433763"/>
          <p14:tracePt t="67210" x="9520238" y="3422650"/>
          <p14:tracePt t="67217" x="9520238" y="3397250"/>
          <p14:tracePt t="67226" x="9545638" y="3333750"/>
          <p14:tracePt t="67234" x="9583738" y="3259138"/>
          <p14:tracePt t="67242" x="9620250" y="3197225"/>
          <p14:tracePt t="67253" x="9658350" y="3146425"/>
          <p14:tracePt t="67258" x="9671050" y="3109913"/>
          <p14:tracePt t="67266" x="9694863" y="3059113"/>
          <p14:tracePt t="67273" x="9707563" y="3022600"/>
          <p14:tracePt t="67282" x="9720263" y="3009900"/>
          <p14:tracePt t="67289" x="9720263" y="2997200"/>
          <p14:tracePt t="67298" x="9720263" y="2984500"/>
          <p14:tracePt t="67306" x="9720263" y="2959100"/>
          <p14:tracePt t="67321" x="9720263" y="2947988"/>
          <p14:tracePt t="67337" x="9720263" y="2935288"/>
          <p14:tracePt t="67346" x="9720263" y="2884488"/>
          <p14:tracePt t="67354" x="9720263" y="2860675"/>
          <p14:tracePt t="67362" x="9707563" y="2797175"/>
          <p14:tracePt t="67370" x="9671050" y="2747963"/>
          <p14:tracePt t="67378" x="9645650" y="2709863"/>
          <p14:tracePt t="67387" x="9607550" y="2697163"/>
          <p14:tracePt t="67394" x="9594850" y="2684463"/>
          <p14:tracePt t="67403" x="9583738" y="2660650"/>
          <p14:tracePt t="67410" x="9571038" y="2647950"/>
          <p14:tracePt t="67420" x="9558338" y="2647950"/>
          <p14:tracePt t="67426" x="9545638" y="2647950"/>
          <p14:tracePt t="67458" x="9532938" y="2647950"/>
          <p14:tracePt t="67473" x="9532938" y="2673350"/>
          <p14:tracePt t="67481" x="9532938" y="2684463"/>
          <p14:tracePt t="67489" x="9532938" y="2697163"/>
          <p14:tracePt t="67497" x="9532938" y="2709863"/>
          <p14:tracePt t="67505" x="9532938" y="2722563"/>
          <p14:tracePt t="67512" x="9507538" y="2735263"/>
          <p14:tracePt t="67528" x="9507538" y="2747963"/>
          <p14:tracePt t="67537" x="9507538" y="2760663"/>
          <p14:tracePt t="67545" x="9507538" y="2784475"/>
          <p14:tracePt t="67560" x="9507538" y="2797175"/>
          <p14:tracePt t="67584" x="9507538" y="2809875"/>
          <p14:tracePt t="67592" x="9507538" y="2822575"/>
          <p14:tracePt t="67601" x="9532938" y="2860675"/>
          <p14:tracePt t="67608" x="9571038" y="2935288"/>
          <p14:tracePt t="67618" x="9658350" y="3022600"/>
          <p14:tracePt t="67625" x="9758363" y="3146425"/>
          <p14:tracePt t="67635" x="9858375" y="3259138"/>
          <p14:tracePt t="67640" x="9907588" y="3322638"/>
          <p14:tracePt t="67649" x="10033000" y="3446463"/>
          <p14:tracePt t="67656" x="10133013" y="3533775"/>
          <p14:tracePt t="67665" x="10207625" y="3597275"/>
          <p14:tracePt t="67672" x="10294938" y="3646488"/>
          <p14:tracePt t="67680" x="10356850" y="3684588"/>
          <p14:tracePt t="67688" x="10382250" y="3697288"/>
          <p14:tracePt t="67696" x="10420350" y="3708400"/>
          <p14:tracePt t="67705" x="10433050" y="3708400"/>
          <p14:tracePt t="67712" x="10445750" y="3708400"/>
          <p14:tracePt t="67768" x="10445750" y="3697288"/>
          <p14:tracePt t="67784" x="10433050" y="3684588"/>
          <p14:tracePt t="67792" x="10420350" y="3684588"/>
          <p14:tracePt t="67800" x="10407650" y="3684588"/>
          <p14:tracePt t="67808" x="10369550" y="3684588"/>
          <p14:tracePt t="67818" x="10320338" y="3684588"/>
          <p14:tracePt t="67825" x="10269538" y="3684588"/>
          <p14:tracePt t="67834" x="10220325" y="3684588"/>
          <p14:tracePt t="67841" x="10158413" y="3684588"/>
          <p14:tracePt t="67849" x="10133013" y="3684588"/>
          <p14:tracePt t="67857" x="10094913" y="3684588"/>
          <p14:tracePt t="67864" x="10069513" y="3684588"/>
          <p14:tracePt t="67872" x="10045700" y="3684588"/>
          <p14:tracePt t="67936" x="10058400" y="3684588"/>
          <p14:tracePt t="67952" x="10069513" y="3684588"/>
          <p14:tracePt t="67968" x="10082213" y="3684588"/>
          <p14:tracePt t="67984" x="10094913" y="3671888"/>
          <p14:tracePt t="67992" x="10094913" y="3659188"/>
          <p14:tracePt t="68000" x="10107613" y="3646488"/>
          <p14:tracePt t="68008" x="10145713" y="3621088"/>
          <p14:tracePt t="68018" x="10158413" y="3597275"/>
          <p14:tracePt t="68024" x="10194925" y="3559175"/>
          <p14:tracePt t="68032" x="10207625" y="3521075"/>
          <p14:tracePt t="68040" x="10220325" y="3509963"/>
          <p14:tracePt t="68048" x="10245725" y="3471863"/>
          <p14:tracePt t="68056" x="10258425" y="3459163"/>
          <p14:tracePt t="68064" x="10258425" y="3446463"/>
          <p14:tracePt t="68104" x="10220325" y="3446463"/>
          <p14:tracePt t="68112" x="10207625" y="3446463"/>
          <p14:tracePt t="68120" x="10194925" y="3446463"/>
          <p14:tracePt t="68144" x="10194925" y="3459163"/>
          <p14:tracePt t="68192" x="10194925" y="3471863"/>
          <p14:tracePt t="68297" x="10194925" y="3497263"/>
          <p14:tracePt t="68696" x="10158413" y="3497263"/>
          <p14:tracePt t="68704" x="10133013" y="3509963"/>
          <p14:tracePt t="68712" x="10094913" y="3521075"/>
          <p14:tracePt t="68720" x="10058400" y="3546475"/>
          <p14:tracePt t="68728" x="10033000" y="3546475"/>
          <p14:tracePt t="68736" x="9994900" y="3584575"/>
          <p14:tracePt t="68744" x="9932988" y="3597275"/>
          <p14:tracePt t="68752" x="9907588" y="3609975"/>
          <p14:tracePt t="68760" x="9871075" y="3633788"/>
          <p14:tracePt t="68769" x="9832975" y="3646488"/>
          <p14:tracePt t="68776" x="9807575" y="3646488"/>
          <p14:tracePt t="68786" x="9794875" y="3659188"/>
          <p14:tracePt t="68792" x="9758363" y="3671888"/>
          <p14:tracePt t="68808" x="9745663" y="3697288"/>
          <p14:tracePt t="68824" x="9732963" y="3697288"/>
          <p14:tracePt t="68833" x="9732963" y="3708400"/>
          <p14:tracePt t="68840" x="9720263" y="3708400"/>
          <p14:tracePt t="68848" x="9707563" y="3721100"/>
          <p14:tracePt t="68856" x="9671050" y="3746500"/>
          <p14:tracePt t="68864" x="9632950" y="3784600"/>
          <p14:tracePt t="68872" x="9594850" y="3808413"/>
          <p14:tracePt t="68880" x="9571038" y="3846513"/>
          <p14:tracePt t="68888" x="9545638" y="3871913"/>
          <p14:tracePt t="68896" x="9507538" y="3895725"/>
          <p14:tracePt t="68904" x="9494838" y="3908425"/>
          <p14:tracePt t="68912" x="9483725" y="3921125"/>
          <p14:tracePt t="68937" x="9471025" y="3933825"/>
          <p14:tracePt t="68944" x="9471025" y="3946525"/>
          <p14:tracePt t="69007" x="9458325" y="3946525"/>
          <p14:tracePt t="69055" x="9445625" y="3946525"/>
          <p14:tracePt t="69071" x="9432925" y="3959225"/>
          <p14:tracePt t="69079" x="9407525" y="3971925"/>
          <p14:tracePt t="69087" x="9383713" y="3995738"/>
          <p14:tracePt t="69095" x="9371013" y="4008438"/>
          <p14:tracePt t="69103" x="9358313" y="4021138"/>
          <p14:tracePt t="69111" x="9345613" y="4033838"/>
          <p14:tracePt t="69119" x="9320213" y="4033838"/>
          <p14:tracePt t="69127" x="9307513" y="4046538"/>
          <p14:tracePt t="69135" x="9296400" y="4046538"/>
          <p14:tracePt t="69143" x="9296400" y="4059238"/>
          <p14:tracePt t="69159" x="9283700" y="4059238"/>
          <p14:tracePt t="69167" x="9271000" y="4083050"/>
          <p14:tracePt t="69175" x="9258300" y="4095750"/>
          <p14:tracePt t="69185" x="9220200" y="4121150"/>
          <p14:tracePt t="69191" x="9207500" y="4133850"/>
          <p14:tracePt t="69199" x="9170988" y="4171950"/>
          <p14:tracePt t="69207" x="9158288" y="4183063"/>
          <p14:tracePt t="69215" x="9145588" y="4195763"/>
          <p14:tracePt t="69223" x="9132888" y="4208463"/>
          <p14:tracePt t="69231" x="9120188" y="4208463"/>
          <p14:tracePt t="69239" x="9120188" y="4221163"/>
          <p14:tracePt t="69247" x="9107488" y="4221163"/>
          <p14:tracePt t="69279" x="9096375" y="4221163"/>
          <p14:tracePt t="69415" x="9083675" y="4221163"/>
          <p14:tracePt t="69423" x="9058275" y="4246563"/>
          <p14:tracePt t="69431" x="9045575" y="4259263"/>
          <p14:tracePt t="69440" x="9032875" y="4270375"/>
          <p14:tracePt t="69447" x="9032875" y="4283075"/>
          <p14:tracePt t="69455" x="9020175" y="4295775"/>
          <p14:tracePt t="69463" x="9020175" y="4308475"/>
          <p14:tracePt t="69471" x="9007475" y="4308475"/>
          <p14:tracePt t="69479" x="9007475" y="4321175"/>
          <p14:tracePt t="69487" x="9007475" y="4346575"/>
          <p14:tracePt t="69495" x="9007475" y="4359275"/>
          <p14:tracePt t="69503" x="8996363" y="4370388"/>
          <p14:tracePt t="69511" x="8996363" y="4383088"/>
          <p14:tracePt t="69519" x="8970963" y="4408488"/>
          <p14:tracePt t="69527" x="8970963" y="4433888"/>
          <p14:tracePt t="69535" x="8970963" y="4457700"/>
          <p14:tracePt t="69543" x="8970963" y="4470400"/>
          <p14:tracePt t="69551" x="8958263" y="4483100"/>
          <p14:tracePt t="69559" x="8958263" y="4495800"/>
          <p14:tracePt t="69568" x="8958263" y="4521200"/>
          <p14:tracePt t="69584" x="8958263" y="4533900"/>
          <p14:tracePt t="69591" x="8958263" y="4546600"/>
          <p14:tracePt t="69599" x="8958263" y="4557713"/>
          <p14:tracePt t="69607" x="8958263" y="4583113"/>
          <p14:tracePt t="69615" x="8958263" y="4621213"/>
          <p14:tracePt t="69623" x="8958263" y="4670425"/>
          <p14:tracePt t="69631" x="8958263" y="4733925"/>
          <p14:tracePt t="69639" x="8958263" y="4783138"/>
          <p14:tracePt t="69647" x="8958263" y="4808538"/>
          <p14:tracePt t="69655" x="8958263" y="4870450"/>
          <p14:tracePt t="69663" x="8958263" y="4895850"/>
          <p14:tracePt t="69671" x="8958263" y="4932363"/>
          <p14:tracePt t="69679" x="8958263" y="4945063"/>
          <p14:tracePt t="69695" x="8958263" y="4957763"/>
          <p14:tracePt t="69727" x="8958263" y="4970463"/>
          <p14:tracePt t="69743" x="8958263" y="5008563"/>
          <p14:tracePt t="69751" x="8958263" y="5032375"/>
          <p14:tracePt t="69758" x="8958263" y="5132388"/>
          <p14:tracePt t="69768" x="8970963" y="5207000"/>
          <p14:tracePt t="69774" x="8970963" y="5283200"/>
          <p14:tracePt t="69784" x="8996363" y="5470525"/>
          <p14:tracePt t="69790" x="8996363" y="5519738"/>
          <p14:tracePt t="69798" x="9007475" y="5619750"/>
          <p14:tracePt t="69807" x="9007475" y="5732463"/>
          <p14:tracePt t="69815" x="9032875" y="5807075"/>
          <p14:tracePt t="69823" x="9032875" y="5857875"/>
          <p14:tracePt t="69830" x="9032875" y="5894388"/>
          <p14:tracePt t="69838" x="9045575" y="5919788"/>
          <p14:tracePt t="69847" x="9045575" y="5994400"/>
          <p14:tracePt t="69854" x="9045575" y="6069013"/>
          <p14:tracePt t="69863" x="9070975" y="6232525"/>
          <p14:tracePt t="69870" x="9070975" y="6456363"/>
          <p14:tracePt t="69878" x="9096375" y="6769100"/>
          <p14:tracePt t="69887" x="9096375" y="6992938"/>
          <p14:tracePt t="69894" x="9096375" y="7331075"/>
          <p14:tracePt t="69903" x="9120188" y="7654925"/>
          <p14:tracePt t="69910" x="9120188" y="7831138"/>
          <p14:tracePt t="69919" x="9120188" y="8054975"/>
          <p14:tracePt t="69927" x="9120188" y="8255000"/>
          <p14:tracePt t="69935" x="9120188" y="8393113"/>
          <p14:tracePt t="69952" x="9120188" y="8529638"/>
          <p14:tracePt t="69958" x="9120188" y="8542338"/>
          <p14:tracePt t="69968" x="9120188" y="8555038"/>
          <p14:tracePt t="69998" x="9145588" y="8542338"/>
          <p14:tracePt t="70006" x="9158288" y="8504238"/>
          <p14:tracePt t="70014" x="9170988" y="8491538"/>
          <p14:tracePt t="70023" x="9196388" y="8480425"/>
          <p14:tracePt t="70030" x="9220200" y="8455025"/>
          <p14:tracePt t="70038" x="9245600" y="8442325"/>
          <p14:tracePt t="70046" x="9283700" y="8429625"/>
          <p14:tracePt t="70054" x="9307513" y="8429625"/>
          <p14:tracePt t="70062" x="9332913" y="8429625"/>
          <p14:tracePt t="70070" x="9358313" y="8416925"/>
          <p14:tracePt t="70078" x="9371013" y="8416925"/>
          <p14:tracePt t="70086" x="9383713" y="8393113"/>
          <p14:tracePt t="70110" x="9383713" y="8380413"/>
          <p14:tracePt t="70190" x="9383713" y="8367713"/>
          <p14:tracePt t="70206" x="9383713" y="8355013"/>
          <p14:tracePt t="70223" x="9371013" y="8342313"/>
          <p14:tracePt t="70238" x="9358313" y="8342313"/>
          <p14:tracePt t="70246" x="9345613" y="8329613"/>
          <p14:tracePt t="70262" x="9307513" y="8329613"/>
          <p14:tracePt t="70270" x="9296400" y="8329613"/>
          <p14:tracePt t="70278" x="9271000" y="8329613"/>
          <p14:tracePt t="70286" x="9232900" y="8329613"/>
          <p14:tracePt t="70294" x="9207500" y="8329613"/>
          <p14:tracePt t="70302" x="9170988" y="8329613"/>
          <p14:tracePt t="70310" x="9145588" y="8329613"/>
          <p14:tracePt t="70318" x="9107488" y="8329613"/>
          <p14:tracePt t="70326" x="9058275" y="8329613"/>
          <p14:tracePt t="70334" x="8996363" y="8329613"/>
          <p14:tracePt t="70342" x="8945563" y="8329613"/>
          <p14:tracePt t="70351" x="8870950" y="8329613"/>
          <p14:tracePt t="70358" x="8820150" y="8329613"/>
          <p14:tracePt t="70367" x="8745538" y="8329613"/>
          <p14:tracePt t="70374" x="8645525" y="8329613"/>
          <p14:tracePt t="70382" x="8570913" y="8329613"/>
          <p14:tracePt t="70390" x="8496300" y="8355013"/>
          <p14:tracePt t="70398" x="8408988" y="8380413"/>
          <p14:tracePt t="70406" x="8358188" y="8380413"/>
          <p14:tracePt t="70414" x="8308975" y="8393113"/>
          <p14:tracePt t="70422" x="8245475" y="8393113"/>
          <p14:tracePt t="70430" x="8221663" y="8393113"/>
          <p14:tracePt t="70438" x="8183563" y="8404225"/>
          <p14:tracePt t="70446" x="8170863" y="8404225"/>
          <p14:tracePt t="70454" x="8158163" y="8404225"/>
          <p14:tracePt t="70462" x="8145463" y="8404225"/>
          <p14:tracePt t="70470" x="8134350" y="8404225"/>
          <p14:tracePt t="70494" x="8108950" y="8404225"/>
          <p14:tracePt t="70647" x="8121650" y="8404225"/>
          <p14:tracePt t="70687" x="8134350" y="8404225"/>
          <p14:tracePt t="70711" x="8145463" y="8404225"/>
          <p14:tracePt t="70911" x="8158163" y="8404225"/>
          <p14:tracePt t="70935" x="8170863" y="8404225"/>
          <p14:tracePt t="70951" x="8183563" y="8416925"/>
          <p14:tracePt t="70959" x="8196263" y="8416925"/>
          <p14:tracePt t="70969" x="8196263" y="8442325"/>
          <p14:tracePt t="70984" x="8221663" y="8467725"/>
          <p14:tracePt t="72129" x="8196263" y="8467725"/>
          <p14:tracePt t="72137" x="8183563" y="8467725"/>
          <p14:tracePt t="72145" x="8170863" y="8467725"/>
          <p14:tracePt t="72153" x="8158163" y="8467725"/>
          <p14:tracePt t="72161" x="8145463" y="8467725"/>
          <p14:tracePt t="72169" x="8108950" y="8467725"/>
          <p14:tracePt t="72177" x="8096250" y="8467725"/>
          <p14:tracePt t="72185" x="8070850" y="8467725"/>
          <p14:tracePt t="72193" x="8021638" y="8467725"/>
          <p14:tracePt t="72203" x="7983538" y="8467725"/>
          <p14:tracePt t="72209" x="7947025" y="8467725"/>
          <p14:tracePt t="72220" x="7921625" y="8467725"/>
          <p14:tracePt t="72225" x="7883525" y="8467725"/>
          <p14:tracePt t="72235" x="7870825" y="8467725"/>
          <p14:tracePt t="72241" x="7858125" y="8467725"/>
          <p14:tracePt t="72250" x="7847013" y="8467725"/>
          <p14:tracePt t="72273" x="7834313" y="8467725"/>
          <p14:tracePt t="72321" x="7834313" y="8455025"/>
          <p14:tracePt t="72353" x="7834313" y="8442325"/>
          <p14:tracePt t="72401" x="7834313" y="8429625"/>
          <p14:tracePt t="72417" x="7834313" y="8404225"/>
          <p14:tracePt t="72434" x="7834313" y="8393113"/>
          <p14:tracePt t="72441" x="7834313" y="8380413"/>
          <p14:tracePt t="72449" x="7834313" y="8367713"/>
          <p14:tracePt t="72458" x="7834313" y="8355013"/>
          <p14:tracePt t="72465" x="7834313" y="8342313"/>
          <p14:tracePt t="72473" x="7834313" y="8329613"/>
          <p14:tracePt t="72489" x="7834313" y="8304213"/>
          <p14:tracePt t="72497" x="7834313" y="8293100"/>
          <p14:tracePt t="72513" x="7834313" y="8280400"/>
          <p14:tracePt t="72521" x="7834313" y="8267700"/>
          <p14:tracePt t="72529" x="7834313" y="8242300"/>
          <p14:tracePt t="72537" x="7834313" y="8205788"/>
          <p14:tracePt t="72545" x="7834313" y="8180388"/>
          <p14:tracePt t="72553" x="7834313" y="8142288"/>
          <p14:tracePt t="72561" x="7834313" y="8093075"/>
          <p14:tracePt t="72569" x="7834313" y="8029575"/>
          <p14:tracePt t="72577" x="7834313" y="7954963"/>
          <p14:tracePt t="72585" x="7834313" y="7905750"/>
          <p14:tracePt t="72593" x="7834313" y="7831138"/>
          <p14:tracePt t="72602" x="7834313" y="7754938"/>
          <p14:tracePt t="72609" x="7834313" y="7680325"/>
          <p14:tracePt t="72619" x="7834313" y="7631113"/>
          <p14:tracePt t="72625" x="7834313" y="7580313"/>
          <p14:tracePt t="72635" x="7834313" y="7543800"/>
          <p14:tracePt t="72641" x="7858125" y="7493000"/>
          <p14:tracePt t="72649" x="7858125" y="7456488"/>
          <p14:tracePt t="72657" x="7858125" y="7405688"/>
          <p14:tracePt t="72665" x="7870825" y="7343775"/>
          <p14:tracePt t="72673" x="7896225" y="7292975"/>
          <p14:tracePt t="72681" x="7908925" y="7243763"/>
          <p14:tracePt t="72689" x="7908925" y="7169150"/>
          <p14:tracePt t="72697" x="7934325" y="7080250"/>
          <p14:tracePt t="72705" x="7947025" y="7031038"/>
          <p14:tracePt t="72713" x="7947025" y="6956425"/>
          <p14:tracePt t="72721" x="7970838" y="6881813"/>
          <p14:tracePt t="72728" x="7970838" y="6831013"/>
          <p14:tracePt t="72737" x="7983538" y="6769100"/>
          <p14:tracePt t="72745" x="7983538" y="6743700"/>
          <p14:tracePt t="72753" x="7983538" y="6705600"/>
          <p14:tracePt t="72761" x="7983538" y="6681788"/>
          <p14:tracePt t="72769" x="7983538" y="6656388"/>
          <p14:tracePt t="72777" x="7983538" y="6643688"/>
          <p14:tracePt t="72793" x="7983538" y="6630988"/>
          <p14:tracePt t="72841" x="7983538" y="6618288"/>
          <p14:tracePt t="72865" x="7983538" y="6607175"/>
          <p14:tracePt t="72881" x="7983538" y="6594475"/>
          <p14:tracePt t="72889" x="7983538" y="6556375"/>
          <p14:tracePt t="72897" x="7983538" y="6530975"/>
          <p14:tracePt t="72905" x="7983538" y="6518275"/>
          <p14:tracePt t="72913" x="7983538" y="6481763"/>
          <p14:tracePt t="72921" x="7983538" y="6469063"/>
          <p14:tracePt t="72929" x="7983538" y="6456363"/>
          <p14:tracePt t="72937" x="7983538" y="6443663"/>
          <p14:tracePt t="72953" x="7983538" y="6430963"/>
          <p14:tracePt t="72993" x="7970838" y="6430963"/>
          <p14:tracePt t="73009" x="7958138" y="6430963"/>
          <p14:tracePt t="73017" x="7958138" y="6419850"/>
          <p14:tracePt t="73025" x="7921625" y="6419850"/>
          <p14:tracePt t="73033" x="7896225" y="6381750"/>
          <p14:tracePt t="73041" x="7808913" y="6343650"/>
          <p14:tracePt t="73049" x="7747000" y="6256338"/>
          <p14:tracePt t="73057" x="7659688" y="6156325"/>
          <p14:tracePt t="73065" x="7534275" y="6069013"/>
          <p14:tracePt t="73073" x="7470775" y="5981700"/>
          <p14:tracePt t="73081" x="7383463" y="5881688"/>
          <p14:tracePt t="73089" x="7283450" y="5794375"/>
          <p14:tracePt t="73096" x="7196138" y="5732463"/>
          <p14:tracePt t="73104" x="7146925" y="5670550"/>
          <p14:tracePt t="73113" x="7083425" y="5632450"/>
          <p14:tracePt t="73121" x="7059613" y="5619750"/>
          <p14:tracePt t="73129" x="7021513" y="5619750"/>
          <p14:tracePt t="73137" x="6996113" y="5619750"/>
          <p14:tracePt t="73145" x="6959600" y="5619750"/>
          <p14:tracePt t="73153" x="6921500" y="5619750"/>
          <p14:tracePt t="73160" x="6896100" y="5619750"/>
          <p14:tracePt t="73168" x="6859588" y="5619750"/>
          <p14:tracePt t="73177" x="6808788" y="5619750"/>
          <p14:tracePt t="73185" x="6772275" y="5619750"/>
          <p14:tracePt t="73193" x="6746875" y="5619750"/>
          <p14:tracePt t="73202" x="6734175" y="5619750"/>
          <p14:tracePt t="73209" x="6696075" y="5619750"/>
          <p14:tracePt t="73218" x="6684963" y="5619750"/>
          <p14:tracePt t="73225" x="6659563" y="5619750"/>
          <p14:tracePt t="73234" x="6646863" y="5632450"/>
          <p14:tracePt t="73240" x="6621463" y="5645150"/>
          <p14:tracePt t="73248" x="6608763" y="5670550"/>
          <p14:tracePt t="73256" x="6584950" y="5681663"/>
          <p14:tracePt t="73265" x="6546850" y="5694363"/>
          <p14:tracePt t="73272" x="6508750" y="5732463"/>
          <p14:tracePt t="73282" x="6459538" y="5757863"/>
          <p14:tracePt t="73289" x="6421438" y="5768975"/>
          <p14:tracePt t="73297" x="6384925" y="5781675"/>
          <p14:tracePt t="73305" x="6359525" y="5807075"/>
          <p14:tracePt t="73313" x="6346825" y="5819775"/>
          <p14:tracePt t="73321" x="6310313" y="5819775"/>
          <p14:tracePt t="73329" x="6297613" y="5819775"/>
          <p14:tracePt t="73336" x="6297613" y="5832475"/>
          <p14:tracePt t="73345" x="6284913" y="5832475"/>
          <p14:tracePt t="73360" x="6284913" y="5845175"/>
          <p14:tracePt t="73368" x="6272213" y="5845175"/>
          <p14:tracePt t="73376" x="6272213" y="5857875"/>
          <p14:tracePt t="73386" x="6259513" y="5857875"/>
          <p14:tracePt t="73393" x="6259513" y="5868988"/>
          <p14:tracePt t="73402" x="6259513" y="5881688"/>
          <p14:tracePt t="73408" x="6234113" y="5881688"/>
          <p14:tracePt t="73496" x="6234113" y="5907088"/>
          <p14:tracePt t="73529" x="6234113" y="5919788"/>
          <p14:tracePt t="73568" x="6246813" y="5919788"/>
          <p14:tracePt t="73632" x="6259513" y="5919788"/>
          <p14:tracePt t="73640" x="6272213" y="5919788"/>
          <p14:tracePt t="73656" x="6272213" y="5945188"/>
          <p14:tracePt t="79034" x="6272213" y="5932488"/>
          <p14:tracePt t="79042" x="6272213" y="5894388"/>
          <p14:tracePt t="79050" x="6272213" y="5794375"/>
          <p14:tracePt t="79058" x="6272213" y="5632450"/>
          <p14:tracePt t="79066" x="6259513" y="5519738"/>
          <p14:tracePt t="79074" x="6210300" y="5383213"/>
          <p14:tracePt t="79082" x="6134100" y="5232400"/>
          <p14:tracePt t="79090" x="6059488" y="5057775"/>
          <p14:tracePt t="79098" x="5959475" y="4845050"/>
          <p14:tracePt t="79106" x="5846763" y="4657725"/>
          <p14:tracePt t="79114" x="5746750" y="4446588"/>
          <p14:tracePt t="79122" x="5635625" y="4233863"/>
          <p14:tracePt t="79130" x="5535613" y="4059238"/>
          <p14:tracePt t="79138" x="5472113" y="3971925"/>
          <p14:tracePt t="79145" x="5372100" y="3784600"/>
          <p14:tracePt t="79154" x="5272088" y="3671888"/>
          <p14:tracePt t="79162" x="5172075" y="3546475"/>
          <p14:tracePt t="79170" x="5084763" y="3422650"/>
          <p14:tracePt t="79178" x="4984750" y="3309938"/>
          <p14:tracePt t="79187" x="4897438" y="3222625"/>
          <p14:tracePt t="79194" x="4835525" y="3159125"/>
          <p14:tracePt t="79204" x="4748213" y="3097213"/>
          <p14:tracePt t="79210" x="4710113" y="3035300"/>
          <p14:tracePt t="79220" x="4660900" y="2984500"/>
          <p14:tracePt t="79226" x="4622800" y="2947988"/>
          <p14:tracePt t="79235" x="4584700" y="2909888"/>
          <p14:tracePt t="79242" x="4548188" y="2871788"/>
          <p14:tracePt t="79253" x="4510088" y="2835275"/>
          <p14:tracePt t="79258" x="4460875" y="2797175"/>
          <p14:tracePt t="79269" x="4397375" y="2760663"/>
          <p14:tracePt t="79274" x="4348163" y="2722563"/>
          <p14:tracePt t="79282" x="4260850" y="2684463"/>
          <p14:tracePt t="79290" x="4210050" y="2673350"/>
          <p14:tracePt t="79299" x="4135438" y="2622550"/>
          <p14:tracePt t="79306" x="4073525" y="2622550"/>
          <p14:tracePt t="79315" x="4022725" y="2622550"/>
          <p14:tracePt t="79322" x="3986213" y="2622550"/>
          <p14:tracePt t="79330" x="3960813" y="2622550"/>
          <p14:tracePt t="79338" x="3922713" y="2622550"/>
          <p14:tracePt t="79346" x="3910013" y="2635250"/>
          <p14:tracePt t="79354" x="3910013" y="2660650"/>
          <p14:tracePt t="79362" x="3910013" y="2673350"/>
          <p14:tracePt t="79370" x="3910013" y="2684463"/>
          <p14:tracePt t="79378" x="3910013" y="2697163"/>
          <p14:tracePt t="79386" x="3910013" y="2722563"/>
          <p14:tracePt t="79394" x="3910013" y="2735263"/>
          <p14:tracePt t="79402" x="3910013" y="2747963"/>
          <p14:tracePt t="79419" x="3910013" y="2760663"/>
          <p14:tracePt t="79436" x="3910013" y="2771775"/>
          <p14:tracePt t="79442" x="3910013" y="2784475"/>
          <p14:tracePt t="79451" x="3910013" y="2822575"/>
          <p14:tracePt t="79458" x="3910013" y="2897188"/>
          <p14:tracePt t="79466" x="3910013" y="2947988"/>
          <p14:tracePt t="79474" x="3910013" y="3022600"/>
          <p14:tracePt t="79482" x="3910013" y="3122613"/>
          <p14:tracePt t="79490" x="3910013" y="3197225"/>
          <p14:tracePt t="79498" x="3910013" y="3246438"/>
          <p14:tracePt t="79507" x="3922713" y="3309938"/>
          <p14:tracePt t="79514" x="3922713" y="3333750"/>
          <p14:tracePt t="79522" x="3935413" y="3371850"/>
          <p14:tracePt t="79530" x="3935413" y="3384550"/>
          <p14:tracePt t="79538" x="3948113" y="3384550"/>
          <p14:tracePt t="79554" x="3960813" y="3384550"/>
          <p14:tracePt t="79561" x="3973513" y="3384550"/>
          <p14:tracePt t="79569" x="4010025" y="3384550"/>
          <p14:tracePt t="79577" x="4060825" y="3384550"/>
          <p14:tracePt t="79585" x="4135438" y="3384550"/>
          <p14:tracePt t="79593" x="4235450" y="3371850"/>
          <p14:tracePt t="79603" x="4384675" y="3322638"/>
          <p14:tracePt t="79609" x="4560888" y="3271838"/>
          <p14:tracePt t="79619" x="4735513" y="3222625"/>
          <p14:tracePt t="79625" x="4848225" y="3184525"/>
          <p14:tracePt t="79635" x="4997450" y="3135313"/>
          <p14:tracePt t="79641" x="5110163" y="3084513"/>
          <p14:tracePt t="79650" x="5184775" y="3071813"/>
          <p14:tracePt t="79657" x="5235575" y="3048000"/>
          <p14:tracePt t="79665" x="5284788" y="3048000"/>
          <p14:tracePt t="79673" x="5322888" y="3048000"/>
          <p14:tracePt t="79681" x="5335588" y="3059113"/>
          <p14:tracePt t="79689" x="5372100" y="3122613"/>
          <p14:tracePt t="79697" x="5372100" y="3197225"/>
          <p14:tracePt t="79705" x="5372100" y="3271838"/>
          <p14:tracePt t="79713" x="5384800" y="3346450"/>
          <p14:tracePt t="79721" x="5384800" y="3397250"/>
          <p14:tracePt t="79729" x="5410200" y="3459163"/>
          <p14:tracePt t="79737" x="5410200" y="3509963"/>
          <p14:tracePt t="79745" x="5410200" y="3546475"/>
          <p14:tracePt t="79753" x="5410200" y="3559175"/>
          <p14:tracePt t="79761" x="5422900" y="3584575"/>
          <p14:tracePt t="79777" x="5422900" y="3597275"/>
          <p14:tracePt t="79786" x="5435600" y="3621088"/>
          <p14:tracePt t="79793" x="5446713" y="3633788"/>
          <p14:tracePt t="79809" x="5472113" y="3646488"/>
          <p14:tracePt t="79820" x="5484813" y="3659188"/>
          <p14:tracePt t="79835" x="5497513" y="3671888"/>
          <p14:tracePt t="79849" x="5510213" y="3671888"/>
          <p14:tracePt t="79929" x="5497513" y="3671888"/>
          <p14:tracePt t="79937" x="5472113" y="3671888"/>
          <p14:tracePt t="79945" x="5459413" y="3671888"/>
          <p14:tracePt t="79953" x="5446713" y="3671888"/>
          <p14:tracePt t="79993" x="5446713" y="3684588"/>
          <p14:tracePt t="80001" x="5446713" y="3721100"/>
          <p14:tracePt t="80009" x="5446713" y="3746500"/>
          <p14:tracePt t="80018" x="5446713" y="3808413"/>
          <p14:tracePt t="80025" x="5446713" y="3833813"/>
          <p14:tracePt t="80035" x="5446713" y="3871913"/>
          <p14:tracePt t="80041" x="5472113" y="3908425"/>
          <p14:tracePt t="80049" x="5472113" y="3933825"/>
          <p14:tracePt t="80057" x="5472113" y="3946525"/>
          <p14:tracePt t="80065" x="5472113" y="3959225"/>
          <p14:tracePt t="80073" x="5472113" y="3984625"/>
          <p14:tracePt t="80105" x="5459413" y="3984625"/>
          <p14:tracePt t="80113" x="5435600" y="3984625"/>
          <p14:tracePt t="80121" x="5410200" y="3984625"/>
          <p14:tracePt t="80129" x="5372100" y="3984625"/>
          <p14:tracePt t="80137" x="5346700" y="3984625"/>
          <p14:tracePt t="80145" x="5335588" y="3984625"/>
          <p14:tracePt t="80153" x="5297488" y="3984625"/>
          <p14:tracePt t="80161" x="5284788" y="3984625"/>
          <p14:tracePt t="80177" x="5272088" y="3971925"/>
          <p14:tracePt t="80217" x="5322888" y="3971925"/>
          <p14:tracePt t="80224" x="5335588" y="3984625"/>
          <p14:tracePt t="80234" x="5372100" y="4008438"/>
          <p14:tracePt t="80241" x="5384800" y="4046538"/>
          <p14:tracePt t="80249" x="5410200" y="4095750"/>
          <p14:tracePt t="80257" x="5410200" y="4108450"/>
          <p14:tracePt t="80265" x="5410200" y="4146550"/>
          <p14:tracePt t="80273" x="5410200" y="4159250"/>
          <p14:tracePt t="80289" x="5410200" y="4171950"/>
          <p14:tracePt t="80297" x="5372100" y="4171950"/>
          <p14:tracePt t="80305" x="5310188" y="4171950"/>
          <p14:tracePt t="80313" x="5210175" y="4171950"/>
          <p14:tracePt t="80321" x="5084763" y="4171950"/>
          <p14:tracePt t="80329" x="4935538" y="4195763"/>
          <p14:tracePt t="80337" x="4835525" y="4195763"/>
          <p14:tracePt t="80345" x="4697413" y="4221163"/>
          <p14:tracePt t="80353" x="4584700" y="4246563"/>
          <p14:tracePt t="80361" x="4484688" y="4246563"/>
          <p14:tracePt t="80370" x="4435475" y="4259263"/>
          <p14:tracePt t="80377" x="4373563" y="4259263"/>
          <p14:tracePt t="80385" x="4360863" y="4270375"/>
          <p14:tracePt t="80393" x="4348163" y="4270375"/>
          <p14:tracePt t="80403" x="4335463" y="4270375"/>
          <p14:tracePt t="80419" x="4335463" y="4283075"/>
          <p14:tracePt t="80434" x="4335463" y="4295775"/>
          <p14:tracePt t="80449" x="4348163" y="4321175"/>
          <p14:tracePt t="80465" x="4360863" y="4321175"/>
          <p14:tracePt t="80520" x="4348163" y="4321175"/>
          <p14:tracePt t="80529" x="4335463" y="4321175"/>
          <p14:tracePt t="80536" x="4322763" y="4308475"/>
          <p14:tracePt t="80544" x="4286250" y="4308475"/>
          <p14:tracePt t="80553" x="4260850" y="4308475"/>
          <p14:tracePt t="80560" x="4222750" y="4308475"/>
          <p14:tracePt t="80568" x="4210050" y="4308475"/>
          <p14:tracePt t="80577" x="4197350" y="4308475"/>
          <p14:tracePt t="80586" x="4186238" y="4308475"/>
          <p14:tracePt t="80593" x="4173538" y="4308475"/>
          <p14:tracePt t="80641" x="4197350" y="4308475"/>
          <p14:tracePt t="80648" x="4235450" y="4308475"/>
          <p14:tracePt t="80656" x="4260850" y="4308475"/>
          <p14:tracePt t="80664" x="4286250" y="4308475"/>
          <p14:tracePt t="80673" x="4310063" y="4308475"/>
          <p14:tracePt t="80681" x="4322763" y="4308475"/>
          <p14:tracePt t="80688" x="4335463" y="4308475"/>
          <p14:tracePt t="80696" x="4348163" y="4308475"/>
          <p14:tracePt t="80753" x="4322763" y="4308475"/>
          <p14:tracePt t="80760" x="4286250" y="4308475"/>
          <p14:tracePt t="80769" x="4260850" y="4308475"/>
          <p14:tracePt t="80776" x="4222750" y="4308475"/>
          <p14:tracePt t="80786" x="4210050" y="4308475"/>
          <p14:tracePt t="80792" x="4186238" y="4308475"/>
          <p14:tracePt t="80848" x="4197350" y="4308475"/>
          <p14:tracePt t="80856" x="4235450" y="4308475"/>
          <p14:tracePt t="80864" x="4260850" y="4295775"/>
          <p14:tracePt t="80872" x="4322763" y="4283075"/>
          <p14:tracePt t="80880" x="4348163" y="4283075"/>
          <p14:tracePt t="80888" x="4410075" y="4283075"/>
          <p14:tracePt t="80896" x="4435475" y="4283075"/>
          <p14:tracePt t="80904" x="4473575" y="4259263"/>
          <p14:tracePt t="80912" x="4484688" y="4259263"/>
          <p14:tracePt t="80920" x="4497388" y="4259263"/>
          <p14:tracePt t="80928" x="4510088" y="4259263"/>
          <p14:tracePt t="80976" x="4497388" y="4259263"/>
          <p14:tracePt t="80985" x="4460875" y="4270375"/>
          <p14:tracePt t="80994" x="4435475" y="4270375"/>
          <p14:tracePt t="81001" x="4397375" y="4270375"/>
          <p14:tracePt t="81008" x="4384675" y="4270375"/>
          <p14:tracePt t="81018" x="4373563" y="4270375"/>
          <p14:tracePt t="81024" x="4360863" y="4270375"/>
          <p14:tracePt t="81032" x="4348163" y="4270375"/>
          <p14:tracePt t="81080" x="4348163" y="4283075"/>
          <p14:tracePt t="81096" x="4348163" y="4295775"/>
          <p14:tracePt t="81112" x="4348163" y="4308475"/>
          <p14:tracePt t="81176" x="4322763" y="4308475"/>
          <p14:tracePt t="81232" x="4348163" y="4308475"/>
          <p14:tracePt t="81239" x="4373563" y="43084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space réservé du numéro de diapositive 1"/>
          <p:cNvSpPr txBox="1">
            <a:spLocks noGrp="1"/>
          </p:cNvSpPr>
          <p:nvPr>
            <p:ph type="sldNum" sz="quarter" idx="4294967295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27</a:t>
            </a:fld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534357" y="492615"/>
            <a:ext cx="11669774" cy="2159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>
              <a:defRPr sz="4000"/>
            </a:pPr>
            <a:endParaRPr/>
          </a:p>
        </p:txBody>
      </p:sp>
      <p:sp>
        <p:nvSpPr>
          <p:cNvPr id="373" name="CCGT"/>
          <p:cNvSpPr/>
          <p:nvPr/>
        </p:nvSpPr>
        <p:spPr>
          <a:xfrm>
            <a:off x="2219508" y="3535298"/>
            <a:ext cx="1270001" cy="1270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/>
            </a:lvl1pPr>
          </a:lstStyle>
          <a:p>
            <a:r>
              <a:rPr b="0" dirty="0"/>
              <a:t>CCGT</a:t>
            </a:r>
          </a:p>
        </p:txBody>
      </p:sp>
      <p:sp>
        <p:nvSpPr>
          <p:cNvPr id="374" name="Line"/>
          <p:cNvSpPr/>
          <p:nvPr/>
        </p:nvSpPr>
        <p:spPr>
          <a:xfrm flipH="1">
            <a:off x="2854508" y="4777848"/>
            <a:ext cx="1" cy="99137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5" name="Line"/>
          <p:cNvSpPr/>
          <p:nvPr/>
        </p:nvSpPr>
        <p:spPr>
          <a:xfrm flipH="1">
            <a:off x="2854508" y="2542191"/>
            <a:ext cx="1" cy="9913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81" name="Group"/>
          <p:cNvGrpSpPr/>
          <p:nvPr/>
        </p:nvGrpSpPr>
        <p:grpSpPr>
          <a:xfrm>
            <a:off x="5633720" y="2558230"/>
            <a:ext cx="1282701" cy="5462688"/>
            <a:chOff x="0" y="0"/>
            <a:chExt cx="1282700" cy="5462687"/>
          </a:xfrm>
        </p:grpSpPr>
        <p:sp>
          <p:nvSpPr>
            <p:cNvPr id="376" name="CCGT"/>
            <p:cNvSpPr/>
            <p:nvPr/>
          </p:nvSpPr>
          <p:spPr>
            <a:xfrm>
              <a:off x="12700" y="981384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b="0" dirty="0"/>
                <a:t>CCGT</a:t>
              </a:r>
            </a:p>
          </p:txBody>
        </p:sp>
        <p:sp>
          <p:nvSpPr>
            <p:cNvPr id="377" name="Carbon capture"/>
            <p:cNvSpPr/>
            <p:nvPr/>
          </p:nvSpPr>
          <p:spPr>
            <a:xfrm>
              <a:off x="0" y="3214016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b="0" dirty="0"/>
                <a:t>Carbon capture</a:t>
              </a:r>
            </a:p>
          </p:txBody>
        </p:sp>
        <p:sp>
          <p:nvSpPr>
            <p:cNvPr id="378" name="Line"/>
            <p:cNvSpPr/>
            <p:nvPr/>
          </p:nvSpPr>
          <p:spPr>
            <a:xfrm flipH="1">
              <a:off x="647700" y="2235657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 flipH="1">
              <a:off x="647700" y="0"/>
              <a:ext cx="1" cy="9913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0" name="Line"/>
            <p:cNvSpPr/>
            <p:nvPr/>
          </p:nvSpPr>
          <p:spPr>
            <a:xfrm flipH="1">
              <a:off x="647700" y="4471315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Equation"/>
              <p:cNvSpPr txBox="1"/>
              <p:nvPr/>
            </p:nvSpPr>
            <p:spPr>
              <a:xfrm>
                <a:off x="1815281" y="8183700"/>
                <a:ext cx="2078454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ar-AE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𝑪𝑮𝑻</m:t>
                          </m:r>
                        </m:sub>
                      </m:sSub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sz="24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39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281" y="8183700"/>
                <a:ext cx="2078454" cy="369332"/>
              </a:xfrm>
              <a:prstGeom prst="rect">
                <a:avLst/>
              </a:prstGeom>
              <a:blipFill>
                <a:blip r:embed="rId3"/>
                <a:stretch>
                  <a:fillRect l="-3049" r="-3049" b="-2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0" name="Equation"/>
              <p:cNvSpPr txBox="1"/>
              <p:nvPr/>
            </p:nvSpPr>
            <p:spPr>
              <a:xfrm>
                <a:off x="5242193" y="8198914"/>
                <a:ext cx="2078454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ar-AE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𝑪𝑮𝑻</m:t>
                          </m:r>
                        </m:sub>
                      </m:sSub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47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sz="24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40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193" y="8198914"/>
                <a:ext cx="2078454" cy="369332"/>
              </a:xfrm>
              <a:prstGeom prst="rect">
                <a:avLst/>
              </a:prstGeom>
              <a:blipFill>
                <a:blip r:embed="rId4"/>
                <a:stretch>
                  <a:fillRect l="-2424" r="-3030" b="-2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4" name="MEA"/>
          <p:cNvSpPr txBox="1"/>
          <p:nvPr/>
        </p:nvSpPr>
        <p:spPr>
          <a:xfrm>
            <a:off x="6369244" y="6704308"/>
            <a:ext cx="49959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b="0" dirty="0"/>
              <a:t>MEA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5" name="Equation"/>
              <p:cNvSpPr txBox="1"/>
              <p:nvPr/>
            </p:nvSpPr>
            <p:spPr>
              <a:xfrm>
                <a:off x="2141466" y="5856330"/>
                <a:ext cx="1426085" cy="22153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326</m:t>
                      </m:r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𝑀𝑊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sz="1600">
                  <a:solidFill>
                    <a:srgbClr val="929292"/>
                  </a:solidFill>
                </a:endParaRPr>
              </a:p>
            </p:txBody>
          </p:sp>
        </mc:Choice>
        <mc:Fallback xmlns="">
          <p:sp>
            <p:nvSpPr>
              <p:cNvPr id="40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466" y="5856330"/>
                <a:ext cx="1426085" cy="221530"/>
              </a:xfrm>
              <a:prstGeom prst="rect">
                <a:avLst/>
              </a:prstGeom>
              <a:blipFill>
                <a:blip r:embed="rId5"/>
                <a:stretch>
                  <a:fillRect l="-5310" r="-9735" b="-4444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6" name="Equation"/>
              <p:cNvSpPr txBox="1"/>
              <p:nvPr/>
            </p:nvSpPr>
            <p:spPr>
              <a:xfrm>
                <a:off x="6382363" y="7351166"/>
                <a:ext cx="1324485" cy="22234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𝑀𝑊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sz="1600" dirty="0">
                  <a:solidFill>
                    <a:srgbClr val="929292"/>
                  </a:solidFill>
                </a:endParaRPr>
              </a:p>
            </p:txBody>
          </p:sp>
        </mc:Choice>
        <mc:Fallback xmlns="">
          <p:sp>
            <p:nvSpPr>
              <p:cNvPr id="40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363" y="7351166"/>
                <a:ext cx="1324485" cy="222343"/>
              </a:xfrm>
              <a:prstGeom prst="rect">
                <a:avLst/>
              </a:prstGeom>
              <a:blipFill>
                <a:blip r:embed="rId6"/>
                <a:stretch>
                  <a:fillRect l="-5714" r="-9524" b="-3684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" name="Applying carbon capture induces a high energy penalty, but this can be reduced through adaptations"/>
          <p:cNvSpPr/>
          <p:nvPr/>
        </p:nvSpPr>
        <p:spPr>
          <a:xfrm>
            <a:off x="534356" y="492615"/>
            <a:ext cx="11445321" cy="135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4000"/>
            </a:lvl1pPr>
          </a:lstStyle>
          <a:p>
            <a:r>
              <a:rPr lang="en-GB" sz="3600" dirty="0">
                <a:solidFill>
                  <a:srgbClr val="C00000"/>
                </a:solidFill>
              </a:rPr>
              <a:t>The CC penalty is reduced from 13.5 to 6.8 abs.% by performing EGR and extracting steam </a:t>
            </a:r>
          </a:p>
        </p:txBody>
      </p:sp>
      <p:sp>
        <p:nvSpPr>
          <p:cNvPr id="410" name="4.6% CO2"/>
          <p:cNvSpPr txBox="1"/>
          <p:nvPr/>
        </p:nvSpPr>
        <p:spPr>
          <a:xfrm>
            <a:off x="2929937" y="5083737"/>
            <a:ext cx="114454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b="0" dirty="0"/>
              <a:t>4.6% </a:t>
            </a:r>
            <a:r>
              <a:rPr lang="en-GB" b="0" dirty="0"/>
              <a:t>CO</a:t>
            </a:r>
            <a:r>
              <a:rPr lang="en-GB" b="0" baseline="-25000" dirty="0"/>
              <a:t>2</a:t>
            </a:r>
            <a:endParaRPr b="0" baseline="-5999" dirty="0"/>
          </a:p>
        </p:txBody>
      </p:sp>
      <p:sp>
        <p:nvSpPr>
          <p:cNvPr id="411" name="4.6% CO2"/>
          <p:cNvSpPr txBox="1"/>
          <p:nvPr/>
        </p:nvSpPr>
        <p:spPr>
          <a:xfrm>
            <a:off x="6356850" y="5083738"/>
            <a:ext cx="114454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b="0" dirty="0"/>
              <a:t>4.6% </a:t>
            </a:r>
            <a:r>
              <a:rPr lang="en-GB" b="0" dirty="0"/>
              <a:t>CO</a:t>
            </a:r>
            <a:r>
              <a:rPr lang="en-GB" b="0" baseline="-25000" dirty="0"/>
              <a:t>2</a:t>
            </a:r>
            <a:endParaRPr b="0" baseline="-5999" dirty="0"/>
          </a:p>
        </p:txBody>
      </p:sp>
      <p:sp>
        <p:nvSpPr>
          <p:cNvPr id="413" name="560 MWe"/>
          <p:cNvSpPr txBox="1"/>
          <p:nvPr/>
        </p:nvSpPr>
        <p:spPr>
          <a:xfrm>
            <a:off x="1052937" y="3887627"/>
            <a:ext cx="108852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rPr b="0" dirty="0"/>
              <a:t>560 MWe</a:t>
            </a:r>
          </a:p>
        </p:txBody>
      </p:sp>
      <p:grpSp>
        <p:nvGrpSpPr>
          <p:cNvPr id="23" name="Group">
            <a:extLst>
              <a:ext uri="{FF2B5EF4-FFF2-40B4-BE49-F238E27FC236}">
                <a16:creationId xmlns:a16="http://schemas.microsoft.com/office/drawing/2014/main" id="{58613A62-8935-7E4F-B2B9-BC0A418D5B4D}"/>
              </a:ext>
            </a:extLst>
          </p:cNvPr>
          <p:cNvGrpSpPr/>
          <p:nvPr/>
        </p:nvGrpSpPr>
        <p:grpSpPr>
          <a:xfrm>
            <a:off x="9293859" y="2509282"/>
            <a:ext cx="2667707" cy="5203964"/>
            <a:chOff x="1150386" y="-1"/>
            <a:chExt cx="2667705" cy="5203963"/>
          </a:xfrm>
        </p:grpSpPr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D0D1CE02-A39E-8E4D-8341-EE939EBD2D18}"/>
                </a:ext>
              </a:extLst>
            </p:cNvPr>
            <p:cNvGrpSpPr/>
            <p:nvPr/>
          </p:nvGrpSpPr>
          <p:grpSpPr>
            <a:xfrm>
              <a:off x="1150386" y="46073"/>
              <a:ext cx="1282701" cy="5157889"/>
              <a:chOff x="0" y="0"/>
              <a:chExt cx="1282700" cy="5157887"/>
            </a:xfrm>
          </p:grpSpPr>
          <p:sp>
            <p:nvSpPr>
              <p:cNvPr id="33" name="CCGT">
                <a:extLst>
                  <a:ext uri="{FF2B5EF4-FFF2-40B4-BE49-F238E27FC236}">
                    <a16:creationId xmlns:a16="http://schemas.microsoft.com/office/drawing/2014/main" id="{6EE781FA-82C5-7B48-80E6-BB431D8C9812}"/>
                  </a:ext>
                </a:extLst>
              </p:cNvPr>
              <p:cNvSpPr/>
              <p:nvPr/>
            </p:nvSpPr>
            <p:spPr>
              <a:xfrm>
                <a:off x="12700" y="981384"/>
                <a:ext cx="1270000" cy="127000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b="0" dirty="0"/>
                  <a:t>CCGT</a:t>
                </a:r>
              </a:p>
            </p:txBody>
          </p:sp>
          <p:sp>
            <p:nvSpPr>
              <p:cNvPr id="34" name="Square">
                <a:extLst>
                  <a:ext uri="{FF2B5EF4-FFF2-40B4-BE49-F238E27FC236}">
                    <a16:creationId xmlns:a16="http://schemas.microsoft.com/office/drawing/2014/main" id="{97D9AC2E-E0D2-B148-9747-B71E271C5338}"/>
                  </a:ext>
                </a:extLst>
              </p:cNvPr>
              <p:cNvSpPr/>
              <p:nvPr/>
            </p:nvSpPr>
            <p:spPr>
              <a:xfrm>
                <a:off x="0" y="3214016"/>
                <a:ext cx="1270000" cy="127000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/>
                </a:pPr>
                <a:endParaRPr/>
              </a:p>
            </p:txBody>
          </p:sp>
          <p:sp>
            <p:nvSpPr>
              <p:cNvPr id="35" name="Line">
                <a:extLst>
                  <a:ext uri="{FF2B5EF4-FFF2-40B4-BE49-F238E27FC236}">
                    <a16:creationId xmlns:a16="http://schemas.microsoft.com/office/drawing/2014/main" id="{69D03ABA-DBA9-174F-879B-221B77457A92}"/>
                  </a:ext>
                </a:extLst>
              </p:cNvPr>
              <p:cNvSpPr/>
              <p:nvPr/>
            </p:nvSpPr>
            <p:spPr>
              <a:xfrm flipH="1">
                <a:off x="647700" y="2235657"/>
                <a:ext cx="1" cy="99137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Line">
                <a:extLst>
                  <a:ext uri="{FF2B5EF4-FFF2-40B4-BE49-F238E27FC236}">
                    <a16:creationId xmlns:a16="http://schemas.microsoft.com/office/drawing/2014/main" id="{27B14392-0F2F-3845-BECD-EB798D1820D9}"/>
                  </a:ext>
                </a:extLst>
              </p:cNvPr>
              <p:cNvSpPr/>
              <p:nvPr/>
            </p:nvSpPr>
            <p:spPr>
              <a:xfrm flipH="1">
                <a:off x="647700" y="0"/>
                <a:ext cx="1" cy="99137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Line">
                <a:extLst>
                  <a:ext uri="{FF2B5EF4-FFF2-40B4-BE49-F238E27FC236}">
                    <a16:creationId xmlns:a16="http://schemas.microsoft.com/office/drawing/2014/main" id="{957AFFCC-E122-1B42-829B-F0AAF36AEB1B}"/>
                  </a:ext>
                </a:extLst>
              </p:cNvPr>
              <p:cNvSpPr/>
              <p:nvPr/>
            </p:nvSpPr>
            <p:spPr>
              <a:xfrm flipH="1">
                <a:off x="647700" y="4166515"/>
                <a:ext cx="1" cy="99137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Carbon capture">
                <a:extLst>
                  <a:ext uri="{FF2B5EF4-FFF2-40B4-BE49-F238E27FC236}">
                    <a16:creationId xmlns:a16="http://schemas.microsoft.com/office/drawing/2014/main" id="{9749AEDD-02F1-3D42-9499-FDA2897A311B}"/>
                  </a:ext>
                </a:extLst>
              </p:cNvPr>
              <p:cNvSpPr/>
              <p:nvPr/>
            </p:nvSpPr>
            <p:spPr>
              <a:xfrm>
                <a:off x="158750" y="3203855"/>
                <a:ext cx="952500" cy="95250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800"/>
                </a:lvl1pPr>
              </a:lstStyle>
              <a:p>
                <a:r>
                  <a:rPr b="0" dirty="0"/>
                  <a:t>Carbon capture</a:t>
                </a:r>
              </a:p>
            </p:txBody>
          </p:sp>
        </p:grp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4DC886B8-53F1-4F4A-83CE-57B608CECB8F}"/>
                </a:ext>
              </a:extLst>
            </p:cNvPr>
            <p:cNvSpPr/>
            <p:nvPr/>
          </p:nvSpPr>
          <p:spPr>
            <a:xfrm>
              <a:off x="1787926" y="2622550"/>
              <a:ext cx="1600036" cy="0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BFFAACA4-4F36-9244-A645-F3197A23570D}"/>
                </a:ext>
              </a:extLst>
            </p:cNvPr>
            <p:cNvSpPr/>
            <p:nvPr/>
          </p:nvSpPr>
          <p:spPr>
            <a:xfrm flipV="1">
              <a:off x="3367806" y="548835"/>
              <a:ext cx="1" cy="2073715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C1F86BFD-AD57-BD40-B3CA-1B3E6C6614C3}"/>
                </a:ext>
              </a:extLst>
            </p:cNvPr>
            <p:cNvSpPr/>
            <p:nvPr/>
          </p:nvSpPr>
          <p:spPr>
            <a:xfrm flipH="1" flipV="1">
              <a:off x="1813161" y="565149"/>
              <a:ext cx="1549566" cy="2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35% EGR">
              <a:extLst>
                <a:ext uri="{FF2B5EF4-FFF2-40B4-BE49-F238E27FC236}">
                  <a16:creationId xmlns:a16="http://schemas.microsoft.com/office/drawing/2014/main" id="{5E7A4C4C-3476-8B46-91BC-2161E0A2AF6A}"/>
                </a:ext>
              </a:extLst>
            </p:cNvPr>
            <p:cNvSpPr txBox="1"/>
            <p:nvPr/>
          </p:nvSpPr>
          <p:spPr>
            <a:xfrm>
              <a:off x="2348562" y="-1"/>
              <a:ext cx="1469529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b="0" dirty="0"/>
                <a:t>35% EGR</a:t>
              </a:r>
            </a:p>
          </p:txBody>
        </p:sp>
      </p:grpSp>
      <p:sp>
        <p:nvSpPr>
          <p:cNvPr id="40" name="4.6% CO2">
            <a:extLst>
              <a:ext uri="{FF2B5EF4-FFF2-40B4-BE49-F238E27FC236}">
                <a16:creationId xmlns:a16="http://schemas.microsoft.com/office/drawing/2014/main" id="{168A8F66-D579-2948-9595-9DD8549D93A4}"/>
              </a:ext>
            </a:extLst>
          </p:cNvPr>
          <p:cNvSpPr txBox="1"/>
          <p:nvPr/>
        </p:nvSpPr>
        <p:spPr>
          <a:xfrm>
            <a:off x="10074861" y="5227085"/>
            <a:ext cx="114454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lang="fr-FR" b="0" dirty="0"/>
              <a:t>7.1</a:t>
            </a:r>
            <a:r>
              <a:rPr b="0" dirty="0"/>
              <a:t>% </a:t>
            </a:r>
            <a:r>
              <a:rPr lang="en-GB" b="0" dirty="0"/>
              <a:t>CO</a:t>
            </a:r>
            <a:r>
              <a:rPr lang="en-GB" b="0" baseline="-25000" dirty="0"/>
              <a:t>2</a:t>
            </a:r>
            <a:endParaRPr b="0" baseline="-5999" dirty="0"/>
          </a:p>
        </p:txBody>
      </p:sp>
      <p:sp>
        <p:nvSpPr>
          <p:cNvPr id="42" name="Line">
            <a:extLst>
              <a:ext uri="{FF2B5EF4-FFF2-40B4-BE49-F238E27FC236}">
                <a16:creationId xmlns:a16="http://schemas.microsoft.com/office/drawing/2014/main" id="{579AC045-3C3A-5749-83DA-7EDD643DD59D}"/>
              </a:ext>
            </a:extLst>
          </p:cNvPr>
          <p:cNvSpPr/>
          <p:nvPr/>
        </p:nvSpPr>
        <p:spPr>
          <a:xfrm flipV="1">
            <a:off x="8801099" y="4198062"/>
            <a:ext cx="1" cy="2073715"/>
          </a:xfrm>
          <a:prstGeom prst="line">
            <a:avLst/>
          </a:prstGeom>
          <a:noFill/>
          <a:ln w="25400" cap="flat">
            <a:solidFill>
              <a:schemeClr val="accent4">
                <a:hueOff val="-1081314"/>
                <a:satOff val="4338"/>
                <a:lumOff val="-8931"/>
              </a:schemeClr>
            </a:solidFill>
            <a:prstDash val="sysDot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3" name="Line">
            <a:extLst>
              <a:ext uri="{FF2B5EF4-FFF2-40B4-BE49-F238E27FC236}">
                <a16:creationId xmlns:a16="http://schemas.microsoft.com/office/drawing/2014/main" id="{5534652C-8291-974E-A57D-5ACAF77275A7}"/>
              </a:ext>
            </a:extLst>
          </p:cNvPr>
          <p:cNvSpPr/>
          <p:nvPr/>
        </p:nvSpPr>
        <p:spPr>
          <a:xfrm>
            <a:off x="8788399" y="4196160"/>
            <a:ext cx="513081" cy="1"/>
          </a:xfrm>
          <a:prstGeom prst="line">
            <a:avLst/>
          </a:prstGeom>
          <a:noFill/>
          <a:ln w="25400" cap="flat">
            <a:solidFill>
              <a:schemeClr val="accent4">
                <a:hueOff val="-1081314"/>
                <a:satOff val="4338"/>
                <a:lumOff val="-8931"/>
              </a:schemeClr>
            </a:solidFill>
            <a:prstDash val="sysDot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Line">
            <a:extLst>
              <a:ext uri="{FF2B5EF4-FFF2-40B4-BE49-F238E27FC236}">
                <a16:creationId xmlns:a16="http://schemas.microsoft.com/office/drawing/2014/main" id="{2922CC0F-EE38-3749-B774-F830813B16A1}"/>
              </a:ext>
            </a:extLst>
          </p:cNvPr>
          <p:cNvSpPr/>
          <p:nvPr/>
        </p:nvSpPr>
        <p:spPr>
          <a:xfrm>
            <a:off x="8808719" y="6261153"/>
            <a:ext cx="668328" cy="0"/>
          </a:xfrm>
          <a:prstGeom prst="line">
            <a:avLst/>
          </a:prstGeom>
          <a:noFill/>
          <a:ln w="25400" cap="flat">
            <a:solidFill>
              <a:schemeClr val="accent4">
                <a:hueOff val="-1081314"/>
                <a:satOff val="4338"/>
                <a:lumOff val="-8931"/>
              </a:schemeClr>
            </a:solidFill>
            <a:prstDash val="sysDot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5" name="Steam">
            <a:extLst>
              <a:ext uri="{FF2B5EF4-FFF2-40B4-BE49-F238E27FC236}">
                <a16:creationId xmlns:a16="http://schemas.microsoft.com/office/drawing/2014/main" id="{E25E8A83-4E40-BE40-9EC1-DE18ADC2E84A}"/>
              </a:ext>
            </a:extLst>
          </p:cNvPr>
          <p:cNvSpPr txBox="1"/>
          <p:nvPr/>
        </p:nvSpPr>
        <p:spPr>
          <a:xfrm>
            <a:off x="8143472" y="3645245"/>
            <a:ext cx="995216" cy="469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b="0" dirty="0"/>
              <a:t>Steam</a:t>
            </a:r>
          </a:p>
        </p:txBody>
      </p:sp>
      <p:sp>
        <p:nvSpPr>
          <p:cNvPr id="46" name="MEA">
            <a:extLst>
              <a:ext uri="{FF2B5EF4-FFF2-40B4-BE49-F238E27FC236}">
                <a16:creationId xmlns:a16="http://schemas.microsoft.com/office/drawing/2014/main" id="{21532B10-FB04-B941-8938-F9AD5791F0C2}"/>
              </a:ext>
            </a:extLst>
          </p:cNvPr>
          <p:cNvSpPr txBox="1"/>
          <p:nvPr/>
        </p:nvSpPr>
        <p:spPr>
          <a:xfrm>
            <a:off x="9469066" y="7847380"/>
            <a:ext cx="70371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fr-FR" b="0" dirty="0"/>
              <a:t>MEA</a:t>
            </a:r>
            <a:endParaRPr b="0" dirty="0"/>
          </a:p>
        </p:txBody>
      </p:sp>
      <p:sp>
        <p:nvSpPr>
          <p:cNvPr id="49" name="MEA">
            <a:extLst>
              <a:ext uri="{FF2B5EF4-FFF2-40B4-BE49-F238E27FC236}">
                <a16:creationId xmlns:a16="http://schemas.microsoft.com/office/drawing/2014/main" id="{A075CD9C-2C08-E842-8FF8-C51972225364}"/>
              </a:ext>
            </a:extLst>
          </p:cNvPr>
          <p:cNvSpPr txBox="1"/>
          <p:nvPr/>
        </p:nvSpPr>
        <p:spPr>
          <a:xfrm>
            <a:off x="10233398" y="6703300"/>
            <a:ext cx="214071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endParaRPr lang="fr-FR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Equation">
                <a:extLst>
                  <a:ext uri="{FF2B5EF4-FFF2-40B4-BE49-F238E27FC236}">
                    <a16:creationId xmlns:a16="http://schemas.microsoft.com/office/drawing/2014/main" id="{D7AD8E55-894D-5D48-9100-C079A91CE868}"/>
                  </a:ext>
                </a:extLst>
              </p:cNvPr>
              <p:cNvSpPr txBox="1"/>
              <p:nvPr/>
            </p:nvSpPr>
            <p:spPr>
              <a:xfrm>
                <a:off x="10295661" y="7829582"/>
                <a:ext cx="2078453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ar-AE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𝑪𝑮𝑻</m:t>
                          </m:r>
                        </m:sub>
                      </m:sSub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53</m:t>
                      </m:r>
                      <m:r>
                        <a:rPr lang="ar-AE" sz="2400" b="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2400" b="0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sz="24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48" name="Equation">
                <a:extLst>
                  <a:ext uri="{FF2B5EF4-FFF2-40B4-BE49-F238E27FC236}">
                    <a16:creationId xmlns:a16="http://schemas.microsoft.com/office/drawing/2014/main" id="{D7AD8E55-894D-5D48-9100-C079A91CE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5661" y="7829582"/>
                <a:ext cx="2078453" cy="369332"/>
              </a:xfrm>
              <a:prstGeom prst="rect">
                <a:avLst/>
              </a:prstGeom>
              <a:blipFill>
                <a:blip r:embed="rId7"/>
                <a:stretch>
                  <a:fillRect l="-2424" r="-2424" b="-2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002522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space réservé du numéro de diapositive 1"/>
          <p:cNvSpPr txBox="1">
            <a:spLocks noGrp="1"/>
          </p:cNvSpPr>
          <p:nvPr>
            <p:ph type="sldNum" sz="quarter" idx="4294967295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28</a:t>
            </a:fld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534357" y="492615"/>
            <a:ext cx="11669774" cy="2159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>
              <a:defRPr sz="4000"/>
            </a:pPr>
            <a:endParaRPr/>
          </a:p>
        </p:txBody>
      </p:sp>
      <p:sp>
        <p:nvSpPr>
          <p:cNvPr id="373" name="CCGT"/>
          <p:cNvSpPr/>
          <p:nvPr/>
        </p:nvSpPr>
        <p:spPr>
          <a:xfrm>
            <a:off x="2219508" y="3535298"/>
            <a:ext cx="1270001" cy="1270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/>
            </a:lvl1pPr>
          </a:lstStyle>
          <a:p>
            <a:r>
              <a:rPr b="0" dirty="0"/>
              <a:t>CCGT</a:t>
            </a:r>
          </a:p>
        </p:txBody>
      </p:sp>
      <p:sp>
        <p:nvSpPr>
          <p:cNvPr id="374" name="Line"/>
          <p:cNvSpPr/>
          <p:nvPr/>
        </p:nvSpPr>
        <p:spPr>
          <a:xfrm flipH="1">
            <a:off x="2854508" y="4777848"/>
            <a:ext cx="1" cy="99137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5" name="Line"/>
          <p:cNvSpPr/>
          <p:nvPr/>
        </p:nvSpPr>
        <p:spPr>
          <a:xfrm flipH="1">
            <a:off x="2854508" y="2542191"/>
            <a:ext cx="1" cy="9913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81" name="Group"/>
          <p:cNvGrpSpPr/>
          <p:nvPr/>
        </p:nvGrpSpPr>
        <p:grpSpPr>
          <a:xfrm>
            <a:off x="5633720" y="2558230"/>
            <a:ext cx="1282701" cy="5462688"/>
            <a:chOff x="0" y="0"/>
            <a:chExt cx="1282700" cy="5462687"/>
          </a:xfrm>
        </p:grpSpPr>
        <p:sp>
          <p:nvSpPr>
            <p:cNvPr id="376" name="CCGT"/>
            <p:cNvSpPr/>
            <p:nvPr/>
          </p:nvSpPr>
          <p:spPr>
            <a:xfrm>
              <a:off x="12700" y="981384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b="0" dirty="0"/>
                <a:t>CCGT</a:t>
              </a:r>
            </a:p>
          </p:txBody>
        </p:sp>
        <p:sp>
          <p:nvSpPr>
            <p:cNvPr id="377" name="Carbon capture"/>
            <p:cNvSpPr/>
            <p:nvPr/>
          </p:nvSpPr>
          <p:spPr>
            <a:xfrm>
              <a:off x="0" y="3214016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b="0" dirty="0"/>
                <a:t>Carbon capture</a:t>
              </a:r>
            </a:p>
          </p:txBody>
        </p:sp>
        <p:sp>
          <p:nvSpPr>
            <p:cNvPr id="378" name="Line"/>
            <p:cNvSpPr/>
            <p:nvPr/>
          </p:nvSpPr>
          <p:spPr>
            <a:xfrm flipH="1">
              <a:off x="647700" y="2235657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 flipH="1">
              <a:off x="647700" y="0"/>
              <a:ext cx="1" cy="9913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0" name="Line"/>
            <p:cNvSpPr/>
            <p:nvPr/>
          </p:nvSpPr>
          <p:spPr>
            <a:xfrm flipH="1">
              <a:off x="647700" y="4471315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Equation"/>
              <p:cNvSpPr txBox="1"/>
              <p:nvPr/>
            </p:nvSpPr>
            <p:spPr>
              <a:xfrm>
                <a:off x="1815281" y="8183700"/>
                <a:ext cx="2078454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ar-AE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𝑪𝑮𝑻</m:t>
                          </m:r>
                        </m:sub>
                      </m:sSub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sz="24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39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281" y="8183700"/>
                <a:ext cx="2078454" cy="369332"/>
              </a:xfrm>
              <a:prstGeom prst="rect">
                <a:avLst/>
              </a:prstGeom>
              <a:blipFill>
                <a:blip r:embed="rId3"/>
                <a:stretch>
                  <a:fillRect l="-3049" r="-3049" b="-2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0" name="Equation"/>
              <p:cNvSpPr txBox="1"/>
              <p:nvPr/>
            </p:nvSpPr>
            <p:spPr>
              <a:xfrm>
                <a:off x="5242193" y="8198914"/>
                <a:ext cx="2078454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ar-AE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𝑪𝑮𝑻</m:t>
                          </m:r>
                        </m:sub>
                      </m:sSub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47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sz="24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40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193" y="8198914"/>
                <a:ext cx="2078454" cy="369332"/>
              </a:xfrm>
              <a:prstGeom prst="rect">
                <a:avLst/>
              </a:prstGeom>
              <a:blipFill>
                <a:blip r:embed="rId4"/>
                <a:stretch>
                  <a:fillRect l="-2424" r="-3030" b="-2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4" name="MEA"/>
          <p:cNvSpPr txBox="1"/>
          <p:nvPr/>
        </p:nvSpPr>
        <p:spPr>
          <a:xfrm>
            <a:off x="6369244" y="6704308"/>
            <a:ext cx="49959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b="0" dirty="0"/>
              <a:t>MEA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5" name="Equation"/>
              <p:cNvSpPr txBox="1"/>
              <p:nvPr/>
            </p:nvSpPr>
            <p:spPr>
              <a:xfrm>
                <a:off x="2141466" y="5856330"/>
                <a:ext cx="1426085" cy="22153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326</m:t>
                      </m:r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𝑀𝑊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sz="1600">
                  <a:solidFill>
                    <a:srgbClr val="929292"/>
                  </a:solidFill>
                </a:endParaRPr>
              </a:p>
            </p:txBody>
          </p:sp>
        </mc:Choice>
        <mc:Fallback xmlns="">
          <p:sp>
            <p:nvSpPr>
              <p:cNvPr id="40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466" y="5856330"/>
                <a:ext cx="1426085" cy="221530"/>
              </a:xfrm>
              <a:prstGeom prst="rect">
                <a:avLst/>
              </a:prstGeom>
              <a:blipFill>
                <a:blip r:embed="rId5"/>
                <a:stretch>
                  <a:fillRect l="-5310" r="-9735" b="-4444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6" name="Equation"/>
              <p:cNvSpPr txBox="1"/>
              <p:nvPr/>
            </p:nvSpPr>
            <p:spPr>
              <a:xfrm>
                <a:off x="6382363" y="7351166"/>
                <a:ext cx="1324485" cy="22234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35</m:t>
                      </m:r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sz="1600" i="1">
                                  <a:solidFill>
                                    <a:srgbClr val="91919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1600" i="1">
                          <a:solidFill>
                            <a:srgbClr val="919191"/>
                          </a:solidFill>
                          <a:latin typeface="Cambria Math" panose="02040503050406030204" pitchFamily="18" charset="0"/>
                        </a:rPr>
                        <m:t>𝑀𝑊</m:t>
                      </m:r>
                      <m:sSub>
                        <m:sSubPr>
                          <m:ctrlP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sz="1600" i="1">
                              <a:solidFill>
                                <a:srgbClr val="91919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sz="1600" dirty="0">
                  <a:solidFill>
                    <a:srgbClr val="929292"/>
                  </a:solidFill>
                </a:endParaRPr>
              </a:p>
            </p:txBody>
          </p:sp>
        </mc:Choice>
        <mc:Fallback xmlns="">
          <p:sp>
            <p:nvSpPr>
              <p:cNvPr id="40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363" y="7351166"/>
                <a:ext cx="1324485" cy="222343"/>
              </a:xfrm>
              <a:prstGeom prst="rect">
                <a:avLst/>
              </a:prstGeom>
              <a:blipFill>
                <a:blip r:embed="rId6"/>
                <a:stretch>
                  <a:fillRect l="-5714" r="-9524" b="-3684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" name="Applying carbon capture induces a high energy penalty, but this can be reduced through adaptations"/>
          <p:cNvSpPr/>
          <p:nvPr/>
        </p:nvSpPr>
        <p:spPr>
          <a:xfrm>
            <a:off x="534356" y="492615"/>
            <a:ext cx="11669764" cy="135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4000"/>
            </a:lvl1pPr>
          </a:lstStyle>
          <a:p>
            <a:r>
              <a:rPr lang="en-GB" sz="3600" dirty="0">
                <a:solidFill>
                  <a:srgbClr val="C00000"/>
                </a:solidFill>
              </a:rPr>
              <a:t>The CC penalty can be further reduced by 0.5 abs.% by replacing MEA with MDEA/PZ</a:t>
            </a:r>
          </a:p>
        </p:txBody>
      </p:sp>
      <p:sp>
        <p:nvSpPr>
          <p:cNvPr id="410" name="4.6% CO2"/>
          <p:cNvSpPr txBox="1"/>
          <p:nvPr/>
        </p:nvSpPr>
        <p:spPr>
          <a:xfrm>
            <a:off x="2929937" y="5083737"/>
            <a:ext cx="114454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b="0" dirty="0"/>
              <a:t>4.6% </a:t>
            </a:r>
            <a:r>
              <a:rPr lang="en-GB" b="0" dirty="0"/>
              <a:t>CO</a:t>
            </a:r>
            <a:r>
              <a:rPr lang="en-GB" b="0" baseline="-25000" dirty="0"/>
              <a:t>2</a:t>
            </a:r>
            <a:endParaRPr b="0" baseline="-5999" dirty="0"/>
          </a:p>
        </p:txBody>
      </p:sp>
      <p:sp>
        <p:nvSpPr>
          <p:cNvPr id="411" name="4.6% CO2"/>
          <p:cNvSpPr txBox="1"/>
          <p:nvPr/>
        </p:nvSpPr>
        <p:spPr>
          <a:xfrm>
            <a:off x="6356850" y="5083738"/>
            <a:ext cx="114454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b="0" dirty="0"/>
              <a:t>4.6% </a:t>
            </a:r>
            <a:r>
              <a:rPr lang="en-GB" b="0" dirty="0"/>
              <a:t>CO</a:t>
            </a:r>
            <a:r>
              <a:rPr lang="en-GB" b="0" baseline="-25000" dirty="0"/>
              <a:t>2</a:t>
            </a:r>
            <a:endParaRPr b="0" baseline="-5999" dirty="0"/>
          </a:p>
        </p:txBody>
      </p:sp>
      <p:sp>
        <p:nvSpPr>
          <p:cNvPr id="413" name="560 MWe"/>
          <p:cNvSpPr txBox="1"/>
          <p:nvPr/>
        </p:nvSpPr>
        <p:spPr>
          <a:xfrm>
            <a:off x="1052937" y="3887627"/>
            <a:ext cx="108852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rPr b="0" dirty="0"/>
              <a:t>560 MWe</a:t>
            </a:r>
          </a:p>
        </p:txBody>
      </p:sp>
      <p:grpSp>
        <p:nvGrpSpPr>
          <p:cNvPr id="23" name="Group">
            <a:extLst>
              <a:ext uri="{FF2B5EF4-FFF2-40B4-BE49-F238E27FC236}">
                <a16:creationId xmlns:a16="http://schemas.microsoft.com/office/drawing/2014/main" id="{58613A62-8935-7E4F-B2B9-BC0A418D5B4D}"/>
              </a:ext>
            </a:extLst>
          </p:cNvPr>
          <p:cNvGrpSpPr/>
          <p:nvPr/>
        </p:nvGrpSpPr>
        <p:grpSpPr>
          <a:xfrm>
            <a:off x="9293859" y="2509282"/>
            <a:ext cx="2667707" cy="5203964"/>
            <a:chOff x="1150386" y="-1"/>
            <a:chExt cx="2667705" cy="5203963"/>
          </a:xfrm>
        </p:grpSpPr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D0D1CE02-A39E-8E4D-8341-EE939EBD2D18}"/>
                </a:ext>
              </a:extLst>
            </p:cNvPr>
            <p:cNvGrpSpPr/>
            <p:nvPr/>
          </p:nvGrpSpPr>
          <p:grpSpPr>
            <a:xfrm>
              <a:off x="1150386" y="46073"/>
              <a:ext cx="1282701" cy="5157889"/>
              <a:chOff x="0" y="0"/>
              <a:chExt cx="1282700" cy="5157887"/>
            </a:xfrm>
          </p:grpSpPr>
          <p:sp>
            <p:nvSpPr>
              <p:cNvPr id="33" name="CCGT">
                <a:extLst>
                  <a:ext uri="{FF2B5EF4-FFF2-40B4-BE49-F238E27FC236}">
                    <a16:creationId xmlns:a16="http://schemas.microsoft.com/office/drawing/2014/main" id="{6EE781FA-82C5-7B48-80E6-BB431D8C9812}"/>
                  </a:ext>
                </a:extLst>
              </p:cNvPr>
              <p:cNvSpPr/>
              <p:nvPr/>
            </p:nvSpPr>
            <p:spPr>
              <a:xfrm>
                <a:off x="12700" y="981384"/>
                <a:ext cx="1270000" cy="127000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200"/>
                </a:lvl1pPr>
              </a:lstStyle>
              <a:p>
                <a:r>
                  <a:rPr b="0" dirty="0"/>
                  <a:t>CCGT</a:t>
                </a:r>
              </a:p>
            </p:txBody>
          </p:sp>
          <p:sp>
            <p:nvSpPr>
              <p:cNvPr id="34" name="Square">
                <a:extLst>
                  <a:ext uri="{FF2B5EF4-FFF2-40B4-BE49-F238E27FC236}">
                    <a16:creationId xmlns:a16="http://schemas.microsoft.com/office/drawing/2014/main" id="{97D9AC2E-E0D2-B148-9747-B71E271C5338}"/>
                  </a:ext>
                </a:extLst>
              </p:cNvPr>
              <p:cNvSpPr/>
              <p:nvPr/>
            </p:nvSpPr>
            <p:spPr>
              <a:xfrm>
                <a:off x="0" y="3214016"/>
                <a:ext cx="1270000" cy="127000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/>
                </a:pPr>
                <a:endParaRPr/>
              </a:p>
            </p:txBody>
          </p:sp>
          <p:sp>
            <p:nvSpPr>
              <p:cNvPr id="35" name="Line">
                <a:extLst>
                  <a:ext uri="{FF2B5EF4-FFF2-40B4-BE49-F238E27FC236}">
                    <a16:creationId xmlns:a16="http://schemas.microsoft.com/office/drawing/2014/main" id="{69D03ABA-DBA9-174F-879B-221B77457A92}"/>
                  </a:ext>
                </a:extLst>
              </p:cNvPr>
              <p:cNvSpPr/>
              <p:nvPr/>
            </p:nvSpPr>
            <p:spPr>
              <a:xfrm flipH="1">
                <a:off x="647700" y="2235657"/>
                <a:ext cx="1" cy="99137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Line">
                <a:extLst>
                  <a:ext uri="{FF2B5EF4-FFF2-40B4-BE49-F238E27FC236}">
                    <a16:creationId xmlns:a16="http://schemas.microsoft.com/office/drawing/2014/main" id="{27B14392-0F2F-3845-BECD-EB798D1820D9}"/>
                  </a:ext>
                </a:extLst>
              </p:cNvPr>
              <p:cNvSpPr/>
              <p:nvPr/>
            </p:nvSpPr>
            <p:spPr>
              <a:xfrm flipH="1">
                <a:off x="647700" y="0"/>
                <a:ext cx="1" cy="99137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Line">
                <a:extLst>
                  <a:ext uri="{FF2B5EF4-FFF2-40B4-BE49-F238E27FC236}">
                    <a16:creationId xmlns:a16="http://schemas.microsoft.com/office/drawing/2014/main" id="{957AFFCC-E122-1B42-829B-F0AAF36AEB1B}"/>
                  </a:ext>
                </a:extLst>
              </p:cNvPr>
              <p:cNvSpPr/>
              <p:nvPr/>
            </p:nvSpPr>
            <p:spPr>
              <a:xfrm flipH="1">
                <a:off x="647700" y="4166515"/>
                <a:ext cx="1" cy="99137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Carbon capture">
                <a:extLst>
                  <a:ext uri="{FF2B5EF4-FFF2-40B4-BE49-F238E27FC236}">
                    <a16:creationId xmlns:a16="http://schemas.microsoft.com/office/drawing/2014/main" id="{9749AEDD-02F1-3D42-9499-FDA2897A311B}"/>
                  </a:ext>
                </a:extLst>
              </p:cNvPr>
              <p:cNvSpPr/>
              <p:nvPr/>
            </p:nvSpPr>
            <p:spPr>
              <a:xfrm>
                <a:off x="158750" y="3203855"/>
                <a:ext cx="952500" cy="95250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800"/>
                </a:lvl1pPr>
              </a:lstStyle>
              <a:p>
                <a:r>
                  <a:rPr b="0" dirty="0"/>
                  <a:t>Carbon capture</a:t>
                </a:r>
              </a:p>
            </p:txBody>
          </p:sp>
        </p:grp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4DC886B8-53F1-4F4A-83CE-57B608CECB8F}"/>
                </a:ext>
              </a:extLst>
            </p:cNvPr>
            <p:cNvSpPr/>
            <p:nvPr/>
          </p:nvSpPr>
          <p:spPr>
            <a:xfrm>
              <a:off x="1787926" y="2622550"/>
              <a:ext cx="1600036" cy="0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BFFAACA4-4F36-9244-A645-F3197A23570D}"/>
                </a:ext>
              </a:extLst>
            </p:cNvPr>
            <p:cNvSpPr/>
            <p:nvPr/>
          </p:nvSpPr>
          <p:spPr>
            <a:xfrm flipV="1">
              <a:off x="3367806" y="548835"/>
              <a:ext cx="1" cy="2073715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C1F86BFD-AD57-BD40-B3CA-1B3E6C6614C3}"/>
                </a:ext>
              </a:extLst>
            </p:cNvPr>
            <p:cNvSpPr/>
            <p:nvPr/>
          </p:nvSpPr>
          <p:spPr>
            <a:xfrm flipH="1" flipV="1">
              <a:off x="1813161" y="565149"/>
              <a:ext cx="1549566" cy="2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35% EGR">
              <a:extLst>
                <a:ext uri="{FF2B5EF4-FFF2-40B4-BE49-F238E27FC236}">
                  <a16:creationId xmlns:a16="http://schemas.microsoft.com/office/drawing/2014/main" id="{5E7A4C4C-3476-8B46-91BC-2161E0A2AF6A}"/>
                </a:ext>
              </a:extLst>
            </p:cNvPr>
            <p:cNvSpPr txBox="1"/>
            <p:nvPr/>
          </p:nvSpPr>
          <p:spPr>
            <a:xfrm>
              <a:off x="2348562" y="-1"/>
              <a:ext cx="1469529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b="0" dirty="0"/>
                <a:t>35% EGR</a:t>
              </a:r>
            </a:p>
          </p:txBody>
        </p:sp>
      </p:grpSp>
      <p:sp>
        <p:nvSpPr>
          <p:cNvPr id="40" name="4.6% CO2">
            <a:extLst>
              <a:ext uri="{FF2B5EF4-FFF2-40B4-BE49-F238E27FC236}">
                <a16:creationId xmlns:a16="http://schemas.microsoft.com/office/drawing/2014/main" id="{168A8F66-D579-2948-9595-9DD8549D93A4}"/>
              </a:ext>
            </a:extLst>
          </p:cNvPr>
          <p:cNvSpPr txBox="1"/>
          <p:nvPr/>
        </p:nvSpPr>
        <p:spPr>
          <a:xfrm>
            <a:off x="10074861" y="5227085"/>
            <a:ext cx="114454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lang="fr-FR" b="0" dirty="0"/>
              <a:t>7.1</a:t>
            </a:r>
            <a:r>
              <a:rPr b="0" dirty="0"/>
              <a:t>% </a:t>
            </a:r>
            <a:r>
              <a:rPr lang="en-GB" b="0" dirty="0"/>
              <a:t>CO</a:t>
            </a:r>
            <a:r>
              <a:rPr lang="en-GB" b="0" baseline="-25000" dirty="0"/>
              <a:t>2</a:t>
            </a:r>
            <a:endParaRPr b="0" baseline="-5999" dirty="0"/>
          </a:p>
        </p:txBody>
      </p:sp>
      <p:sp>
        <p:nvSpPr>
          <p:cNvPr id="42" name="Line">
            <a:extLst>
              <a:ext uri="{FF2B5EF4-FFF2-40B4-BE49-F238E27FC236}">
                <a16:creationId xmlns:a16="http://schemas.microsoft.com/office/drawing/2014/main" id="{579AC045-3C3A-5749-83DA-7EDD643DD59D}"/>
              </a:ext>
            </a:extLst>
          </p:cNvPr>
          <p:cNvSpPr/>
          <p:nvPr/>
        </p:nvSpPr>
        <p:spPr>
          <a:xfrm flipV="1">
            <a:off x="8801099" y="4198062"/>
            <a:ext cx="1" cy="2073715"/>
          </a:xfrm>
          <a:prstGeom prst="line">
            <a:avLst/>
          </a:prstGeom>
          <a:noFill/>
          <a:ln w="25400" cap="flat">
            <a:solidFill>
              <a:schemeClr val="accent4">
                <a:hueOff val="-1081314"/>
                <a:satOff val="4338"/>
                <a:lumOff val="-8931"/>
              </a:schemeClr>
            </a:solidFill>
            <a:prstDash val="sysDot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3" name="Line">
            <a:extLst>
              <a:ext uri="{FF2B5EF4-FFF2-40B4-BE49-F238E27FC236}">
                <a16:creationId xmlns:a16="http://schemas.microsoft.com/office/drawing/2014/main" id="{5534652C-8291-974E-A57D-5ACAF77275A7}"/>
              </a:ext>
            </a:extLst>
          </p:cNvPr>
          <p:cNvSpPr/>
          <p:nvPr/>
        </p:nvSpPr>
        <p:spPr>
          <a:xfrm>
            <a:off x="8788399" y="4196160"/>
            <a:ext cx="513081" cy="1"/>
          </a:xfrm>
          <a:prstGeom prst="line">
            <a:avLst/>
          </a:prstGeom>
          <a:noFill/>
          <a:ln w="25400" cap="flat">
            <a:solidFill>
              <a:schemeClr val="accent4">
                <a:hueOff val="-1081314"/>
                <a:satOff val="4338"/>
                <a:lumOff val="-8931"/>
              </a:schemeClr>
            </a:solidFill>
            <a:prstDash val="sysDot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Line">
            <a:extLst>
              <a:ext uri="{FF2B5EF4-FFF2-40B4-BE49-F238E27FC236}">
                <a16:creationId xmlns:a16="http://schemas.microsoft.com/office/drawing/2014/main" id="{2922CC0F-EE38-3749-B774-F830813B16A1}"/>
              </a:ext>
            </a:extLst>
          </p:cNvPr>
          <p:cNvSpPr/>
          <p:nvPr/>
        </p:nvSpPr>
        <p:spPr>
          <a:xfrm>
            <a:off x="8808719" y="6261153"/>
            <a:ext cx="668328" cy="0"/>
          </a:xfrm>
          <a:prstGeom prst="line">
            <a:avLst/>
          </a:prstGeom>
          <a:noFill/>
          <a:ln w="25400" cap="flat">
            <a:solidFill>
              <a:schemeClr val="accent4">
                <a:hueOff val="-1081314"/>
                <a:satOff val="4338"/>
                <a:lumOff val="-8931"/>
              </a:schemeClr>
            </a:solidFill>
            <a:prstDash val="sysDot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5" name="Steam">
            <a:extLst>
              <a:ext uri="{FF2B5EF4-FFF2-40B4-BE49-F238E27FC236}">
                <a16:creationId xmlns:a16="http://schemas.microsoft.com/office/drawing/2014/main" id="{E25E8A83-4E40-BE40-9EC1-DE18ADC2E84A}"/>
              </a:ext>
            </a:extLst>
          </p:cNvPr>
          <p:cNvSpPr txBox="1"/>
          <p:nvPr/>
        </p:nvSpPr>
        <p:spPr>
          <a:xfrm>
            <a:off x="8143472" y="3645245"/>
            <a:ext cx="995216" cy="469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rPr b="0" dirty="0"/>
              <a:t>Steam</a:t>
            </a:r>
          </a:p>
        </p:txBody>
      </p:sp>
      <p:sp>
        <p:nvSpPr>
          <p:cNvPr id="46" name="MEA">
            <a:extLst>
              <a:ext uri="{FF2B5EF4-FFF2-40B4-BE49-F238E27FC236}">
                <a16:creationId xmlns:a16="http://schemas.microsoft.com/office/drawing/2014/main" id="{21532B10-FB04-B941-8938-F9AD5791F0C2}"/>
              </a:ext>
            </a:extLst>
          </p:cNvPr>
          <p:cNvSpPr txBox="1"/>
          <p:nvPr/>
        </p:nvSpPr>
        <p:spPr>
          <a:xfrm>
            <a:off x="9469066" y="7847380"/>
            <a:ext cx="70371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fr-FR" b="0" dirty="0"/>
              <a:t>MEA</a:t>
            </a:r>
            <a:endParaRPr b="0" dirty="0"/>
          </a:p>
        </p:txBody>
      </p:sp>
      <p:sp>
        <p:nvSpPr>
          <p:cNvPr id="49" name="MEA">
            <a:extLst>
              <a:ext uri="{FF2B5EF4-FFF2-40B4-BE49-F238E27FC236}">
                <a16:creationId xmlns:a16="http://schemas.microsoft.com/office/drawing/2014/main" id="{A075CD9C-2C08-E842-8FF8-C51972225364}"/>
              </a:ext>
            </a:extLst>
          </p:cNvPr>
          <p:cNvSpPr txBox="1"/>
          <p:nvPr/>
        </p:nvSpPr>
        <p:spPr>
          <a:xfrm>
            <a:off x="10233398" y="6703300"/>
            <a:ext cx="214071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endParaRPr lang="fr-FR" b="0" dirty="0"/>
          </a:p>
        </p:txBody>
      </p:sp>
      <p:sp>
        <p:nvSpPr>
          <p:cNvPr id="47" name="MEA">
            <a:extLst>
              <a:ext uri="{FF2B5EF4-FFF2-40B4-BE49-F238E27FC236}">
                <a16:creationId xmlns:a16="http://schemas.microsoft.com/office/drawing/2014/main" id="{EFA4FB45-12F5-2743-93B0-32A5549031ED}"/>
              </a:ext>
            </a:extLst>
          </p:cNvPr>
          <p:cNvSpPr txBox="1"/>
          <p:nvPr/>
        </p:nvSpPr>
        <p:spPr>
          <a:xfrm>
            <a:off x="8808719" y="8392016"/>
            <a:ext cx="135293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fr-FR" b="0" dirty="0"/>
              <a:t>MDEA/PZ</a:t>
            </a:r>
            <a:endParaRPr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Equation">
                <a:extLst>
                  <a:ext uri="{FF2B5EF4-FFF2-40B4-BE49-F238E27FC236}">
                    <a16:creationId xmlns:a16="http://schemas.microsoft.com/office/drawing/2014/main" id="{D7AD8E55-894D-5D48-9100-C079A91CE868}"/>
                  </a:ext>
                </a:extLst>
              </p:cNvPr>
              <p:cNvSpPr txBox="1"/>
              <p:nvPr/>
            </p:nvSpPr>
            <p:spPr>
              <a:xfrm>
                <a:off x="10295661" y="7829582"/>
                <a:ext cx="2078453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ar-AE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𝑪𝑮𝑻</m:t>
                          </m:r>
                        </m:sub>
                      </m:sSub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53</m:t>
                      </m:r>
                      <m:r>
                        <a:rPr lang="ar-AE" sz="2400" b="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2400" b="0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sz="24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48" name="Equation">
                <a:extLst>
                  <a:ext uri="{FF2B5EF4-FFF2-40B4-BE49-F238E27FC236}">
                    <a16:creationId xmlns:a16="http://schemas.microsoft.com/office/drawing/2014/main" id="{D7AD8E55-894D-5D48-9100-C079A91CE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5661" y="7829582"/>
                <a:ext cx="2078453" cy="369332"/>
              </a:xfrm>
              <a:prstGeom prst="rect">
                <a:avLst/>
              </a:prstGeom>
              <a:blipFill>
                <a:blip r:embed="rId7"/>
                <a:stretch>
                  <a:fillRect l="-2424" r="-2424" b="-2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Equation">
                <a:extLst>
                  <a:ext uri="{FF2B5EF4-FFF2-40B4-BE49-F238E27FC236}">
                    <a16:creationId xmlns:a16="http://schemas.microsoft.com/office/drawing/2014/main" id="{576BCBA6-B832-BD46-8817-E4F26704315D}"/>
                  </a:ext>
                </a:extLst>
              </p:cNvPr>
              <p:cNvSpPr txBox="1"/>
              <p:nvPr/>
            </p:nvSpPr>
            <p:spPr>
              <a:xfrm>
                <a:off x="10295661" y="8364906"/>
                <a:ext cx="2078454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ar-AE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𝑪𝑮𝑻</m:t>
                          </m:r>
                        </m:sub>
                      </m:sSub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ar-AE" sz="2400" b="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2400" b="0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sz="24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50" name="Equation">
                <a:extLst>
                  <a:ext uri="{FF2B5EF4-FFF2-40B4-BE49-F238E27FC236}">
                    <a16:creationId xmlns:a16="http://schemas.microsoft.com/office/drawing/2014/main" id="{576BCBA6-B832-BD46-8817-E4F267043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5661" y="8364906"/>
                <a:ext cx="2078454" cy="369332"/>
              </a:xfrm>
              <a:prstGeom prst="rect">
                <a:avLst/>
              </a:prstGeom>
              <a:blipFill>
                <a:blip r:embed="rId8"/>
                <a:stretch>
                  <a:fillRect l="-2424" r="-2424" b="-2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506547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43E6B-C659-A27D-5504-7B79DCC70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Double-click to edit">
            <a:extLst>
              <a:ext uri="{FF2B5EF4-FFF2-40B4-BE49-F238E27FC236}">
                <a16:creationId xmlns:a16="http://schemas.microsoft.com/office/drawing/2014/main" id="{2F47AF28-A7CD-C3A3-2B07-96B6CD09FD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rgbClr val="7979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 </a:t>
            </a:r>
          </a:p>
        </p:txBody>
      </p:sp>
      <p:sp>
        <p:nvSpPr>
          <p:cNvPr id="335" name="WP1 Objective">
            <a:extLst>
              <a:ext uri="{FF2B5EF4-FFF2-40B4-BE49-F238E27FC236}">
                <a16:creationId xmlns:a16="http://schemas.microsoft.com/office/drawing/2014/main" id="{FC51069D-73B7-BD2A-1F50-51846817ED49}"/>
              </a:ext>
            </a:extLst>
          </p:cNvPr>
          <p:cNvSpPr txBox="1"/>
          <p:nvPr/>
        </p:nvSpPr>
        <p:spPr>
          <a:xfrm>
            <a:off x="952500" y="254000"/>
            <a:ext cx="11099800" cy="1949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35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fr-FR" dirty="0"/>
              <a:t>Conclusions</a:t>
            </a:r>
            <a:endParaRPr dirty="0"/>
          </a:p>
        </p:txBody>
      </p:sp>
      <p:sp>
        <p:nvSpPr>
          <p:cNvPr id="337" name="Slide Number">
            <a:extLst>
              <a:ext uri="{FF2B5EF4-FFF2-40B4-BE49-F238E27FC236}">
                <a16:creationId xmlns:a16="http://schemas.microsoft.com/office/drawing/2014/main" id="{DD77F311-D5F2-A06C-08E9-F2710D77EB87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EE81ED-3690-946A-857C-D84B8057F89B}"/>
              </a:ext>
            </a:extLst>
          </p:cNvPr>
          <p:cNvSpPr txBox="1"/>
          <p:nvPr/>
        </p:nvSpPr>
        <p:spPr>
          <a:xfrm>
            <a:off x="2001893" y="2123058"/>
            <a:ext cx="922357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Implementing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CC to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CCGTs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without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adaptations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strongly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 err="1">
                <a:solidFill>
                  <a:srgbClr val="00A2FF"/>
                </a:solidFill>
              </a:rPr>
              <a:t>degrades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plant performance, and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even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more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during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>
                <a:solidFill>
                  <a:srgbClr val="00A2FF"/>
                </a:solidFill>
              </a:rPr>
              <a:t>part-</a:t>
            </a:r>
            <a:r>
              <a:rPr lang="fr-FR" b="0" dirty="0" err="1">
                <a:solidFill>
                  <a:srgbClr val="00A2FF"/>
                </a:solidFill>
              </a:rPr>
              <a:t>load</a:t>
            </a:r>
            <a:r>
              <a:rPr lang="fr-FR" b="0" dirty="0">
                <a:solidFill>
                  <a:srgbClr val="00A2FF"/>
                </a:solidFill>
              </a:rPr>
              <a:t>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operations</a:t>
            </a:r>
            <a:endParaRPr kumimoji="0" lang="en-BE" sz="24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7AFA2E-9FB1-EAA8-4DE0-870A928E4D53}"/>
              </a:ext>
            </a:extLst>
          </p:cNvPr>
          <p:cNvSpPr txBox="1"/>
          <p:nvPr/>
        </p:nvSpPr>
        <p:spPr>
          <a:xfrm>
            <a:off x="1974259" y="3384991"/>
            <a:ext cx="9094794" cy="28879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Aft>
                <a:spcPts val="1800"/>
              </a:spcAft>
            </a:pP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fr-FR" b="0" dirty="0" err="1">
                <a:solidFill>
                  <a:schemeClr val="accent1"/>
                </a:solidFill>
              </a:rPr>
              <a:t>negative</a:t>
            </a:r>
            <a:r>
              <a:rPr lang="fr-FR" b="0" dirty="0">
                <a:solidFill>
                  <a:schemeClr val="accent1"/>
                </a:solidFill>
              </a:rPr>
              <a:t> impact 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can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be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strongly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 err="1">
                <a:solidFill>
                  <a:schemeClr val="accent1"/>
                </a:solidFill>
              </a:rPr>
              <a:t>reduced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through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some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>
                <a:solidFill>
                  <a:schemeClr val="accent1"/>
                </a:solidFill>
              </a:rPr>
              <a:t>adaptations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without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modifying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 err="1">
                <a:solidFill>
                  <a:schemeClr val="accent1"/>
                </a:solidFill>
              </a:rPr>
              <a:t>existing</a:t>
            </a:r>
            <a:r>
              <a:rPr lang="fr-FR" b="0" dirty="0">
                <a:solidFill>
                  <a:schemeClr val="accent1"/>
                </a:solidFill>
              </a:rPr>
              <a:t> components 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of the plant</a:t>
            </a:r>
          </a:p>
          <a:p>
            <a:pPr marL="342900" indent="-342900" algn="l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By </a:t>
            </a: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performing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200" b="0" dirty="0">
                <a:solidFill>
                  <a:srgbClr val="00A2FF"/>
                </a:solidFill>
              </a:rPr>
              <a:t>EGR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BE" sz="2200" b="0" dirty="0" err="1">
                <a:solidFill>
                  <a:srgbClr val="00A2FF"/>
                </a:solidFill>
              </a:rPr>
              <a:t>extracting</a:t>
            </a:r>
            <a:r>
              <a:rPr lang="fr-BE" sz="2200" b="0" dirty="0">
                <a:solidFill>
                  <a:srgbClr val="00A2FF"/>
                </a:solidFill>
              </a:rPr>
              <a:t> </a:t>
            </a:r>
            <a:r>
              <a:rPr lang="fr-BE" sz="2200" b="0" dirty="0" err="1">
                <a:solidFill>
                  <a:srgbClr val="00A2FF"/>
                </a:solidFill>
              </a:rPr>
              <a:t>steam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, the </a:t>
            </a: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energy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penalty </a:t>
            </a: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reduced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200" b="0" dirty="0">
                <a:solidFill>
                  <a:schemeClr val="accent1"/>
                </a:solidFill>
              </a:rPr>
              <a:t>13.5 abs.% 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fr-BE" sz="2200" b="0" dirty="0">
                <a:solidFill>
                  <a:schemeClr val="accent1"/>
                </a:solidFill>
              </a:rPr>
              <a:t>6.8 abs.% </a:t>
            </a: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using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MEA</a:t>
            </a:r>
            <a:endParaRPr lang="fr-FR" sz="2200" b="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fr-FR" sz="2200" b="0" dirty="0" err="1">
                <a:solidFill>
                  <a:schemeClr val="bg1">
                    <a:lumMod val="50000"/>
                  </a:schemeClr>
                </a:solidFill>
              </a:rPr>
              <a:t>Replacing</a:t>
            </a:r>
            <a:r>
              <a:rPr lang="fr-FR" sz="2200" b="0" dirty="0">
                <a:solidFill>
                  <a:schemeClr val="bg1">
                    <a:lumMod val="50000"/>
                  </a:schemeClr>
                </a:solidFill>
              </a:rPr>
              <a:t> MEA </a:t>
            </a:r>
            <a:r>
              <a:rPr lang="fr-FR" sz="2200" b="0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FR" sz="22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200" b="0" dirty="0">
                <a:solidFill>
                  <a:srgbClr val="00A2FF"/>
                </a:solidFill>
              </a:rPr>
              <a:t>MDEA/PZ </a:t>
            </a:r>
            <a:r>
              <a:rPr lang="fr-FR" sz="2200" b="0" dirty="0" err="1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fr-FR" sz="2200" b="0" dirty="0">
                <a:solidFill>
                  <a:schemeClr val="bg1">
                    <a:lumMod val="50000"/>
                  </a:schemeClr>
                </a:solidFill>
              </a:rPr>
              <a:t> in a CCGT </a:t>
            </a:r>
            <a:r>
              <a:rPr lang="fr-FR" sz="2200" b="0" dirty="0" err="1">
                <a:solidFill>
                  <a:schemeClr val="bg1">
                    <a:lumMod val="50000"/>
                  </a:schemeClr>
                </a:solidFill>
              </a:rPr>
              <a:t>efficiency</a:t>
            </a:r>
            <a:r>
              <a:rPr lang="fr-FR" sz="22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200" b="0" dirty="0" err="1">
                <a:solidFill>
                  <a:srgbClr val="00A2FF"/>
                </a:solidFill>
              </a:rPr>
              <a:t>increase</a:t>
            </a:r>
            <a:r>
              <a:rPr lang="fr-FR" sz="2200" b="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sz="2200" b="0" dirty="0">
                <a:solidFill>
                  <a:srgbClr val="00A2FF"/>
                </a:solidFill>
              </a:rPr>
              <a:t>0.5 abs.%</a:t>
            </a:r>
            <a:endParaRPr lang="en-BE" sz="2200" b="0" dirty="0">
              <a:solidFill>
                <a:srgbClr val="00A2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8F49FA-4E7C-5457-1B11-A4A16DF4F00E}"/>
              </a:ext>
            </a:extLst>
          </p:cNvPr>
          <p:cNvSpPr txBox="1"/>
          <p:nvPr/>
        </p:nvSpPr>
        <p:spPr>
          <a:xfrm>
            <a:off x="1974259" y="6403696"/>
            <a:ext cx="9094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Further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investigations on 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A2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part-</a:t>
            </a: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rgbClr val="00A2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load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A2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and 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00A2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transient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operations</a:t>
            </a: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are </a:t>
            </a:r>
            <a:r>
              <a:rPr kumimoji="0" lang="fr-FR" sz="2400" b="0" i="0" u="none" strike="noStrike" cap="none" spc="0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required</a:t>
            </a:r>
            <a:endParaRPr kumimoji="0" lang="en-BE" sz="2400" b="0" i="0" u="none" strike="noStrike" cap="none" spc="0" normalizeH="0" baseline="0" dirty="0">
              <a:ln>
                <a:noFill/>
              </a:ln>
              <a:solidFill>
                <a:srgbClr val="00A2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D850E7E4-25D4-95FF-77A7-63EBE8AFD5D3}"/>
              </a:ext>
            </a:extLst>
          </p:cNvPr>
          <p:cNvSpPr txBox="1"/>
          <p:nvPr/>
        </p:nvSpPr>
        <p:spPr>
          <a:xfrm>
            <a:off x="1974258" y="7630542"/>
            <a:ext cx="860278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fr-FR" b="0" dirty="0">
                <a:solidFill>
                  <a:schemeClr val="accent1"/>
                </a:solidFill>
              </a:rPr>
              <a:t> </a:t>
            </a:r>
            <a:r>
              <a:rPr lang="fr-FR" b="0" dirty="0" err="1">
                <a:solidFill>
                  <a:schemeClr val="accent1"/>
                </a:solidFill>
              </a:rPr>
              <a:t>techno-economic</a:t>
            </a:r>
            <a:r>
              <a:rPr lang="fr-FR" b="0" dirty="0">
                <a:solidFill>
                  <a:schemeClr val="accent1"/>
                </a:solidFill>
              </a:rPr>
              <a:t>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required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assess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fr-FR" b="0" dirty="0" err="1">
                <a:solidFill>
                  <a:schemeClr val="accent1"/>
                </a:solidFill>
              </a:rPr>
              <a:t>viability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theses</a:t>
            </a:r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 adaptations</a:t>
            </a:r>
            <a:endParaRPr kumimoji="0" lang="en-BE" sz="2400" b="0" i="0" u="none" strike="noStrike" cap="none" spc="0" normalizeH="0" baseline="0" dirty="0">
              <a:ln>
                <a:noFill/>
              </a:ln>
              <a:solidFill>
                <a:srgbClr val="00A2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23447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1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>
            <a:spLocks noGrp="1"/>
          </p:cNvSpPr>
          <p:nvPr>
            <p:ph type="sldNum" sz="quarter" idx="2"/>
          </p:nvPr>
        </p:nvSpPr>
        <p:spPr>
          <a:xfrm>
            <a:off x="12428172" y="9118600"/>
            <a:ext cx="276753" cy="4572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62" name="CCUS"/>
          <p:cNvSpPr/>
          <p:nvPr/>
        </p:nvSpPr>
        <p:spPr>
          <a:xfrm>
            <a:off x="1088185" y="2042187"/>
            <a:ext cx="4396657" cy="1422444"/>
          </a:xfrm>
          <a:prstGeom prst="roundRect">
            <a:avLst>
              <a:gd name="adj" fmla="val 29695"/>
            </a:avLst>
          </a:prstGeom>
          <a:ln w="254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/>
          <a:lstStyle/>
          <a:p>
            <a:pPr lvl="1" indent="0">
              <a:defRPr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BE" dirty="0">
                <a:solidFill>
                  <a:schemeClr val="tx2"/>
                </a:solidFill>
              </a:rPr>
              <a:t>Post-Combustion</a:t>
            </a:r>
          </a:p>
          <a:p>
            <a:pPr lvl="1" indent="0">
              <a:defRPr b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2"/>
                </a:solidFill>
              </a:rPr>
              <a:t>C</a:t>
            </a:r>
            <a:r>
              <a:rPr lang="fr-BE" dirty="0" err="1">
                <a:solidFill>
                  <a:schemeClr val="tx2"/>
                </a:solidFill>
              </a:rPr>
              <a:t>arbon</a:t>
            </a:r>
            <a:r>
              <a:rPr lang="fr-BE" dirty="0">
                <a:solidFill>
                  <a:schemeClr val="tx2"/>
                </a:solidFill>
              </a:rPr>
              <a:t> Capture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63" name="E-fuels"/>
          <p:cNvSpPr/>
          <p:nvPr/>
        </p:nvSpPr>
        <p:spPr>
          <a:xfrm>
            <a:off x="7088698" y="2042187"/>
            <a:ext cx="4497893" cy="1422444"/>
          </a:xfrm>
          <a:prstGeom prst="roundRect">
            <a:avLst>
              <a:gd name="adj" fmla="val 30378"/>
            </a:avLst>
          </a:prstGeom>
          <a:ln w="254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/>
          <a:lstStyle/>
          <a:p>
            <a:pPr lvl="1" indent="0">
              <a:defRPr b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2"/>
                </a:solidFill>
              </a:rPr>
              <a:t>E-fuels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150" y="4062563"/>
            <a:ext cx="4039398" cy="4332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057" y="4285776"/>
            <a:ext cx="4864972" cy="406078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owards low-carbon gas turbine …"/>
          <p:cNvSpPr txBox="1"/>
          <p:nvPr/>
        </p:nvSpPr>
        <p:spPr>
          <a:xfrm>
            <a:off x="952500" y="254000"/>
            <a:ext cx="11099800" cy="137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35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fr-FR" dirty="0" err="1"/>
              <a:t>Post-combustion</a:t>
            </a:r>
            <a:r>
              <a:rPr lang="fr-FR" dirty="0"/>
              <a:t> </a:t>
            </a:r>
            <a:r>
              <a:rPr lang="fr-FR" dirty="0" err="1"/>
              <a:t>carbon</a:t>
            </a:r>
            <a:r>
              <a:rPr lang="fr-FR" dirty="0"/>
              <a:t> capture </a:t>
            </a:r>
            <a:r>
              <a:rPr lang="fr-FR" dirty="0" err="1"/>
              <a:t>is</a:t>
            </a:r>
            <a:r>
              <a:rPr lang="fr-FR" dirty="0"/>
              <a:t> the best option to </a:t>
            </a:r>
            <a:r>
              <a:rPr lang="fr-FR" dirty="0" err="1"/>
              <a:t>retrofit</a:t>
            </a:r>
            <a:r>
              <a:rPr lang="fr-FR" dirty="0"/>
              <a:t> 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assets</a:t>
            </a:r>
            <a:endParaRPr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BD60E77-860E-A27B-896F-63245F027E8E}"/>
              </a:ext>
            </a:extLst>
          </p:cNvPr>
          <p:cNvSpPr txBox="1"/>
          <p:nvPr/>
        </p:nvSpPr>
        <p:spPr>
          <a:xfrm>
            <a:off x="8038413" y="3639241"/>
            <a:ext cx="259846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NOT YET READY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02229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97939-42B8-D377-B661-68F5EFA2C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Assessment of the techno-economical feasibility of applying carbon capture to micro gas turbines and CCGT’s">
            <a:extLst>
              <a:ext uri="{FF2B5EF4-FFF2-40B4-BE49-F238E27FC236}">
                <a16:creationId xmlns:a16="http://schemas.microsoft.com/office/drawing/2014/main" id="{1706DFC4-8A85-EDE8-33EA-638E8040FDF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70000" y="2527300"/>
            <a:ext cx="10464800" cy="3302000"/>
          </a:xfrm>
          <a:prstGeom prst="rect">
            <a:avLst/>
          </a:prstGeom>
        </p:spPr>
        <p:txBody>
          <a:bodyPr/>
          <a:lstStyle>
            <a:lvl1pPr algn="l">
              <a:defRPr sz="3800" b="1">
                <a:solidFill>
                  <a:srgbClr val="7979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FR" dirty="0" err="1"/>
              <a:t>Retroffiting</a:t>
            </a:r>
            <a:r>
              <a:rPr lang="fr-FR" dirty="0"/>
              <a:t> 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Combined</a:t>
            </a:r>
            <a:r>
              <a:rPr lang="fr-FR" dirty="0"/>
              <a:t> Cycle Gas Turbines </a:t>
            </a:r>
            <a:r>
              <a:rPr lang="fr-FR" dirty="0" err="1"/>
              <a:t>with</a:t>
            </a:r>
            <a:r>
              <a:rPr lang="fr-FR" dirty="0"/>
              <a:t> Post-Combustion Carbon Capture: </a:t>
            </a:r>
            <a:r>
              <a:rPr lang="fr-FR" dirty="0" err="1"/>
              <a:t>carbon</a:t>
            </a:r>
            <a:r>
              <a:rPr lang="fr-FR" dirty="0"/>
              <a:t> capture </a:t>
            </a:r>
            <a:r>
              <a:rPr lang="fr-FR" dirty="0" err="1"/>
              <a:t>energy</a:t>
            </a:r>
            <a:r>
              <a:rPr lang="fr-FR" dirty="0"/>
              <a:t> penalty </a:t>
            </a:r>
            <a:r>
              <a:rPr lang="fr-FR" dirty="0" err="1"/>
              <a:t>reduction</a:t>
            </a:r>
            <a:endParaRPr dirty="0"/>
          </a:p>
        </p:txBody>
      </p:sp>
      <p:sp>
        <p:nvSpPr>
          <p:cNvPr id="128" name="Antoine Verhaeghe">
            <a:extLst>
              <a:ext uri="{FF2B5EF4-FFF2-40B4-BE49-F238E27FC236}">
                <a16:creationId xmlns:a16="http://schemas.microsoft.com/office/drawing/2014/main" id="{5CB8F0E9-F1EA-5E71-A546-D587D5C27666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1270000" y="5988050"/>
            <a:ext cx="10464800" cy="1130300"/>
          </a:xfrm>
          <a:prstGeom prst="rect">
            <a:avLst/>
          </a:prstGeom>
        </p:spPr>
        <p:txBody>
          <a:bodyPr anchor="b"/>
          <a:lstStyle>
            <a:lvl1pPr algn="l">
              <a:defRPr sz="1900">
                <a:solidFill>
                  <a:srgbClr val="919191"/>
                </a:solidFill>
              </a:defRPr>
            </a:lvl1pPr>
          </a:lstStyle>
          <a:p>
            <a:r>
              <a:rPr dirty="0"/>
              <a:t>Antoine Verhaeghe</a:t>
            </a:r>
          </a:p>
        </p:txBody>
      </p:sp>
      <p:pic>
        <p:nvPicPr>
          <p:cNvPr id="129" name="UMONS.png" descr="UMONS.png">
            <a:extLst>
              <a:ext uri="{FF2B5EF4-FFF2-40B4-BE49-F238E27FC236}">
                <a16:creationId xmlns:a16="http://schemas.microsoft.com/office/drawing/2014/main" id="{FD47E3E9-D317-C883-79E7-3EA11F8AD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31900"/>
            <a:ext cx="2971801" cy="1013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PF_economy.png" descr="SPF_economy.png">
            <a:extLst>
              <a:ext uri="{FF2B5EF4-FFF2-40B4-BE49-F238E27FC236}">
                <a16:creationId xmlns:a16="http://schemas.microsoft.com/office/drawing/2014/main" id="{4772371F-C9CF-1C98-0A32-7A5993105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328" y="7543800"/>
            <a:ext cx="4394201" cy="185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creenshot 2021-06-21 at 18.30.41.png" descr="Screenshot 2021-06-21 at 18.30.41.png">
            <a:extLst>
              <a:ext uri="{FF2B5EF4-FFF2-40B4-BE49-F238E27FC236}">
                <a16:creationId xmlns:a16="http://schemas.microsoft.com/office/drawing/2014/main" id="{66DCEA9D-C70F-A7D9-550D-150A44663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542" y="7963991"/>
            <a:ext cx="2858104" cy="101381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antoine.verhaeghe@umons.ac.be">
            <a:extLst>
              <a:ext uri="{FF2B5EF4-FFF2-40B4-BE49-F238E27FC236}">
                <a16:creationId xmlns:a16="http://schemas.microsoft.com/office/drawing/2014/main" id="{32BCE4B5-7910-FC70-E404-9192F6DBB5E2}"/>
              </a:ext>
            </a:extLst>
          </p:cNvPr>
          <p:cNvSpPr txBox="1"/>
          <p:nvPr/>
        </p:nvSpPr>
        <p:spPr>
          <a:xfrm>
            <a:off x="1270000" y="6456179"/>
            <a:ext cx="10464800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>
              <a:defRPr sz="1500" b="0" u="sng">
                <a:solidFill>
                  <a:srgbClr val="919191"/>
                </a:solidFill>
                <a:hlinkClick r:id="rId6"/>
              </a:defRPr>
            </a:lvl1pPr>
          </a:lstStyle>
          <a:p>
            <a:pPr>
              <a:defRPr u="none"/>
            </a:pPr>
            <a:r>
              <a:rPr u="sng">
                <a:hlinkClick r:id="rId6"/>
              </a:rPr>
              <a:t>antoine.verhaeghe@umons.ac.be</a:t>
            </a:r>
          </a:p>
        </p:txBody>
      </p:sp>
      <p:sp>
        <p:nvSpPr>
          <p:cNvPr id="133" name="Epreuve de confirmation - 08/12/22">
            <a:extLst>
              <a:ext uri="{FF2B5EF4-FFF2-40B4-BE49-F238E27FC236}">
                <a16:creationId xmlns:a16="http://schemas.microsoft.com/office/drawing/2014/main" id="{A94F4741-2F53-7339-11BE-FBB1FCA4153B}"/>
              </a:ext>
            </a:extLst>
          </p:cNvPr>
          <p:cNvSpPr txBox="1"/>
          <p:nvPr/>
        </p:nvSpPr>
        <p:spPr>
          <a:xfrm>
            <a:off x="1270000" y="5335949"/>
            <a:ext cx="10464800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algn="l">
              <a:defRPr sz="2600" i="1">
                <a:solidFill>
                  <a:srgbClr val="919191"/>
                </a:solidFill>
              </a:defRPr>
            </a:lvl1pPr>
          </a:lstStyle>
          <a:p>
            <a:r>
              <a:rPr lang="fr-FR" dirty="0"/>
              <a:t>ETN Webinar – 06/12/24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421316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>
            <a:spLocks noGrp="1"/>
          </p:cNvSpPr>
          <p:nvPr>
            <p:ph type="sldNum" sz="quarter" idx="2"/>
          </p:nvPr>
        </p:nvSpPr>
        <p:spPr>
          <a:xfrm>
            <a:off x="12428172" y="9118600"/>
            <a:ext cx="276753" cy="4572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66" name="Towards low-carbon gas turbine …"/>
          <p:cNvSpPr txBox="1"/>
          <p:nvPr/>
        </p:nvSpPr>
        <p:spPr>
          <a:xfrm>
            <a:off x="952500" y="254000"/>
            <a:ext cx="10617200" cy="137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35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fr-BE" dirty="0"/>
              <a:t>The amine(s)-</a:t>
            </a:r>
            <a:r>
              <a:rPr lang="fr-BE" dirty="0" err="1"/>
              <a:t>based</a:t>
            </a:r>
            <a:r>
              <a:rPr lang="fr-BE" dirty="0"/>
              <a:t> </a:t>
            </a:r>
            <a:r>
              <a:rPr lang="fr-BE" dirty="0" err="1"/>
              <a:t>carbon</a:t>
            </a:r>
            <a:r>
              <a:rPr lang="fr-BE" dirty="0"/>
              <a:t> capture process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energy</a:t>
            </a:r>
            <a:r>
              <a:rPr lang="fr-BE" dirty="0"/>
              <a:t> intensive</a:t>
            </a:r>
            <a:endParaRPr dirty="0"/>
          </a:p>
        </p:txBody>
      </p:sp>
      <p:pic>
        <p:nvPicPr>
          <p:cNvPr id="3" name="Image 2" descr="Une image contenant diagramme, conception&#10;&#10;Description générée automatiquement">
            <a:extLst>
              <a:ext uri="{FF2B5EF4-FFF2-40B4-BE49-F238E27FC236}">
                <a16:creationId xmlns:a16="http://schemas.microsoft.com/office/drawing/2014/main" id="{750E319B-9745-2DBD-8F1F-5F0ED92DD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6" y="3017278"/>
            <a:ext cx="10862379" cy="48556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EC7CDCC-E071-B193-BBC0-A4CB598AA14B}"/>
              </a:ext>
            </a:extLst>
          </p:cNvPr>
          <p:cNvSpPr txBox="1"/>
          <p:nvPr/>
        </p:nvSpPr>
        <p:spPr>
          <a:xfrm>
            <a:off x="9629928" y="5227725"/>
            <a:ext cx="216288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Stripper</a:t>
            </a:r>
            <a:endParaRPr kumimoji="0" lang="fr-BE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Heat source…">
            <a:extLst>
              <a:ext uri="{FF2B5EF4-FFF2-40B4-BE49-F238E27FC236}">
                <a16:creationId xmlns:a16="http://schemas.microsoft.com/office/drawing/2014/main" id="{F8814EF2-0070-58C2-B84C-3B950E52EF05}"/>
              </a:ext>
            </a:extLst>
          </p:cNvPr>
          <p:cNvSpPr txBox="1"/>
          <p:nvPr/>
        </p:nvSpPr>
        <p:spPr>
          <a:xfrm>
            <a:off x="11435343" y="7667792"/>
            <a:ext cx="71493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 b="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2000" dirty="0"/>
              <a:t>Heat </a:t>
            </a:r>
          </a:p>
        </p:txBody>
      </p:sp>
      <p:sp>
        <p:nvSpPr>
          <p:cNvPr id="6" name="Arrow">
            <a:extLst>
              <a:ext uri="{FF2B5EF4-FFF2-40B4-BE49-F238E27FC236}">
                <a16:creationId xmlns:a16="http://schemas.microsoft.com/office/drawing/2014/main" id="{F6ADF721-6494-124D-4868-64CC74BD41D1}"/>
              </a:ext>
            </a:extLst>
          </p:cNvPr>
          <p:cNvSpPr/>
          <p:nvPr/>
        </p:nvSpPr>
        <p:spPr>
          <a:xfrm rot="10800000">
            <a:off x="11083562" y="7027022"/>
            <a:ext cx="951485" cy="457054"/>
          </a:xfrm>
          <a:prstGeom prst="rightArrow">
            <a:avLst>
              <a:gd name="adj1" fmla="val 50785"/>
              <a:gd name="adj2" fmla="val 60479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676BC80-08A3-1C57-6ACE-E4B39B8CE81D}"/>
              </a:ext>
            </a:extLst>
          </p:cNvPr>
          <p:cNvSpPr txBox="1"/>
          <p:nvPr/>
        </p:nvSpPr>
        <p:spPr>
          <a:xfrm>
            <a:off x="4822332" y="5205977"/>
            <a:ext cx="216288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0" dirty="0">
                <a:solidFill>
                  <a:schemeClr val="tx1"/>
                </a:solidFill>
              </a:rPr>
              <a:t>Absorber</a:t>
            </a:r>
            <a:endParaRPr kumimoji="0" lang="fr-BE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D11A628-4D66-580B-A29D-8E9F0EC9266A}"/>
              </a:ext>
            </a:extLst>
          </p:cNvPr>
          <p:cNvSpPr txBox="1"/>
          <p:nvPr/>
        </p:nvSpPr>
        <p:spPr>
          <a:xfrm>
            <a:off x="1669835" y="6393633"/>
            <a:ext cx="2454959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0" dirty="0">
                <a:solidFill>
                  <a:srgbClr val="C00000"/>
                </a:solidFill>
              </a:rPr>
              <a:t>1-5 vol.% CO</a:t>
            </a:r>
            <a:r>
              <a:rPr lang="fr-FR" sz="2000" b="0" baseline="-25000" dirty="0">
                <a:solidFill>
                  <a:srgbClr val="C00000"/>
                </a:solidFill>
              </a:rPr>
              <a:t>2</a:t>
            </a:r>
            <a:endParaRPr kumimoji="0" lang="fr-BE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DE056F-B44D-CD25-0AC9-C4D62B7D499C}"/>
              </a:ext>
            </a:extLst>
          </p:cNvPr>
          <p:cNvSpPr txBox="1"/>
          <p:nvPr/>
        </p:nvSpPr>
        <p:spPr>
          <a:xfrm>
            <a:off x="4124794" y="8328804"/>
            <a:ext cx="461333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spc="0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Efficiency</a:t>
            </a:r>
            <a:r>
              <a:rPr kumimoji="0" lang="fr-FR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?</a:t>
            </a:r>
            <a:endParaRPr kumimoji="0" lang="fr-BE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580767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arbon clean micro gas turbine has a role to play  in the future energy system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8733367" cy="1461806"/>
          </a:xfrm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chemeClr val="accent5">
                    <a:lumOff val="-298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BE" dirty="0" err="1"/>
              <a:t>Applying</a:t>
            </a:r>
            <a:r>
              <a:rPr lang="fr-BE" dirty="0"/>
              <a:t> </a:t>
            </a:r>
            <a:r>
              <a:rPr lang="fr-BE" dirty="0" err="1"/>
              <a:t>carbon</a:t>
            </a:r>
            <a:r>
              <a:rPr lang="fr-BE" dirty="0"/>
              <a:t> capture to </a:t>
            </a:r>
            <a:r>
              <a:rPr lang="fr-BE" dirty="0" err="1"/>
              <a:t>gas</a:t>
            </a:r>
            <a:r>
              <a:rPr lang="fr-BE" dirty="0"/>
              <a:t> turbines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challenging</a:t>
            </a:r>
            <a:endParaRPr dirty="0"/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90810" y="9296401"/>
            <a:ext cx="216406" cy="34881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45EE12-8AC5-49EC-1E05-52CB002E3B5B}"/>
              </a:ext>
            </a:extLst>
          </p:cNvPr>
          <p:cNvSpPr txBox="1"/>
          <p:nvPr/>
        </p:nvSpPr>
        <p:spPr>
          <a:xfrm>
            <a:off x="4280655" y="6272067"/>
            <a:ext cx="5123857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1800"/>
              </a:spcBef>
            </a:pP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Mainly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part-</a:t>
            </a: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load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operation</a:t>
            </a:r>
            <a:endParaRPr lang="fr-BE" sz="2200" b="0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spcBef>
                <a:spcPts val="1800"/>
              </a:spcBef>
            </a:pP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Increased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transient phases (start-up, </a:t>
            </a: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shut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-down, </a:t>
            </a: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load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variation)</a:t>
            </a:r>
            <a:endParaRPr lang="fr-BE" sz="2200" b="0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106DE4-4D15-1844-AC6F-D3C75C7635C7}"/>
              </a:ext>
            </a:extLst>
          </p:cNvPr>
          <p:cNvSpPr txBox="1"/>
          <p:nvPr/>
        </p:nvSpPr>
        <p:spPr>
          <a:xfrm>
            <a:off x="4031419" y="2736560"/>
            <a:ext cx="646518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BE" dirty="0" err="1">
                <a:solidFill>
                  <a:schemeClr val="bg1">
                    <a:lumMod val="50000"/>
                  </a:schemeClr>
                </a:solidFill>
              </a:rPr>
              <a:t>Gas</a:t>
            </a: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 turbines are </a:t>
            </a:r>
            <a:r>
              <a:rPr lang="fr-BE" dirty="0">
                <a:solidFill>
                  <a:schemeClr val="accent1"/>
                </a:solidFill>
              </a:rPr>
              <a:t>not </a:t>
            </a:r>
            <a:r>
              <a:rPr lang="fr-BE" dirty="0" err="1">
                <a:solidFill>
                  <a:schemeClr val="accent1"/>
                </a:solidFill>
              </a:rPr>
              <a:t>ideal</a:t>
            </a:r>
            <a:r>
              <a:rPr lang="fr-BE" dirty="0">
                <a:solidFill>
                  <a:schemeClr val="accent1"/>
                </a:solidFill>
              </a:rPr>
              <a:t> </a:t>
            </a: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for </a:t>
            </a:r>
            <a:r>
              <a:rPr lang="fr-BE" dirty="0" err="1">
                <a:solidFill>
                  <a:schemeClr val="bg1">
                    <a:lumMod val="50000"/>
                  </a:schemeClr>
                </a:solidFill>
              </a:rPr>
              <a:t>carbon</a:t>
            </a: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 capture application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1E20C7-6A14-C046-AC29-A99BDBCF97A8}"/>
              </a:ext>
            </a:extLst>
          </p:cNvPr>
          <p:cNvSpPr txBox="1"/>
          <p:nvPr/>
        </p:nvSpPr>
        <p:spPr>
          <a:xfrm>
            <a:off x="4280655" y="3433987"/>
            <a:ext cx="6215944" cy="1241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1800"/>
              </a:spcBef>
            </a:pP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Low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CO</a:t>
            </a:r>
            <a:r>
              <a:rPr lang="fr-BE" sz="2200" b="0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content in flue </a:t>
            </a: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gases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(4-5 vol.%)</a:t>
            </a:r>
          </a:p>
          <a:p>
            <a:pPr algn="l">
              <a:spcBef>
                <a:spcPts val="1800"/>
              </a:spcBef>
            </a:pP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Large flue </a:t>
            </a: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gas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 flow rate (6900 m</a:t>
            </a:r>
            <a:r>
              <a:rPr lang="fr-BE" sz="2200" b="0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/s for 500 </a:t>
            </a:r>
            <a:r>
              <a:rPr lang="fr-BE" sz="2200" b="0" dirty="0" err="1">
                <a:solidFill>
                  <a:schemeClr val="bg1">
                    <a:lumMod val="50000"/>
                  </a:schemeClr>
                </a:solidFill>
              </a:rPr>
              <a:t>MWe</a:t>
            </a:r>
            <a:r>
              <a:rPr lang="fr-BE" sz="2200" b="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5D755E-6C80-294A-B5B6-27D79EDE8177}"/>
              </a:ext>
            </a:extLst>
          </p:cNvPr>
          <p:cNvSpPr txBox="1"/>
          <p:nvPr/>
        </p:nvSpPr>
        <p:spPr>
          <a:xfrm>
            <a:off x="4031418" y="5174531"/>
            <a:ext cx="6566243" cy="1225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3000"/>
              </a:spcBef>
            </a:pPr>
            <a:r>
              <a:rPr lang="fr-BE" dirty="0" err="1">
                <a:solidFill>
                  <a:schemeClr val="bg1">
                    <a:lumMod val="50000"/>
                  </a:schemeClr>
                </a:solidFill>
              </a:rPr>
              <a:t>Gas</a:t>
            </a: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 turbines are </a:t>
            </a:r>
            <a:r>
              <a:rPr lang="fr-BE" dirty="0" err="1">
                <a:solidFill>
                  <a:schemeClr val="bg1">
                    <a:lumMod val="50000"/>
                  </a:schemeClr>
                </a:solidFill>
              </a:rPr>
              <a:t>increasingly</a:t>
            </a: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err="1">
                <a:solidFill>
                  <a:schemeClr val="bg1">
                    <a:lumMod val="50000"/>
                  </a:schemeClr>
                </a:solidFill>
              </a:rPr>
              <a:t>used</a:t>
            </a:r>
            <a:r>
              <a:rPr lang="fr-BE" dirty="0">
                <a:solidFill>
                  <a:schemeClr val="bg1">
                    <a:lumMod val="50000"/>
                  </a:schemeClr>
                </a:solidFill>
              </a:rPr>
              <a:t> as </a:t>
            </a:r>
            <a:r>
              <a:rPr lang="fr-BE" dirty="0" err="1">
                <a:solidFill>
                  <a:schemeClr val="accent1"/>
                </a:solidFill>
              </a:rPr>
              <a:t>peaking</a:t>
            </a:r>
            <a:r>
              <a:rPr lang="fr-BE" dirty="0">
                <a:solidFill>
                  <a:schemeClr val="accent1"/>
                </a:solidFill>
              </a:rPr>
              <a:t> </a:t>
            </a:r>
            <a:r>
              <a:rPr lang="fr-BE" dirty="0" err="1">
                <a:solidFill>
                  <a:schemeClr val="accent1"/>
                </a:solidFill>
              </a:rPr>
              <a:t>units</a:t>
            </a:r>
            <a:endParaRPr lang="fr-BE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83378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rgbClr val="7979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 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5" name="Problematic">
            <a:extLst>
              <a:ext uri="{FF2B5EF4-FFF2-40B4-BE49-F238E27FC236}">
                <a16:creationId xmlns:a16="http://schemas.microsoft.com/office/drawing/2014/main" id="{891A235A-35FA-C045-B631-737B065BBC98}"/>
              </a:ext>
            </a:extLst>
          </p:cNvPr>
          <p:cNvSpPr txBox="1"/>
          <p:nvPr/>
        </p:nvSpPr>
        <p:spPr>
          <a:xfrm>
            <a:off x="952500" y="254000"/>
            <a:ext cx="11099800" cy="1723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35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fr-BE" dirty="0" err="1"/>
              <a:t>Research</a:t>
            </a:r>
            <a:r>
              <a:rPr lang="fr-BE" dirty="0"/>
              <a:t> questions</a:t>
            </a:r>
            <a:r>
              <a:rPr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AAD4CA-0F71-F643-BF0A-8006DE7DB997}"/>
              </a:ext>
            </a:extLst>
          </p:cNvPr>
          <p:cNvSpPr txBox="1"/>
          <p:nvPr/>
        </p:nvSpPr>
        <p:spPr>
          <a:xfrm>
            <a:off x="4420286" y="3887262"/>
            <a:ext cx="721977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extent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applying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carbon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capture </a:t>
            </a:r>
            <a:r>
              <a:rPr lang="fr-BE" b="0" dirty="0" err="1">
                <a:solidFill>
                  <a:schemeClr val="accent1"/>
                </a:solidFill>
              </a:rPr>
              <a:t>penalizes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plant </a:t>
            </a:r>
            <a:r>
              <a:rPr lang="fr-BE" b="0" dirty="0">
                <a:solidFill>
                  <a:schemeClr val="accent1"/>
                </a:solidFill>
              </a:rPr>
              <a:t>performance 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fr-BE" b="0" dirty="0">
                <a:solidFill>
                  <a:schemeClr val="accent1"/>
                </a:solidFill>
              </a:rPr>
              <a:t> </a:t>
            </a:r>
            <a:r>
              <a:rPr lang="fr-BE" b="0" dirty="0" err="1">
                <a:solidFill>
                  <a:schemeClr val="accent1"/>
                </a:solidFill>
              </a:rPr>
              <a:t>flexibility</a:t>
            </a:r>
            <a:r>
              <a:rPr lang="fr-BE" b="0" dirty="0">
                <a:solidFill>
                  <a:schemeClr val="accent1"/>
                </a:solidFill>
              </a:rPr>
              <a:t> 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53FD35-36C5-9349-90B2-63E89D8138E5}"/>
              </a:ext>
            </a:extLst>
          </p:cNvPr>
          <p:cNvSpPr txBox="1"/>
          <p:nvPr/>
        </p:nvSpPr>
        <p:spPr>
          <a:xfrm>
            <a:off x="4420286" y="5599556"/>
            <a:ext cx="707009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How to </a:t>
            </a:r>
            <a:r>
              <a:rPr lang="fr-BE" b="0" dirty="0" err="1">
                <a:solidFill>
                  <a:srgbClr val="00A2FF"/>
                </a:solidFill>
              </a:rPr>
              <a:t>reduce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carbon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capture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energy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0" dirty="0">
                <a:solidFill>
                  <a:srgbClr val="00A2FF"/>
                </a:solidFill>
              </a:rPr>
              <a:t>penalty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639395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614BF-E970-EEA8-B330-F26B6CFC5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ouble-click to edit">
            <a:extLst>
              <a:ext uri="{FF2B5EF4-FFF2-40B4-BE49-F238E27FC236}">
                <a16:creationId xmlns:a16="http://schemas.microsoft.com/office/drawing/2014/main" id="{3806DACA-1B24-8AC3-E5CB-DA9070A47C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rgbClr val="7979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 </a:t>
            </a:r>
          </a:p>
        </p:txBody>
      </p:sp>
      <p:sp>
        <p:nvSpPr>
          <p:cNvPr id="175" name="Slide Number">
            <a:extLst>
              <a:ext uri="{FF2B5EF4-FFF2-40B4-BE49-F238E27FC236}">
                <a16:creationId xmlns:a16="http://schemas.microsoft.com/office/drawing/2014/main" id="{FEB32400-2486-4596-113D-54152CDBC35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5" name="Problematic">
            <a:extLst>
              <a:ext uri="{FF2B5EF4-FFF2-40B4-BE49-F238E27FC236}">
                <a16:creationId xmlns:a16="http://schemas.microsoft.com/office/drawing/2014/main" id="{8DACA709-551C-672F-2AD5-06B9812E9391}"/>
              </a:ext>
            </a:extLst>
          </p:cNvPr>
          <p:cNvSpPr txBox="1"/>
          <p:nvPr/>
        </p:nvSpPr>
        <p:spPr>
          <a:xfrm>
            <a:off x="952500" y="254000"/>
            <a:ext cx="11099800" cy="1723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defRPr sz="35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fr-BE" dirty="0" err="1"/>
              <a:t>Research</a:t>
            </a:r>
            <a:r>
              <a:rPr lang="fr-BE" dirty="0"/>
              <a:t> questions</a:t>
            </a:r>
            <a:r>
              <a:rPr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A04CE-F75A-E1EB-A9D0-3F927B5B9CD0}"/>
              </a:ext>
            </a:extLst>
          </p:cNvPr>
          <p:cNvSpPr txBox="1"/>
          <p:nvPr/>
        </p:nvSpPr>
        <p:spPr>
          <a:xfrm>
            <a:off x="4420286" y="3887262"/>
            <a:ext cx="721977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extent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applying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carbon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capture </a:t>
            </a:r>
            <a:r>
              <a:rPr lang="fr-BE" b="0" dirty="0" err="1">
                <a:solidFill>
                  <a:schemeClr val="accent1"/>
                </a:solidFill>
              </a:rPr>
              <a:t>penalizes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plant </a:t>
            </a:r>
            <a:r>
              <a:rPr lang="fr-BE" b="0" dirty="0">
                <a:solidFill>
                  <a:schemeClr val="accent1"/>
                </a:solidFill>
              </a:rPr>
              <a:t>performance 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fr-BE" b="0" dirty="0">
                <a:solidFill>
                  <a:schemeClr val="accent1"/>
                </a:solidFill>
              </a:rPr>
              <a:t> </a:t>
            </a:r>
            <a:r>
              <a:rPr lang="fr-BE" b="0" dirty="0" err="1">
                <a:solidFill>
                  <a:schemeClr val="accent1"/>
                </a:solidFill>
              </a:rPr>
              <a:t>flexibility</a:t>
            </a:r>
            <a:r>
              <a:rPr lang="fr-BE" b="0" dirty="0">
                <a:solidFill>
                  <a:schemeClr val="accent1"/>
                </a:solidFill>
              </a:rPr>
              <a:t> 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17AEE-578F-3218-7ED9-D6B3099A1DFA}"/>
              </a:ext>
            </a:extLst>
          </p:cNvPr>
          <p:cNvSpPr txBox="1"/>
          <p:nvPr/>
        </p:nvSpPr>
        <p:spPr>
          <a:xfrm>
            <a:off x="4420286" y="5599556"/>
            <a:ext cx="707009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How to </a:t>
            </a:r>
            <a:r>
              <a:rPr lang="fr-BE" b="0" dirty="0" err="1">
                <a:solidFill>
                  <a:srgbClr val="00A2FF"/>
                </a:solidFill>
              </a:rPr>
              <a:t>reduce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carbon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capture </a:t>
            </a:r>
            <a:r>
              <a:rPr lang="fr-BE" b="0" dirty="0" err="1">
                <a:solidFill>
                  <a:schemeClr val="bg1">
                    <a:lumMod val="50000"/>
                  </a:schemeClr>
                </a:solidFill>
              </a:rPr>
              <a:t>energy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0" dirty="0">
                <a:solidFill>
                  <a:srgbClr val="00A2FF"/>
                </a:solidFill>
              </a:rPr>
              <a:t>penalty</a:t>
            </a:r>
            <a:r>
              <a:rPr lang="fr-BE" b="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AB65E7-4A45-982D-421E-E3933AA3900D}"/>
              </a:ext>
            </a:extLst>
          </p:cNvPr>
          <p:cNvSpPr/>
          <p:nvPr/>
        </p:nvSpPr>
        <p:spPr>
          <a:xfrm>
            <a:off x="4305300" y="5499100"/>
            <a:ext cx="7334765" cy="1181100"/>
          </a:xfrm>
          <a:prstGeom prst="rect">
            <a:avLst/>
          </a:prstGeom>
          <a:solidFill>
            <a:srgbClr val="FFFFFF">
              <a:alpha val="69804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272211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arbon clean micro gas turbine has a role to play  in the future energy system"/>
          <p:cNvSpPr txBox="1">
            <a:spLocks noGrp="1"/>
          </p:cNvSpPr>
          <p:nvPr>
            <p:ph type="title"/>
          </p:nvPr>
        </p:nvSpPr>
        <p:spPr>
          <a:xfrm>
            <a:off x="878305" y="108386"/>
            <a:ext cx="8100596" cy="2159000"/>
          </a:xfrm>
          <a:prstGeom prst="rect">
            <a:avLst/>
          </a:prstGeom>
        </p:spPr>
        <p:txBody>
          <a:bodyPr/>
          <a:lstStyle>
            <a:lvl1pPr algn="l">
              <a:defRPr sz="3500" b="1">
                <a:solidFill>
                  <a:schemeClr val="accent5">
                    <a:lumOff val="-298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fr-BE" dirty="0"/>
              <a:t>A </a:t>
            </a:r>
            <a:r>
              <a:rPr lang="fr-BE" dirty="0" err="1"/>
              <a:t>conventional</a:t>
            </a:r>
            <a:r>
              <a:rPr lang="fr-BE" dirty="0"/>
              <a:t> 580 </a:t>
            </a:r>
            <a:r>
              <a:rPr lang="fr-BE" dirty="0" err="1"/>
              <a:t>MWe</a:t>
            </a:r>
            <a:r>
              <a:rPr lang="fr-BE" dirty="0"/>
              <a:t> CCGT plant has been </a:t>
            </a:r>
            <a:r>
              <a:rPr lang="fr-BE" dirty="0" err="1"/>
              <a:t>studied</a:t>
            </a:r>
            <a:endParaRPr dirty="0"/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90810" y="9296401"/>
            <a:ext cx="216406" cy="34881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B50D8-679F-F94C-B11D-7739E7CB6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806" y="2267386"/>
            <a:ext cx="9094008" cy="68992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324204-422A-7B47-B7A6-6CF88C54F1F0}"/>
              </a:ext>
            </a:extLst>
          </p:cNvPr>
          <p:cNvSpPr/>
          <p:nvPr/>
        </p:nvSpPr>
        <p:spPr>
          <a:xfrm>
            <a:off x="7405512" y="6897512"/>
            <a:ext cx="3668888" cy="2398890"/>
          </a:xfrm>
          <a:prstGeom prst="rect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600DC3-A5FE-6046-B421-857A4F8BBA4D}"/>
              </a:ext>
            </a:extLst>
          </p:cNvPr>
          <p:cNvSpPr/>
          <p:nvPr/>
        </p:nvSpPr>
        <p:spPr>
          <a:xfrm>
            <a:off x="1360312" y="1947334"/>
            <a:ext cx="9714088" cy="4820425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244CC-E979-5B4F-92AC-4B480442CF24}"/>
              </a:ext>
            </a:extLst>
          </p:cNvPr>
          <p:cNvSpPr txBox="1"/>
          <p:nvPr/>
        </p:nvSpPr>
        <p:spPr>
          <a:xfrm>
            <a:off x="5599289" y="7860995"/>
            <a:ext cx="169918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Gas turbine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3EEAE8-7F52-A647-B414-3C1FB4E1C330}"/>
              </a:ext>
            </a:extLst>
          </p:cNvPr>
          <p:cNvSpPr txBox="1"/>
          <p:nvPr/>
        </p:nvSpPr>
        <p:spPr>
          <a:xfrm>
            <a:off x="2028598" y="6897512"/>
            <a:ext cx="17937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b="0" dirty="0">
                <a:solidFill>
                  <a:schemeClr val="accent1"/>
                </a:solidFill>
              </a:rPr>
              <a:t>Steam cycle</a:t>
            </a:r>
            <a:endParaRPr kumimoji="0" lang="en-BE" sz="24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549B0-2905-7A44-B07B-BB0159CF8678}"/>
              </a:ext>
            </a:extLst>
          </p:cNvPr>
          <p:cNvSpPr txBox="1"/>
          <p:nvPr/>
        </p:nvSpPr>
        <p:spPr>
          <a:xfrm>
            <a:off x="4213132" y="5641362"/>
            <a:ext cx="4355359" cy="47192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Heat recovery steam generator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CF3870-EEB0-6444-852A-F0D0784275C6}"/>
              </a:ext>
            </a:extLst>
          </p:cNvPr>
          <p:cNvCxnSpPr/>
          <p:nvPr/>
        </p:nvCxnSpPr>
        <p:spPr>
          <a:xfrm flipH="1">
            <a:off x="1520042" y="5854535"/>
            <a:ext cx="902524" cy="0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5BE31882-DBBA-D15C-30AE-C98528CCF307}"/>
              </a:ext>
            </a:extLst>
          </p:cNvPr>
          <p:cNvSpPr txBox="1"/>
          <p:nvPr/>
        </p:nvSpPr>
        <p:spPr>
          <a:xfrm>
            <a:off x="1552631" y="8371177"/>
            <a:ext cx="216891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0" dirty="0" err="1">
                <a:solidFill>
                  <a:schemeClr val="bg1">
                    <a:lumMod val="50000"/>
                  </a:schemeClr>
                </a:solidFill>
              </a:rPr>
              <a:t>η</a:t>
            </a:r>
            <a:r>
              <a:rPr kumimoji="0" lang="fr-FR" b="0" i="0" u="none" strike="noStrike" cap="none" spc="0" normalizeH="0" baseline="-2500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el</a:t>
            </a:r>
            <a:r>
              <a:rPr kumimoji="0" lang="fr-FR" b="0" i="0" u="none" strike="noStrike" cap="none" spc="0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= 60.7 % </a:t>
            </a:r>
            <a:endParaRPr kumimoji="0" lang="fr-BE" b="0" i="0" u="none" strike="noStrike" cap="none" spc="0" normalizeH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BA3F2A1D-87E1-8920-C7AD-089B89E50E7C}"/>
              </a:ext>
            </a:extLst>
          </p:cNvPr>
          <p:cNvSpPr txBox="1"/>
          <p:nvPr/>
        </p:nvSpPr>
        <p:spPr>
          <a:xfrm>
            <a:off x="1431110" y="7860995"/>
            <a:ext cx="229043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kumimoji="0" lang="en-GB" sz="2400" b="0" i="0" u="none" strike="noStrike" cap="none" spc="0" normalizeH="0" baseline="-250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el</a:t>
            </a:r>
            <a:r>
              <a:rPr kumimoji="0" lang="en-GB" sz="2400" b="0" i="0" u="none" strike="noStrike" cap="none" spc="0" normalizeH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= 580 MW</a:t>
            </a:r>
            <a:endParaRPr kumimoji="0" lang="en-BE" sz="24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F2A8484-0ECD-D213-4F12-DDFB0B542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138" y="7710711"/>
            <a:ext cx="1193003" cy="11221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262519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space réservé du numéro de diapositive 1"/>
          <p:cNvSpPr txBox="1">
            <a:spLocks noGrp="1"/>
          </p:cNvSpPr>
          <p:nvPr>
            <p:ph type="sldNum" sz="quarter" idx="4294967295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372" name="Rectangle"/>
          <p:cNvSpPr/>
          <p:nvPr/>
        </p:nvSpPr>
        <p:spPr>
          <a:xfrm>
            <a:off x="534357" y="492615"/>
            <a:ext cx="11669774" cy="2159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>
              <a:defRPr sz="4000"/>
            </a:pPr>
            <a:endParaRPr/>
          </a:p>
        </p:txBody>
      </p:sp>
      <p:sp>
        <p:nvSpPr>
          <p:cNvPr id="373" name="CCGT"/>
          <p:cNvSpPr/>
          <p:nvPr/>
        </p:nvSpPr>
        <p:spPr>
          <a:xfrm>
            <a:off x="2219508" y="3886988"/>
            <a:ext cx="1270001" cy="1270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/>
            </a:lvl1pPr>
          </a:lstStyle>
          <a:p>
            <a:r>
              <a:rPr b="0" dirty="0"/>
              <a:t>CCGT</a:t>
            </a:r>
          </a:p>
        </p:txBody>
      </p:sp>
      <p:sp>
        <p:nvSpPr>
          <p:cNvPr id="374" name="Line"/>
          <p:cNvSpPr/>
          <p:nvPr/>
        </p:nvSpPr>
        <p:spPr>
          <a:xfrm flipH="1">
            <a:off x="2854508" y="5129538"/>
            <a:ext cx="1" cy="99137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5" name="Line"/>
          <p:cNvSpPr/>
          <p:nvPr/>
        </p:nvSpPr>
        <p:spPr>
          <a:xfrm flipH="1">
            <a:off x="2854508" y="2893881"/>
            <a:ext cx="1" cy="9913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81" name="Group"/>
          <p:cNvGrpSpPr/>
          <p:nvPr/>
        </p:nvGrpSpPr>
        <p:grpSpPr>
          <a:xfrm>
            <a:off x="5633720" y="2909920"/>
            <a:ext cx="1282701" cy="5462688"/>
            <a:chOff x="0" y="0"/>
            <a:chExt cx="1282700" cy="5462687"/>
          </a:xfrm>
        </p:grpSpPr>
        <p:sp>
          <p:nvSpPr>
            <p:cNvPr id="376" name="CCGT"/>
            <p:cNvSpPr/>
            <p:nvPr/>
          </p:nvSpPr>
          <p:spPr>
            <a:xfrm>
              <a:off x="12700" y="981384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b="0" dirty="0"/>
                <a:t>CCGT</a:t>
              </a:r>
            </a:p>
          </p:txBody>
        </p:sp>
        <p:sp>
          <p:nvSpPr>
            <p:cNvPr id="377" name="Carbon capture"/>
            <p:cNvSpPr/>
            <p:nvPr/>
          </p:nvSpPr>
          <p:spPr>
            <a:xfrm>
              <a:off x="0" y="3214016"/>
              <a:ext cx="1270000" cy="1270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/>
              </a:lvl1pPr>
            </a:lstStyle>
            <a:p>
              <a:r>
                <a:rPr b="0" dirty="0"/>
                <a:t>Carbon capture</a:t>
              </a:r>
            </a:p>
          </p:txBody>
        </p:sp>
        <p:sp>
          <p:nvSpPr>
            <p:cNvPr id="378" name="Line"/>
            <p:cNvSpPr/>
            <p:nvPr/>
          </p:nvSpPr>
          <p:spPr>
            <a:xfrm flipH="1">
              <a:off x="647700" y="2235657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9" name="Line"/>
            <p:cNvSpPr/>
            <p:nvPr/>
          </p:nvSpPr>
          <p:spPr>
            <a:xfrm flipH="1">
              <a:off x="647700" y="0"/>
              <a:ext cx="1" cy="9913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0" name="Line"/>
            <p:cNvSpPr/>
            <p:nvPr/>
          </p:nvSpPr>
          <p:spPr>
            <a:xfrm flipH="1">
              <a:off x="647700" y="4471315"/>
              <a:ext cx="1" cy="9913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Equation"/>
              <p:cNvSpPr txBox="1"/>
              <p:nvPr/>
            </p:nvSpPr>
            <p:spPr>
              <a:xfrm>
                <a:off x="1872780" y="2293414"/>
                <a:ext cx="2078454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ar-AE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𝑪𝑮𝑻</m:t>
                          </m:r>
                        </m:sub>
                      </m:sSub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sz="24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39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780" y="2293414"/>
                <a:ext cx="2078454" cy="369332"/>
              </a:xfrm>
              <a:prstGeom prst="rect">
                <a:avLst/>
              </a:prstGeom>
              <a:blipFill>
                <a:blip r:embed="rId3"/>
                <a:stretch>
                  <a:fillRect l="-2424" r="-2424" b="-2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0" name="Equation"/>
              <p:cNvSpPr txBox="1"/>
              <p:nvPr/>
            </p:nvSpPr>
            <p:spPr>
              <a:xfrm>
                <a:off x="5289657" y="2299612"/>
                <a:ext cx="1343766" cy="369332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400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ar-AE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fr-FR" sz="2400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𝑪𝑮𝑻</m:t>
                          </m:r>
                        </m:sub>
                      </m:sSub>
                      <m:r>
                        <a:rPr lang="ar-AE" sz="2400" i="1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1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</a:rPr>
                        <m:t> ?</m:t>
                      </m:r>
                    </m:oMath>
                  </m:oMathPara>
                </a14:m>
                <a:endParaRPr sz="2400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40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657" y="2299612"/>
                <a:ext cx="1343766" cy="369332"/>
              </a:xfrm>
              <a:prstGeom prst="rect">
                <a:avLst/>
              </a:prstGeom>
              <a:blipFill>
                <a:blip r:embed="rId4"/>
                <a:stretch>
                  <a:fillRect l="-4545" r="-4091" b="-2786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" name="Applying carbon capture induces a high energy penalty, but this can be reduced through adaptations"/>
          <p:cNvSpPr/>
          <p:nvPr/>
        </p:nvSpPr>
        <p:spPr>
          <a:xfrm>
            <a:off x="534357" y="492615"/>
            <a:ext cx="11370096" cy="135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4000"/>
            </a:lvl1pPr>
          </a:lstStyle>
          <a:p>
            <a:r>
              <a:rPr lang="en-GB" sz="3500" dirty="0">
                <a:solidFill>
                  <a:srgbClr val="C00000"/>
                </a:solidFill>
              </a:rPr>
              <a:t>What is the carbon capture penalty on the CCGT ? </a:t>
            </a:r>
          </a:p>
        </p:txBody>
      </p:sp>
      <p:sp>
        <p:nvSpPr>
          <p:cNvPr id="410" name="4.6% CO2"/>
          <p:cNvSpPr txBox="1"/>
          <p:nvPr/>
        </p:nvSpPr>
        <p:spPr>
          <a:xfrm>
            <a:off x="2940357" y="5435427"/>
            <a:ext cx="112370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b="0" dirty="0">
                <a:solidFill>
                  <a:srgbClr val="C00000"/>
                </a:solidFill>
              </a:rPr>
              <a:t>4.6% CO</a:t>
            </a:r>
            <a:r>
              <a:rPr lang="fr-FR" b="0" baseline="-25000" dirty="0">
                <a:solidFill>
                  <a:srgbClr val="C00000"/>
                </a:solidFill>
              </a:rPr>
              <a:t>2</a:t>
            </a:r>
            <a:endParaRPr b="0" baseline="-5999" dirty="0">
              <a:solidFill>
                <a:srgbClr val="C00000"/>
              </a:solidFill>
            </a:endParaRPr>
          </a:p>
        </p:txBody>
      </p:sp>
      <p:sp>
        <p:nvSpPr>
          <p:cNvPr id="411" name="4.6% CO2"/>
          <p:cNvSpPr txBox="1"/>
          <p:nvPr/>
        </p:nvSpPr>
        <p:spPr>
          <a:xfrm>
            <a:off x="6367270" y="5435428"/>
            <a:ext cx="112370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b="0" dirty="0">
                <a:solidFill>
                  <a:srgbClr val="C00000"/>
                </a:solidFill>
              </a:rPr>
              <a:t>4.6% CO</a:t>
            </a:r>
            <a:r>
              <a:rPr lang="fr-FR" b="0" baseline="-25000" dirty="0">
                <a:solidFill>
                  <a:srgbClr val="C00000"/>
                </a:solidFill>
              </a:rPr>
              <a:t>2</a:t>
            </a:r>
            <a:endParaRPr b="0" baseline="-5999" dirty="0">
              <a:solidFill>
                <a:srgbClr val="C00000"/>
              </a:solidFill>
            </a:endParaRPr>
          </a:p>
        </p:txBody>
      </p:sp>
      <p:sp>
        <p:nvSpPr>
          <p:cNvPr id="413" name="560 MWe"/>
          <p:cNvSpPr txBox="1"/>
          <p:nvPr/>
        </p:nvSpPr>
        <p:spPr>
          <a:xfrm>
            <a:off x="1052937" y="4239317"/>
            <a:ext cx="108852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rPr b="0" dirty="0"/>
              <a:t>560 MWe</a:t>
            </a:r>
          </a:p>
        </p:txBody>
      </p:sp>
      <p:sp>
        <p:nvSpPr>
          <p:cNvPr id="2" name="4.6% CO2">
            <a:extLst>
              <a:ext uri="{FF2B5EF4-FFF2-40B4-BE49-F238E27FC236}">
                <a16:creationId xmlns:a16="http://schemas.microsoft.com/office/drawing/2014/main" id="{DDA584CE-F2BF-DC70-A02B-B5385F5A5A65}"/>
              </a:ext>
            </a:extLst>
          </p:cNvPr>
          <p:cNvSpPr txBox="1"/>
          <p:nvPr/>
        </p:nvSpPr>
        <p:spPr>
          <a:xfrm>
            <a:off x="4791597" y="7513060"/>
            <a:ext cx="120065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lang="fr-FR" b="0" dirty="0">
                <a:solidFill>
                  <a:srgbClr val="C00000"/>
                </a:solidFill>
              </a:rPr>
              <a:t>- 90% </a:t>
            </a:r>
            <a:r>
              <a:rPr lang="en-GB" b="0" dirty="0">
                <a:solidFill>
                  <a:srgbClr val="C00000"/>
                </a:solidFill>
              </a:rPr>
              <a:t>CO</a:t>
            </a:r>
            <a:r>
              <a:rPr lang="en-GB" b="0" baseline="-25000" dirty="0">
                <a:solidFill>
                  <a:srgbClr val="C00000"/>
                </a:solidFill>
              </a:rPr>
              <a:t>2</a:t>
            </a:r>
            <a:endParaRPr b="0" baseline="-5999" dirty="0">
              <a:solidFill>
                <a:srgbClr val="C0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2B765A06-1FDB-6128-4C6B-C0A5A70DD665}"/>
              </a:ext>
            </a:extLst>
          </p:cNvPr>
          <p:cNvCxnSpPr>
            <a:cxnSpLocks/>
          </p:cNvCxnSpPr>
          <p:nvPr/>
        </p:nvCxnSpPr>
        <p:spPr>
          <a:xfrm flipH="1">
            <a:off x="6952720" y="6570323"/>
            <a:ext cx="572239" cy="0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96481D59-CEBC-1D64-BD41-718A5956F1BC}"/>
              </a:ext>
            </a:extLst>
          </p:cNvPr>
          <p:cNvSpPr txBox="1"/>
          <p:nvPr/>
        </p:nvSpPr>
        <p:spPr>
          <a:xfrm>
            <a:off x="7411613" y="6365138"/>
            <a:ext cx="112963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Heat</a:t>
            </a:r>
            <a:endParaRPr kumimoji="0" lang="fr-BE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EF18ECD-0FD1-EADD-F260-99FBA93D012F}"/>
              </a:ext>
            </a:extLst>
          </p:cNvPr>
          <p:cNvCxnSpPr>
            <a:cxnSpLocks/>
          </p:cNvCxnSpPr>
          <p:nvPr/>
        </p:nvCxnSpPr>
        <p:spPr>
          <a:xfrm flipH="1">
            <a:off x="6952720" y="7101985"/>
            <a:ext cx="572239" cy="0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AC07F015-5C91-2194-C3CC-1B075FA83A12}"/>
              </a:ext>
            </a:extLst>
          </p:cNvPr>
          <p:cNvSpPr txBox="1"/>
          <p:nvPr/>
        </p:nvSpPr>
        <p:spPr>
          <a:xfrm>
            <a:off x="7359854" y="6896800"/>
            <a:ext cx="175585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0" dirty="0" err="1">
                <a:solidFill>
                  <a:srgbClr val="C00000"/>
                </a:solidFill>
              </a:rPr>
              <a:t>Electricity</a:t>
            </a:r>
            <a:endParaRPr kumimoji="0" lang="fr-BE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61887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0" animBg="1"/>
      <p:bldP spid="411" grpId="0" animBg="1"/>
      <p:bldP spid="2" grpId="0" animBg="1"/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34.1|9.9|17.9|1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3.1|1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3.1|17.3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3013</TotalTime>
  <Words>1217</Words>
  <Application>Microsoft Office PowerPoint</Application>
  <PresentationFormat>Custom</PresentationFormat>
  <Paragraphs>301</Paragraphs>
  <Slides>30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Cambria Math</vt:lpstr>
      <vt:lpstr>Courier New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Retroffiting existing Combined Cycle Gas Turbines with Post-Combustion Carbon Capture: carbon capture energy penalty reduction</vt:lpstr>
      <vt:lpstr>PowerPoint Presentation</vt:lpstr>
      <vt:lpstr>PowerPoint Presentation</vt:lpstr>
      <vt:lpstr>PowerPoint Presentation</vt:lpstr>
      <vt:lpstr>Applying carbon capture to gas turbines is challenging</vt:lpstr>
      <vt:lpstr> </vt:lpstr>
      <vt:lpstr> </vt:lpstr>
      <vt:lpstr>A conventional 580 MWe CCGT plant has been studied</vt:lpstr>
      <vt:lpstr>PowerPoint Presentation</vt:lpstr>
      <vt:lpstr>  </vt:lpstr>
      <vt:lpstr>PowerPoint Presentation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An EGR loop has been added to the CCGT model </vt:lpstr>
      <vt:lpstr>  </vt:lpstr>
      <vt:lpstr>PowerPoint Presentation</vt:lpstr>
      <vt:lpstr>PowerPoint Presentation</vt:lpstr>
      <vt:lpstr>PowerPoint Presentation</vt:lpstr>
      <vt:lpstr>The reboiler duty is lower using MDEA/PZ instead of MEA</vt:lpstr>
      <vt:lpstr>PowerPoint Presentation</vt:lpstr>
      <vt:lpstr>Steam is extracted from the IP/LP crossover to supply heat to the reboiler</vt:lpstr>
      <vt:lpstr>PowerPoint Presentation</vt:lpstr>
      <vt:lpstr>PowerPoint Presentation</vt:lpstr>
      <vt:lpstr> </vt:lpstr>
      <vt:lpstr>Retroffiting existing Combined Cycle Gas Turbines with Post-Combustion Carbon Capture: carbon capture energy penalty reduction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the techno-economical feasibility of applying carbon capture to micro gas turbines and CCGT’s</dc:title>
  <dc:creator>Nicolo Cairo (ETN)</dc:creator>
  <cp:lastModifiedBy>Nicolo Cairo (ETN)</cp:lastModifiedBy>
  <cp:revision>53</cp:revision>
  <dcterms:modified xsi:type="dcterms:W3CDTF">2024-12-09T07:57:53Z</dcterms:modified>
</cp:coreProperties>
</file>