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8"/>
  </p:notesMasterIdLst>
  <p:sldIdLst>
    <p:sldId id="263" r:id="rId5"/>
    <p:sldId id="257" r:id="rId6"/>
    <p:sldId id="280" r:id="rId7"/>
    <p:sldId id="289" r:id="rId8"/>
    <p:sldId id="290" r:id="rId9"/>
    <p:sldId id="283" r:id="rId10"/>
    <p:sldId id="285" r:id="rId11"/>
    <p:sldId id="284" r:id="rId12"/>
    <p:sldId id="279" r:id="rId13"/>
    <p:sldId id="268" r:id="rId14"/>
    <p:sldId id="288" r:id="rId15"/>
    <p:sldId id="286" r:id="rId16"/>
    <p:sldId id="287" r:id="rId17"/>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E9E2DD-B2DC-AC8A-CABB-A3555B7E0E07}" name="Nicolo Cairo (ETN)" initials="NC" userId="S::nc@etn.global::d89d28e3-9525-4c5c-a94e-87d9a77965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C"/>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31753-6A6B-4E70-84CA-79005475FC75}" v="27" dt="2024-11-08T12:32:49.664"/>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Cairo (ETN)" userId="S::nc@etn.global::d89d28e3-9525-4c5c-a94e-87d9a779651d" providerId="AD" clId="Web-{6326E5D0-FDAC-8263-3C2F-029B693CDAE4}"/>
    <pc:docChg chg="modSld">
      <pc:chgData name="Nicolo Cairo (ETN)" userId="S::nc@etn.global::d89d28e3-9525-4c5c-a94e-87d9a779651d" providerId="AD" clId="Web-{6326E5D0-FDAC-8263-3C2F-029B693CDAE4}" dt="2024-11-06T09:22:49.863" v="52" actId="20577"/>
      <pc:docMkLst>
        <pc:docMk/>
      </pc:docMkLst>
      <pc:sldChg chg="modSp">
        <pc:chgData name="Nicolo Cairo (ETN)" userId="S::nc@etn.global::d89d28e3-9525-4c5c-a94e-87d9a779651d" providerId="AD" clId="Web-{6326E5D0-FDAC-8263-3C2F-029B693CDAE4}" dt="2024-11-06T09:22:49.863" v="52" actId="20577"/>
        <pc:sldMkLst>
          <pc:docMk/>
          <pc:sldMk cId="904451915" sldId="257"/>
        </pc:sldMkLst>
        <pc:spChg chg="mod">
          <ac:chgData name="Nicolo Cairo (ETN)" userId="S::nc@etn.global::d89d28e3-9525-4c5c-a94e-87d9a779651d" providerId="AD" clId="Web-{6326E5D0-FDAC-8263-3C2F-029B693CDAE4}" dt="2024-11-06T09:22:49.863" v="52" actId="20577"/>
          <ac:spMkLst>
            <pc:docMk/>
            <pc:sldMk cId="904451915" sldId="257"/>
            <ac:spMk id="7" creationId="{0E5ACCDF-FB9A-9643-82BA-D8B91DD9375C}"/>
          </ac:spMkLst>
        </pc:spChg>
      </pc:sldChg>
      <pc:sldChg chg="modSp">
        <pc:chgData name="Nicolo Cairo (ETN)" userId="S::nc@etn.global::d89d28e3-9525-4c5c-a94e-87d9a779651d" providerId="AD" clId="Web-{6326E5D0-FDAC-8263-3C2F-029B693CDAE4}" dt="2024-11-06T08:23:08.739" v="3"/>
        <pc:sldMkLst>
          <pc:docMk/>
          <pc:sldMk cId="1656492601" sldId="280"/>
        </pc:sldMkLst>
        <pc:graphicFrameChg chg="mod modGraphic">
          <ac:chgData name="Nicolo Cairo (ETN)" userId="S::nc@etn.global::d89d28e3-9525-4c5c-a94e-87d9a779651d" providerId="AD" clId="Web-{6326E5D0-FDAC-8263-3C2F-029B693CDAE4}" dt="2024-11-06T08:23:08.739" v="3"/>
          <ac:graphicFrameMkLst>
            <pc:docMk/>
            <pc:sldMk cId="1656492601" sldId="280"/>
            <ac:graphicFrameMk id="11" creationId="{E79B14ED-56EE-AFEB-C727-0C43394556D7}"/>
          </ac:graphicFrameMkLst>
        </pc:graphicFrameChg>
      </pc:sldChg>
    </pc:docChg>
  </pc:docChgLst>
  <pc:docChgLst>
    <pc:chgData name="Nicolo Cairo (ETN)" userId="d89d28e3-9525-4c5c-a94e-87d9a779651d" providerId="ADAL" clId="{77BDFE2A-6063-4AAA-A00F-2633DEE9D199}"/>
    <pc:docChg chg="undo custSel modSld">
      <pc:chgData name="Nicolo Cairo (ETN)" userId="d89d28e3-9525-4c5c-a94e-87d9a779651d" providerId="ADAL" clId="{77BDFE2A-6063-4AAA-A00F-2633DEE9D199}" dt="2024-10-03T14:04:55.894" v="319" actId="20577"/>
      <pc:docMkLst>
        <pc:docMk/>
      </pc:docMkLst>
      <pc:sldChg chg="modSp mod">
        <pc:chgData name="Nicolo Cairo (ETN)" userId="d89d28e3-9525-4c5c-a94e-87d9a779651d" providerId="ADAL" clId="{77BDFE2A-6063-4AAA-A00F-2633DEE9D199}" dt="2024-10-01T10:22:09.926" v="31" actId="20577"/>
        <pc:sldMkLst>
          <pc:docMk/>
          <pc:sldMk cId="201351492" sldId="279"/>
        </pc:sldMkLst>
        <pc:spChg chg="mod">
          <ac:chgData name="Nicolo Cairo (ETN)" userId="d89d28e3-9525-4c5c-a94e-87d9a779651d" providerId="ADAL" clId="{77BDFE2A-6063-4AAA-A00F-2633DEE9D199}" dt="2024-10-01T10:22:09.926" v="31" actId="20577"/>
          <ac:spMkLst>
            <pc:docMk/>
            <pc:sldMk cId="201351492" sldId="279"/>
            <ac:spMk id="7" creationId="{0E5ACCDF-FB9A-9643-82BA-D8B91DD9375C}"/>
          </ac:spMkLst>
        </pc:spChg>
      </pc:sldChg>
      <pc:sldChg chg="modSp mod">
        <pc:chgData name="Nicolo Cairo (ETN)" userId="d89d28e3-9525-4c5c-a94e-87d9a779651d" providerId="ADAL" clId="{77BDFE2A-6063-4AAA-A00F-2633DEE9D199}" dt="2024-10-03T14:04:55.894" v="319" actId="20577"/>
        <pc:sldMkLst>
          <pc:docMk/>
          <pc:sldMk cId="1656492601" sldId="280"/>
        </pc:sldMkLst>
        <pc:graphicFrameChg chg="mod modGraphic">
          <ac:chgData name="Nicolo Cairo (ETN)" userId="d89d28e3-9525-4c5c-a94e-87d9a779651d" providerId="ADAL" clId="{77BDFE2A-6063-4AAA-A00F-2633DEE9D199}" dt="2024-10-03T14:04:55.894" v="319" actId="20577"/>
          <ac:graphicFrameMkLst>
            <pc:docMk/>
            <pc:sldMk cId="1656492601" sldId="280"/>
            <ac:graphicFrameMk id="11" creationId="{E79B14ED-56EE-AFEB-C727-0C43394556D7}"/>
          </ac:graphicFrameMkLst>
        </pc:graphicFrameChg>
      </pc:sldChg>
    </pc:docChg>
  </pc:docChgLst>
  <pc:docChgLst>
    <pc:chgData name="Nicolo Cairo (ETN)" userId="d89d28e3-9525-4c5c-a94e-87d9a779651d" providerId="ADAL" clId="{5D1B27E9-ED08-45DE-9596-EE5CD47B1770}"/>
    <pc:docChg chg="undo redo custSel addSld modSld">
      <pc:chgData name="Nicolo Cairo (ETN)" userId="d89d28e3-9525-4c5c-a94e-87d9a779651d" providerId="ADAL" clId="{5D1B27E9-ED08-45DE-9596-EE5CD47B1770}" dt="2024-11-05T09:43:51.547" v="2747" actId="20577"/>
      <pc:docMkLst>
        <pc:docMk/>
      </pc:docMkLst>
      <pc:sldChg chg="modSp mod">
        <pc:chgData name="Nicolo Cairo (ETN)" userId="d89d28e3-9525-4c5c-a94e-87d9a779651d" providerId="ADAL" clId="{5D1B27E9-ED08-45DE-9596-EE5CD47B1770}" dt="2024-11-05T09:05:32.390" v="920" actId="20578"/>
        <pc:sldMkLst>
          <pc:docMk/>
          <pc:sldMk cId="904451915" sldId="257"/>
        </pc:sldMkLst>
        <pc:spChg chg="mod">
          <ac:chgData name="Nicolo Cairo (ETN)" userId="d89d28e3-9525-4c5c-a94e-87d9a779651d" providerId="ADAL" clId="{5D1B27E9-ED08-45DE-9596-EE5CD47B1770}" dt="2024-11-05T09:05:32.390" v="920" actId="20578"/>
          <ac:spMkLst>
            <pc:docMk/>
            <pc:sldMk cId="904451915" sldId="257"/>
            <ac:spMk id="7" creationId="{0E5ACCDF-FB9A-9643-82BA-D8B91DD9375C}"/>
          </ac:spMkLst>
        </pc:spChg>
      </pc:sldChg>
      <pc:sldChg chg="modSp mod">
        <pc:chgData name="Nicolo Cairo (ETN)" userId="d89d28e3-9525-4c5c-a94e-87d9a779651d" providerId="ADAL" clId="{5D1B27E9-ED08-45DE-9596-EE5CD47B1770}" dt="2024-11-05T07:44:40.102" v="9" actId="20577"/>
        <pc:sldMkLst>
          <pc:docMk/>
          <pc:sldMk cId="85011748" sldId="263"/>
        </pc:sldMkLst>
        <pc:spChg chg="mod">
          <ac:chgData name="Nicolo Cairo (ETN)" userId="d89d28e3-9525-4c5c-a94e-87d9a779651d" providerId="ADAL" clId="{5D1B27E9-ED08-45DE-9596-EE5CD47B1770}" dt="2024-11-05T07:44:40.102" v="9" actId="20577"/>
          <ac:spMkLst>
            <pc:docMk/>
            <pc:sldMk cId="85011748" sldId="263"/>
            <ac:spMk id="6" creationId="{C031F933-DCC0-6845-B2D4-439C3BCD7CC2}"/>
          </ac:spMkLst>
        </pc:spChg>
      </pc:sldChg>
      <pc:sldChg chg="modSp mod">
        <pc:chgData name="Nicolo Cairo (ETN)" userId="d89d28e3-9525-4c5c-a94e-87d9a779651d" providerId="ADAL" clId="{5D1B27E9-ED08-45DE-9596-EE5CD47B1770}" dt="2024-11-05T09:43:51.547" v="2747" actId="20577"/>
        <pc:sldMkLst>
          <pc:docMk/>
          <pc:sldMk cId="201351492" sldId="279"/>
        </pc:sldMkLst>
        <pc:spChg chg="mod">
          <ac:chgData name="Nicolo Cairo (ETN)" userId="d89d28e3-9525-4c5c-a94e-87d9a779651d" providerId="ADAL" clId="{5D1B27E9-ED08-45DE-9596-EE5CD47B1770}" dt="2024-11-05T09:07:08.635" v="1146" actId="20577"/>
          <ac:spMkLst>
            <pc:docMk/>
            <pc:sldMk cId="201351492" sldId="279"/>
            <ac:spMk id="7" creationId="{0E5ACCDF-FB9A-9643-82BA-D8B91DD9375C}"/>
          </ac:spMkLst>
        </pc:spChg>
        <pc:spChg chg="mod">
          <ac:chgData name="Nicolo Cairo (ETN)" userId="d89d28e3-9525-4c5c-a94e-87d9a779651d" providerId="ADAL" clId="{5D1B27E9-ED08-45DE-9596-EE5CD47B1770}" dt="2024-11-05T09:43:51.547" v="2747" actId="20577"/>
          <ac:spMkLst>
            <pc:docMk/>
            <pc:sldMk cId="201351492" sldId="279"/>
            <ac:spMk id="8" creationId="{D547315F-D901-B948-A470-ED406C7B925B}"/>
          </ac:spMkLst>
        </pc:spChg>
      </pc:sldChg>
      <pc:sldChg chg="modSp mod">
        <pc:chgData name="Nicolo Cairo (ETN)" userId="d89d28e3-9525-4c5c-a94e-87d9a779651d" providerId="ADAL" clId="{5D1B27E9-ED08-45DE-9596-EE5CD47B1770}" dt="2024-11-05T09:05:26.425" v="919" actId="2164"/>
        <pc:sldMkLst>
          <pc:docMk/>
          <pc:sldMk cId="1656492601" sldId="280"/>
        </pc:sldMkLst>
        <pc:spChg chg="mod">
          <ac:chgData name="Nicolo Cairo (ETN)" userId="d89d28e3-9525-4c5c-a94e-87d9a779651d" providerId="ADAL" clId="{5D1B27E9-ED08-45DE-9596-EE5CD47B1770}" dt="2024-11-05T07:47:39.801" v="424" actId="20577"/>
          <ac:spMkLst>
            <pc:docMk/>
            <pc:sldMk cId="1656492601" sldId="280"/>
            <ac:spMk id="2" creationId="{D09BCADE-F964-004F-B705-412EF78E2CEE}"/>
          </ac:spMkLst>
        </pc:spChg>
        <pc:spChg chg="mod">
          <ac:chgData name="Nicolo Cairo (ETN)" userId="d89d28e3-9525-4c5c-a94e-87d9a779651d" providerId="ADAL" clId="{5D1B27E9-ED08-45DE-9596-EE5CD47B1770}" dt="2024-11-05T09:04:36.141" v="914" actId="20577"/>
          <ac:spMkLst>
            <pc:docMk/>
            <pc:sldMk cId="1656492601" sldId="280"/>
            <ac:spMk id="8" creationId="{D547315F-D901-B948-A470-ED406C7B925B}"/>
          </ac:spMkLst>
        </pc:spChg>
        <pc:graphicFrameChg chg="mod modGraphic">
          <ac:chgData name="Nicolo Cairo (ETN)" userId="d89d28e3-9525-4c5c-a94e-87d9a779651d" providerId="ADAL" clId="{5D1B27E9-ED08-45DE-9596-EE5CD47B1770}" dt="2024-11-05T09:05:26.425" v="919" actId="2164"/>
          <ac:graphicFrameMkLst>
            <pc:docMk/>
            <pc:sldMk cId="1656492601" sldId="280"/>
            <ac:graphicFrameMk id="11" creationId="{E79B14ED-56EE-AFEB-C727-0C43394556D7}"/>
          </ac:graphicFrameMkLst>
        </pc:graphicFrameChg>
      </pc:sldChg>
      <pc:sldChg chg="addSp delSp modSp add mod">
        <pc:chgData name="Nicolo Cairo (ETN)" userId="d89d28e3-9525-4c5c-a94e-87d9a779651d" providerId="ADAL" clId="{5D1B27E9-ED08-45DE-9596-EE5CD47B1770}" dt="2024-11-05T09:06:49.533" v="1135" actId="20577"/>
        <pc:sldMkLst>
          <pc:docMk/>
          <pc:sldMk cId="250019911" sldId="281"/>
        </pc:sldMkLst>
        <pc:spChg chg="mod">
          <ac:chgData name="Nicolo Cairo (ETN)" userId="d89d28e3-9525-4c5c-a94e-87d9a779651d" providerId="ADAL" clId="{5D1B27E9-ED08-45DE-9596-EE5CD47B1770}" dt="2024-11-05T09:06:10.548" v="963" actId="255"/>
          <ac:spMkLst>
            <pc:docMk/>
            <pc:sldMk cId="250019911" sldId="281"/>
            <ac:spMk id="2" creationId="{ED3F09EA-C6B0-BC82-48DC-FCCBBD26AE93}"/>
          </ac:spMkLst>
        </pc:spChg>
        <pc:spChg chg="add mod">
          <ac:chgData name="Nicolo Cairo (ETN)" userId="d89d28e3-9525-4c5c-a94e-87d9a779651d" providerId="ADAL" clId="{5D1B27E9-ED08-45DE-9596-EE5CD47B1770}" dt="2024-11-05T09:06:49.533" v="1135" actId="20577"/>
          <ac:spMkLst>
            <pc:docMk/>
            <pc:sldMk cId="250019911" sldId="281"/>
            <ac:spMk id="7" creationId="{988A5B15-9AD8-B44C-4EF7-E6F8DEC16713}"/>
          </ac:spMkLst>
        </pc:spChg>
        <pc:spChg chg="mod">
          <ac:chgData name="Nicolo Cairo (ETN)" userId="d89d28e3-9525-4c5c-a94e-87d9a779651d" providerId="ADAL" clId="{5D1B27E9-ED08-45DE-9596-EE5CD47B1770}" dt="2024-11-05T09:06:35.687" v="1083" actId="20577"/>
          <ac:spMkLst>
            <pc:docMk/>
            <pc:sldMk cId="250019911" sldId="281"/>
            <ac:spMk id="8" creationId="{F751D349-E320-77D1-9CEB-B004036ADEEB}"/>
          </ac:spMkLst>
        </pc:spChg>
        <pc:graphicFrameChg chg="del">
          <ac:chgData name="Nicolo Cairo (ETN)" userId="d89d28e3-9525-4c5c-a94e-87d9a779651d" providerId="ADAL" clId="{5D1B27E9-ED08-45DE-9596-EE5CD47B1770}" dt="2024-11-05T09:06:39.831" v="1084" actId="478"/>
          <ac:graphicFrameMkLst>
            <pc:docMk/>
            <pc:sldMk cId="250019911" sldId="281"/>
            <ac:graphicFrameMk id="11" creationId="{2E6F8CAA-4989-55C1-2CDC-C7662E27F27A}"/>
          </ac:graphicFrameMkLst>
        </pc:graphicFrameChg>
      </pc:sldChg>
      <pc:sldChg chg="modSp add mod">
        <pc:chgData name="Nicolo Cairo (ETN)" userId="d89d28e3-9525-4c5c-a94e-87d9a779651d" providerId="ADAL" clId="{5D1B27E9-ED08-45DE-9596-EE5CD47B1770}" dt="2024-11-05T09:17:00.723" v="2011" actId="20577"/>
        <pc:sldMkLst>
          <pc:docMk/>
          <pc:sldMk cId="2524315968" sldId="282"/>
        </pc:sldMkLst>
        <pc:spChg chg="mod">
          <ac:chgData name="Nicolo Cairo (ETN)" userId="d89d28e3-9525-4c5c-a94e-87d9a779651d" providerId="ADAL" clId="{5D1B27E9-ED08-45DE-9596-EE5CD47B1770}" dt="2024-11-05T09:11:59.511" v="1195" actId="20577"/>
          <ac:spMkLst>
            <pc:docMk/>
            <pc:sldMk cId="2524315968" sldId="282"/>
            <ac:spMk id="2" creationId="{ABE3E942-1EFD-C161-AA92-E8631DF43800}"/>
          </ac:spMkLst>
        </pc:spChg>
        <pc:spChg chg="mod">
          <ac:chgData name="Nicolo Cairo (ETN)" userId="d89d28e3-9525-4c5c-a94e-87d9a779651d" providerId="ADAL" clId="{5D1B27E9-ED08-45DE-9596-EE5CD47B1770}" dt="2024-11-05T09:17:00.723" v="2011" actId="20577"/>
          <ac:spMkLst>
            <pc:docMk/>
            <pc:sldMk cId="2524315968" sldId="282"/>
            <ac:spMk id="7" creationId="{C8339456-0B03-942D-A13D-094DA1296ECB}"/>
          </ac:spMkLst>
        </pc:spChg>
        <pc:spChg chg="mod">
          <ac:chgData name="Nicolo Cairo (ETN)" userId="d89d28e3-9525-4c5c-a94e-87d9a779651d" providerId="ADAL" clId="{5D1B27E9-ED08-45DE-9596-EE5CD47B1770}" dt="2024-11-05T09:16:58.729" v="2009" actId="20577"/>
          <ac:spMkLst>
            <pc:docMk/>
            <pc:sldMk cId="2524315968" sldId="282"/>
            <ac:spMk id="8" creationId="{3903B97A-FA15-5A32-F5E5-E6D338220EEC}"/>
          </ac:spMkLst>
        </pc:spChg>
      </pc:sldChg>
      <pc:sldChg chg="add">
        <pc:chgData name="Nicolo Cairo (ETN)" userId="d89d28e3-9525-4c5c-a94e-87d9a779651d" providerId="ADAL" clId="{5D1B27E9-ED08-45DE-9596-EE5CD47B1770}" dt="2024-11-05T09:17:12.082" v="2012" actId="2890"/>
        <pc:sldMkLst>
          <pc:docMk/>
          <pc:sldMk cId="1466814534" sldId="283"/>
        </pc:sldMkLst>
      </pc:sldChg>
      <pc:sldChg chg="addSp modSp add mod">
        <pc:chgData name="Nicolo Cairo (ETN)" userId="d89d28e3-9525-4c5c-a94e-87d9a779651d" providerId="ADAL" clId="{5D1B27E9-ED08-45DE-9596-EE5CD47B1770}" dt="2024-11-05T09:43:22.062" v="2730" actId="20577"/>
        <pc:sldMkLst>
          <pc:docMk/>
          <pc:sldMk cId="1197614129" sldId="284"/>
        </pc:sldMkLst>
        <pc:spChg chg="mod">
          <ac:chgData name="Nicolo Cairo (ETN)" userId="d89d28e3-9525-4c5c-a94e-87d9a779651d" providerId="ADAL" clId="{5D1B27E9-ED08-45DE-9596-EE5CD47B1770}" dt="2024-11-05T09:21:30.406" v="2155" actId="20577"/>
          <ac:spMkLst>
            <pc:docMk/>
            <pc:sldMk cId="1197614129" sldId="284"/>
            <ac:spMk id="2" creationId="{BE0B3114-5739-3BB7-6840-08DE5475F4E4}"/>
          </ac:spMkLst>
        </pc:spChg>
        <pc:spChg chg="mod">
          <ac:chgData name="Nicolo Cairo (ETN)" userId="d89d28e3-9525-4c5c-a94e-87d9a779651d" providerId="ADAL" clId="{5D1B27E9-ED08-45DE-9596-EE5CD47B1770}" dt="2024-11-05T09:21:38.970" v="2185" actId="20577"/>
          <ac:spMkLst>
            <pc:docMk/>
            <pc:sldMk cId="1197614129" sldId="284"/>
            <ac:spMk id="7" creationId="{413D1C5F-20B1-8838-018A-E18C3511E358}"/>
          </ac:spMkLst>
        </pc:spChg>
        <pc:spChg chg="mod">
          <ac:chgData name="Nicolo Cairo (ETN)" userId="d89d28e3-9525-4c5c-a94e-87d9a779651d" providerId="ADAL" clId="{5D1B27E9-ED08-45DE-9596-EE5CD47B1770}" dt="2024-11-05T09:35:05.960" v="2508" actId="27636"/>
          <ac:spMkLst>
            <pc:docMk/>
            <pc:sldMk cId="1197614129" sldId="284"/>
            <ac:spMk id="8" creationId="{F4C6081B-7759-2B8D-A811-BCAFCD76BF8C}"/>
          </ac:spMkLst>
        </pc:spChg>
        <pc:graphicFrameChg chg="add mod modGraphic">
          <ac:chgData name="Nicolo Cairo (ETN)" userId="d89d28e3-9525-4c5c-a94e-87d9a779651d" providerId="ADAL" clId="{5D1B27E9-ED08-45DE-9596-EE5CD47B1770}" dt="2024-11-05T09:43:22.062" v="2730" actId="20577"/>
          <ac:graphicFrameMkLst>
            <pc:docMk/>
            <pc:sldMk cId="1197614129" sldId="284"/>
            <ac:graphicFrameMk id="3" creationId="{E5896073-0203-D8C4-CC8D-07589E1D6D11}"/>
          </ac:graphicFrameMkLst>
        </pc:graphicFrameChg>
      </pc:sldChg>
      <pc:sldChg chg="modSp add mod">
        <pc:chgData name="Nicolo Cairo (ETN)" userId="d89d28e3-9525-4c5c-a94e-87d9a779651d" providerId="ADAL" clId="{5D1B27E9-ED08-45DE-9596-EE5CD47B1770}" dt="2024-11-05T09:43:37.246" v="2731" actId="20577"/>
        <pc:sldMkLst>
          <pc:docMk/>
          <pc:sldMk cId="3182299775" sldId="285"/>
        </pc:sldMkLst>
        <pc:spChg chg="mod">
          <ac:chgData name="Nicolo Cairo (ETN)" userId="d89d28e3-9525-4c5c-a94e-87d9a779651d" providerId="ADAL" clId="{5D1B27E9-ED08-45DE-9596-EE5CD47B1770}" dt="2024-11-05T09:36:21.357" v="2540" actId="20577"/>
          <ac:spMkLst>
            <pc:docMk/>
            <pc:sldMk cId="3182299775" sldId="285"/>
            <ac:spMk id="8" creationId="{C86CFBBE-14A0-2D38-65F5-9CDFA07299DC}"/>
          </ac:spMkLst>
        </pc:spChg>
        <pc:graphicFrameChg chg="mod modGraphic">
          <ac:chgData name="Nicolo Cairo (ETN)" userId="d89d28e3-9525-4c5c-a94e-87d9a779651d" providerId="ADAL" clId="{5D1B27E9-ED08-45DE-9596-EE5CD47B1770}" dt="2024-11-05T09:43:37.246" v="2731" actId="20577"/>
          <ac:graphicFrameMkLst>
            <pc:docMk/>
            <pc:sldMk cId="3182299775" sldId="285"/>
            <ac:graphicFrameMk id="3" creationId="{278E043A-8BA4-C6F4-05CE-AB0478473CE8}"/>
          </ac:graphicFrameMkLst>
        </pc:graphicFrameChg>
      </pc:sldChg>
    </pc:docChg>
  </pc:docChgLst>
  <pc:docChgLst>
    <pc:chgData name="Nicolo Cairo (ETN)" userId="d89d28e3-9525-4c5c-a94e-87d9a779651d" providerId="ADAL" clId="{DA931753-6A6B-4E70-84CA-79005475FC75}"/>
    <pc:docChg chg="undo redo custSel addSld delSld modSld modNotesMaster">
      <pc:chgData name="Nicolo Cairo (ETN)" userId="d89d28e3-9525-4c5c-a94e-87d9a779651d" providerId="ADAL" clId="{DA931753-6A6B-4E70-84CA-79005475FC75}" dt="2024-11-08T12:33:58.336" v="521" actId="20577"/>
      <pc:docMkLst>
        <pc:docMk/>
      </pc:docMkLst>
      <pc:sldChg chg="del">
        <pc:chgData name="Nicolo Cairo (ETN)" userId="d89d28e3-9525-4c5c-a94e-87d9a779651d" providerId="ADAL" clId="{DA931753-6A6B-4E70-84CA-79005475FC75}" dt="2024-11-08T12:01:39.360" v="263" actId="47"/>
        <pc:sldMkLst>
          <pc:docMk/>
          <pc:sldMk cId="2524315968" sldId="282"/>
        </pc:sldMkLst>
      </pc:sldChg>
      <pc:sldChg chg="modSp mod">
        <pc:chgData name="Nicolo Cairo (ETN)" userId="d89d28e3-9525-4c5c-a94e-87d9a779651d" providerId="ADAL" clId="{DA931753-6A6B-4E70-84CA-79005475FC75}" dt="2024-11-08T12:33:58.336" v="521" actId="20577"/>
        <pc:sldMkLst>
          <pc:docMk/>
          <pc:sldMk cId="3999250520" sldId="289"/>
        </pc:sldMkLst>
        <pc:spChg chg="mod">
          <ac:chgData name="Nicolo Cairo (ETN)" userId="d89d28e3-9525-4c5c-a94e-87d9a779651d" providerId="ADAL" clId="{DA931753-6A6B-4E70-84CA-79005475FC75}" dt="2024-11-08T12:26:20.599" v="459" actId="1076"/>
          <ac:spMkLst>
            <pc:docMk/>
            <pc:sldMk cId="3999250520" sldId="289"/>
            <ac:spMk id="8" creationId="{58D14D29-6409-0F3A-9F12-72AA681A9EBF}"/>
          </ac:spMkLst>
        </pc:spChg>
        <pc:graphicFrameChg chg="mod modGraphic">
          <ac:chgData name="Nicolo Cairo (ETN)" userId="d89d28e3-9525-4c5c-a94e-87d9a779651d" providerId="ADAL" clId="{DA931753-6A6B-4E70-84CA-79005475FC75}" dt="2024-11-08T12:33:58.336" v="521" actId="20577"/>
          <ac:graphicFrameMkLst>
            <pc:docMk/>
            <pc:sldMk cId="3999250520" sldId="289"/>
            <ac:graphicFrameMk id="10" creationId="{EF41610B-6755-B652-17CB-4ED7DEFC8CB4}"/>
          </ac:graphicFrameMkLst>
        </pc:graphicFrameChg>
      </pc:sldChg>
      <pc:sldChg chg="addSp delSp modSp add mod">
        <pc:chgData name="Nicolo Cairo (ETN)" userId="d89d28e3-9525-4c5c-a94e-87d9a779651d" providerId="ADAL" clId="{DA931753-6A6B-4E70-84CA-79005475FC75}" dt="2024-11-07T15:45:28.713" v="262" actId="27636"/>
        <pc:sldMkLst>
          <pc:docMk/>
          <pc:sldMk cId="885868597" sldId="290"/>
        </pc:sldMkLst>
        <pc:spChg chg="add mod">
          <ac:chgData name="Nicolo Cairo (ETN)" userId="d89d28e3-9525-4c5c-a94e-87d9a779651d" providerId="ADAL" clId="{DA931753-6A6B-4E70-84CA-79005475FC75}" dt="2024-11-07T15:45:28.713" v="262" actId="27636"/>
          <ac:spMkLst>
            <pc:docMk/>
            <pc:sldMk cId="885868597" sldId="290"/>
            <ac:spMk id="7" creationId="{7D61C24D-9A22-9C29-2024-7DA78B4EF326}"/>
          </ac:spMkLst>
        </pc:spChg>
        <pc:spChg chg="mod">
          <ac:chgData name="Nicolo Cairo (ETN)" userId="d89d28e3-9525-4c5c-a94e-87d9a779651d" providerId="ADAL" clId="{DA931753-6A6B-4E70-84CA-79005475FC75}" dt="2024-11-07T15:45:13.569" v="260" actId="20577"/>
          <ac:spMkLst>
            <pc:docMk/>
            <pc:sldMk cId="885868597" sldId="290"/>
            <ac:spMk id="8" creationId="{B04BFD3E-F808-EF9C-0957-F15FDA036DDD}"/>
          </ac:spMkLst>
        </pc:spChg>
        <pc:spChg chg="add">
          <ac:chgData name="Nicolo Cairo (ETN)" userId="d89d28e3-9525-4c5c-a94e-87d9a779651d" providerId="ADAL" clId="{DA931753-6A6B-4E70-84CA-79005475FC75}" dt="2024-11-07T15:29:46.308" v="45"/>
          <ac:spMkLst>
            <pc:docMk/>
            <pc:sldMk cId="885868597" sldId="290"/>
            <ac:spMk id="9" creationId="{D0AFA812-6336-53F4-A594-3682262EB95A}"/>
          </ac:spMkLst>
        </pc:spChg>
        <pc:graphicFrameChg chg="del">
          <ac:chgData name="Nicolo Cairo (ETN)" userId="d89d28e3-9525-4c5c-a94e-87d9a779651d" providerId="ADAL" clId="{DA931753-6A6B-4E70-84CA-79005475FC75}" dt="2024-11-07T15:29:42.957" v="43" actId="478"/>
          <ac:graphicFrameMkLst>
            <pc:docMk/>
            <pc:sldMk cId="885868597" sldId="290"/>
            <ac:graphicFrameMk id="10" creationId="{88613DC9-E8E2-3545-5950-2166B497A13A}"/>
          </ac:graphicFrameMkLst>
        </pc:graphicFrameChg>
      </pc:sldChg>
    </pc:docChg>
  </pc:docChgLst>
  <pc:docChgLst>
    <pc:chgData name="Nicolo Cairo (ETN)" userId="d89d28e3-9525-4c5c-a94e-87d9a779651d" providerId="ADAL" clId="{EDA544BC-F194-4135-8C40-7C9C58C8ABDD}"/>
    <pc:docChg chg="custSel modSld">
      <pc:chgData name="Nicolo Cairo (ETN)" userId="d89d28e3-9525-4c5c-a94e-87d9a779651d" providerId="ADAL" clId="{EDA544BC-F194-4135-8C40-7C9C58C8ABDD}" dt="2024-09-09T13:47:26.940" v="121" actId="20577"/>
      <pc:docMkLst>
        <pc:docMk/>
      </pc:docMkLst>
      <pc:sldChg chg="modSp mod">
        <pc:chgData name="Nicolo Cairo (ETN)" userId="d89d28e3-9525-4c5c-a94e-87d9a779651d" providerId="ADAL" clId="{EDA544BC-F194-4135-8C40-7C9C58C8ABDD}" dt="2024-09-09T13:47:26.940" v="121" actId="20577"/>
        <pc:sldMkLst>
          <pc:docMk/>
          <pc:sldMk cId="201351492" sldId="279"/>
        </pc:sldMkLst>
        <pc:spChg chg="mod">
          <ac:chgData name="Nicolo Cairo (ETN)" userId="d89d28e3-9525-4c5c-a94e-87d9a779651d" providerId="ADAL" clId="{EDA544BC-F194-4135-8C40-7C9C58C8ABDD}" dt="2024-09-09T13:47:26.940" v="121" actId="20577"/>
          <ac:spMkLst>
            <pc:docMk/>
            <pc:sldMk cId="201351492" sldId="279"/>
            <ac:spMk id="7" creationId="{0E5ACCDF-FB9A-9643-82BA-D8B91DD9375C}"/>
          </ac:spMkLst>
        </pc:spChg>
      </pc:sldChg>
      <pc:sldChg chg="modSp mod">
        <pc:chgData name="Nicolo Cairo (ETN)" userId="d89d28e3-9525-4c5c-a94e-87d9a779651d" providerId="ADAL" clId="{EDA544BC-F194-4135-8C40-7C9C58C8ABDD}" dt="2024-09-09T09:37:43.066" v="99" actId="20577"/>
        <pc:sldMkLst>
          <pc:docMk/>
          <pc:sldMk cId="1656492601" sldId="280"/>
        </pc:sldMkLst>
        <pc:graphicFrameChg chg="mod modGraphic">
          <ac:chgData name="Nicolo Cairo (ETN)" userId="d89d28e3-9525-4c5c-a94e-87d9a779651d" providerId="ADAL" clId="{EDA544BC-F194-4135-8C40-7C9C58C8ABDD}" dt="2024-09-09T09:37:43.066" v="99" actId="20577"/>
          <ac:graphicFrameMkLst>
            <pc:docMk/>
            <pc:sldMk cId="1656492601" sldId="280"/>
            <ac:graphicFrameMk id="11" creationId="{E79B14ED-56EE-AFEB-C727-0C43394556D7}"/>
          </ac:graphicFrameMkLst>
        </pc:graphicFrameChg>
      </pc:sldChg>
    </pc:docChg>
  </pc:docChgLst>
  <pc:docChgLst>
    <pc:chgData name="Nicolo Cairo (ETN)" userId="d89d28e3-9525-4c5c-a94e-87d9a779651d" providerId="ADAL" clId="{DC5E7663-F49A-4764-BAEE-E905122DAF4F}"/>
    <pc:docChg chg="undo redo custSel addSld delSld modSld sldOrd">
      <pc:chgData name="Nicolo Cairo (ETN)" userId="d89d28e3-9525-4c5c-a94e-87d9a779651d" providerId="ADAL" clId="{DC5E7663-F49A-4764-BAEE-E905122DAF4F}" dt="2024-11-07T09:59:37.384" v="1240" actId="20577"/>
      <pc:docMkLst>
        <pc:docMk/>
      </pc:docMkLst>
      <pc:sldChg chg="add del">
        <pc:chgData name="Nicolo Cairo (ETN)" userId="d89d28e3-9525-4c5c-a94e-87d9a779651d" providerId="ADAL" clId="{DC5E7663-F49A-4764-BAEE-E905122DAF4F}" dt="2024-11-06T13:51:55.298" v="74" actId="47"/>
        <pc:sldMkLst>
          <pc:docMk/>
          <pc:sldMk cId="674041822" sldId="258"/>
        </pc:sldMkLst>
      </pc:sldChg>
      <pc:sldChg chg="add del">
        <pc:chgData name="Nicolo Cairo (ETN)" userId="d89d28e3-9525-4c5c-a94e-87d9a779651d" providerId="ADAL" clId="{DC5E7663-F49A-4764-BAEE-E905122DAF4F}" dt="2024-11-06T13:53:09.502" v="90" actId="47"/>
        <pc:sldMkLst>
          <pc:docMk/>
          <pc:sldMk cId="3104929424" sldId="259"/>
        </pc:sldMkLst>
      </pc:sldChg>
      <pc:sldChg chg="addSp delSp modSp del mod chgLayout">
        <pc:chgData name="Nicolo Cairo (ETN)" userId="d89d28e3-9525-4c5c-a94e-87d9a779651d" providerId="ADAL" clId="{DC5E7663-F49A-4764-BAEE-E905122DAF4F}" dt="2024-11-07T09:30:06.406" v="993" actId="47"/>
        <pc:sldMkLst>
          <pc:docMk/>
          <pc:sldMk cId="250019911" sldId="281"/>
        </pc:sldMkLst>
        <pc:spChg chg="mod ord">
          <ac:chgData name="Nicolo Cairo (ETN)" userId="d89d28e3-9525-4c5c-a94e-87d9a779651d" providerId="ADAL" clId="{DC5E7663-F49A-4764-BAEE-E905122DAF4F}" dt="2024-11-06T15:13:35.285" v="97" actId="700"/>
          <ac:spMkLst>
            <pc:docMk/>
            <pc:sldMk cId="250019911" sldId="281"/>
            <ac:spMk id="2" creationId="{ED3F09EA-C6B0-BC82-48DC-FCCBBD26AE93}"/>
          </ac:spMkLst>
        </pc:spChg>
        <pc:spChg chg="mod ord">
          <ac:chgData name="Nicolo Cairo (ETN)" userId="d89d28e3-9525-4c5c-a94e-87d9a779651d" providerId="ADAL" clId="{DC5E7663-F49A-4764-BAEE-E905122DAF4F}" dt="2024-11-06T15:13:35.285" v="97" actId="700"/>
          <ac:spMkLst>
            <pc:docMk/>
            <pc:sldMk cId="250019911" sldId="281"/>
            <ac:spMk id="4" creationId="{738EE17D-160F-66C9-1E57-3932C2C0F537}"/>
          </ac:spMkLst>
        </pc:spChg>
        <pc:spChg chg="mod ord">
          <ac:chgData name="Nicolo Cairo (ETN)" userId="d89d28e3-9525-4c5c-a94e-87d9a779651d" providerId="ADAL" clId="{DC5E7663-F49A-4764-BAEE-E905122DAF4F}" dt="2024-11-06T15:13:35.285" v="97" actId="700"/>
          <ac:spMkLst>
            <pc:docMk/>
            <pc:sldMk cId="250019911" sldId="281"/>
            <ac:spMk id="5" creationId="{F1298995-59F8-A0BF-1070-D87489D502BE}"/>
          </ac:spMkLst>
        </pc:spChg>
        <pc:spChg chg="mod ord">
          <ac:chgData name="Nicolo Cairo (ETN)" userId="d89d28e3-9525-4c5c-a94e-87d9a779651d" providerId="ADAL" clId="{DC5E7663-F49A-4764-BAEE-E905122DAF4F}" dt="2024-11-06T15:13:35.285" v="97" actId="700"/>
          <ac:spMkLst>
            <pc:docMk/>
            <pc:sldMk cId="250019911" sldId="281"/>
            <ac:spMk id="6" creationId="{9DE247B9-C37A-1923-62B1-3E90D6F3E57E}"/>
          </ac:spMkLst>
        </pc:spChg>
        <pc:spChg chg="add del mod">
          <ac:chgData name="Nicolo Cairo (ETN)" userId="d89d28e3-9525-4c5c-a94e-87d9a779651d" providerId="ADAL" clId="{DC5E7663-F49A-4764-BAEE-E905122DAF4F}" dt="2024-11-06T13:51:54.196" v="67" actId="478"/>
          <ac:spMkLst>
            <pc:docMk/>
            <pc:sldMk cId="250019911" sldId="281"/>
            <ac:spMk id="7" creationId="{988A5B15-9AD8-B44C-4EF7-E6F8DEC16713}"/>
          </ac:spMkLst>
        </pc:spChg>
        <pc:spChg chg="add mod ord">
          <ac:chgData name="Nicolo Cairo (ETN)" userId="d89d28e3-9525-4c5c-a94e-87d9a779651d" providerId="ADAL" clId="{DC5E7663-F49A-4764-BAEE-E905122DAF4F}" dt="2024-11-06T15:20:35.593" v="915" actId="20577"/>
          <ac:spMkLst>
            <pc:docMk/>
            <pc:sldMk cId="250019911" sldId="281"/>
            <ac:spMk id="7" creationId="{DE0326C4-B941-7C3C-DE6D-04D8DBB284AA}"/>
          </ac:spMkLst>
        </pc:spChg>
        <pc:spChg chg="mod ord">
          <ac:chgData name="Nicolo Cairo (ETN)" userId="d89d28e3-9525-4c5c-a94e-87d9a779651d" providerId="ADAL" clId="{DC5E7663-F49A-4764-BAEE-E905122DAF4F}" dt="2024-11-06T15:13:35.285" v="97" actId="700"/>
          <ac:spMkLst>
            <pc:docMk/>
            <pc:sldMk cId="250019911" sldId="281"/>
            <ac:spMk id="8" creationId="{F751D349-E320-77D1-9CEB-B004036ADEEB}"/>
          </ac:spMkLst>
        </pc:spChg>
        <pc:picChg chg="add del mod">
          <ac:chgData name="Nicolo Cairo (ETN)" userId="d89d28e3-9525-4c5c-a94e-87d9a779651d" providerId="ADAL" clId="{DC5E7663-F49A-4764-BAEE-E905122DAF4F}" dt="2024-11-06T15:13:25.493" v="93" actId="478"/>
          <ac:picMkLst>
            <pc:docMk/>
            <pc:sldMk cId="250019911" sldId="281"/>
            <ac:picMk id="3" creationId="{4554C3D7-7B3A-D9BE-589F-A68AF50139F4}"/>
          </ac:picMkLst>
        </pc:picChg>
        <pc:picChg chg="add del mod">
          <ac:chgData name="Nicolo Cairo (ETN)" userId="d89d28e3-9525-4c5c-a94e-87d9a779651d" providerId="ADAL" clId="{DC5E7663-F49A-4764-BAEE-E905122DAF4F}" dt="2024-11-06T15:13:27.941" v="94" actId="478"/>
          <ac:picMkLst>
            <pc:docMk/>
            <pc:sldMk cId="250019911" sldId="281"/>
            <ac:picMk id="9" creationId="{D8ED5A2D-3B59-E611-6A4F-97921A488417}"/>
          </ac:picMkLst>
        </pc:picChg>
        <pc:picChg chg="add del mod">
          <ac:chgData name="Nicolo Cairo (ETN)" userId="d89d28e3-9525-4c5c-a94e-87d9a779651d" providerId="ADAL" clId="{DC5E7663-F49A-4764-BAEE-E905122DAF4F}" dt="2024-11-06T15:13:29.079" v="95" actId="478"/>
          <ac:picMkLst>
            <pc:docMk/>
            <pc:sldMk cId="250019911" sldId="281"/>
            <ac:picMk id="10" creationId="{C32FE7E1-25FE-F4B7-D785-589489001A82}"/>
          </ac:picMkLst>
        </pc:picChg>
        <pc:picChg chg="add del mod">
          <ac:chgData name="Nicolo Cairo (ETN)" userId="d89d28e3-9525-4c5c-a94e-87d9a779651d" providerId="ADAL" clId="{DC5E7663-F49A-4764-BAEE-E905122DAF4F}" dt="2024-11-06T15:13:30.554" v="96" actId="478"/>
          <ac:picMkLst>
            <pc:docMk/>
            <pc:sldMk cId="250019911" sldId="281"/>
            <ac:picMk id="11" creationId="{57AEE732-AEB6-B86C-AC8A-ACE981CC256A}"/>
          </ac:picMkLst>
        </pc:picChg>
        <pc:picChg chg="add del mod">
          <ac:chgData name="Nicolo Cairo (ETN)" userId="d89d28e3-9525-4c5c-a94e-87d9a779651d" providerId="ADAL" clId="{DC5E7663-F49A-4764-BAEE-E905122DAF4F}" dt="2024-11-06T15:13:23.576" v="92" actId="478"/>
          <ac:picMkLst>
            <pc:docMk/>
            <pc:sldMk cId="250019911" sldId="281"/>
            <ac:picMk id="12" creationId="{4CB4F754-A42A-134E-F581-E1261B060792}"/>
          </ac:picMkLst>
        </pc:picChg>
        <pc:picChg chg="add del mod">
          <ac:chgData name="Nicolo Cairo (ETN)" userId="d89d28e3-9525-4c5c-a94e-87d9a779651d" providerId="ADAL" clId="{DC5E7663-F49A-4764-BAEE-E905122DAF4F}" dt="2024-11-06T15:13:23.576" v="92" actId="478"/>
          <ac:picMkLst>
            <pc:docMk/>
            <pc:sldMk cId="250019911" sldId="281"/>
            <ac:picMk id="13" creationId="{D2AF8650-8AE2-2EDC-F967-B56DF3B710B2}"/>
          </ac:picMkLst>
        </pc:picChg>
        <pc:picChg chg="add del mod">
          <ac:chgData name="Nicolo Cairo (ETN)" userId="d89d28e3-9525-4c5c-a94e-87d9a779651d" providerId="ADAL" clId="{DC5E7663-F49A-4764-BAEE-E905122DAF4F}" dt="2024-11-06T15:13:23.576" v="92" actId="478"/>
          <ac:picMkLst>
            <pc:docMk/>
            <pc:sldMk cId="250019911" sldId="281"/>
            <ac:picMk id="14" creationId="{7885034B-308C-8BD9-2677-B7B86A700207}"/>
          </ac:picMkLst>
        </pc:picChg>
        <pc:picChg chg="add del mod">
          <ac:chgData name="Nicolo Cairo (ETN)" userId="d89d28e3-9525-4c5c-a94e-87d9a779651d" providerId="ADAL" clId="{DC5E7663-F49A-4764-BAEE-E905122DAF4F}" dt="2024-11-06T15:13:23.576" v="92" actId="478"/>
          <ac:picMkLst>
            <pc:docMk/>
            <pc:sldMk cId="250019911" sldId="281"/>
            <ac:picMk id="15" creationId="{B01CCE01-E891-0BC1-744A-8233208B48EF}"/>
          </ac:picMkLst>
        </pc:picChg>
        <pc:picChg chg="add del mod">
          <ac:chgData name="Nicolo Cairo (ETN)" userId="d89d28e3-9525-4c5c-a94e-87d9a779651d" providerId="ADAL" clId="{DC5E7663-F49A-4764-BAEE-E905122DAF4F}" dt="2024-11-06T15:13:23.576" v="92" actId="478"/>
          <ac:picMkLst>
            <pc:docMk/>
            <pc:sldMk cId="250019911" sldId="281"/>
            <ac:picMk id="16" creationId="{58CE8787-C903-C987-C358-55EC5204D8A8}"/>
          </ac:picMkLst>
        </pc:picChg>
        <pc:picChg chg="add del mod">
          <ac:chgData name="Nicolo Cairo (ETN)" userId="d89d28e3-9525-4c5c-a94e-87d9a779651d" providerId="ADAL" clId="{DC5E7663-F49A-4764-BAEE-E905122DAF4F}" dt="2024-11-06T15:13:23.576" v="92" actId="478"/>
          <ac:picMkLst>
            <pc:docMk/>
            <pc:sldMk cId="250019911" sldId="281"/>
            <ac:picMk id="17" creationId="{A70EC897-A0F4-D369-59B3-F9A145659DEE}"/>
          </ac:picMkLst>
        </pc:picChg>
      </pc:sldChg>
      <pc:sldChg chg="ord">
        <pc:chgData name="Nicolo Cairo (ETN)" userId="d89d28e3-9525-4c5c-a94e-87d9a779651d" providerId="ADAL" clId="{DC5E7663-F49A-4764-BAEE-E905122DAF4F}" dt="2024-11-05T10:26:23.263" v="1"/>
        <pc:sldMkLst>
          <pc:docMk/>
          <pc:sldMk cId="1197614129" sldId="284"/>
        </pc:sldMkLst>
      </pc:sldChg>
      <pc:sldChg chg="ord">
        <pc:chgData name="Nicolo Cairo (ETN)" userId="d89d28e3-9525-4c5c-a94e-87d9a779651d" providerId="ADAL" clId="{DC5E7663-F49A-4764-BAEE-E905122DAF4F}" dt="2024-11-05T10:26:26.436" v="3"/>
        <pc:sldMkLst>
          <pc:docMk/>
          <pc:sldMk cId="3182299775" sldId="285"/>
        </pc:sldMkLst>
      </pc:sldChg>
      <pc:sldChg chg="addSp delSp modSp add del mod ord modShow">
        <pc:chgData name="Nicolo Cairo (ETN)" userId="d89d28e3-9525-4c5c-a94e-87d9a779651d" providerId="ADAL" clId="{DC5E7663-F49A-4764-BAEE-E905122DAF4F}" dt="2024-11-06T15:21:12.968" v="919" actId="729"/>
        <pc:sldMkLst>
          <pc:docMk/>
          <pc:sldMk cId="2278706524" sldId="286"/>
        </pc:sldMkLst>
        <pc:spChg chg="mod">
          <ac:chgData name="Nicolo Cairo (ETN)" userId="d89d28e3-9525-4c5c-a94e-87d9a779651d" providerId="ADAL" clId="{DC5E7663-F49A-4764-BAEE-E905122DAF4F}" dt="2024-11-06T13:52:05.935" v="78" actId="27636"/>
          <ac:spMkLst>
            <pc:docMk/>
            <pc:sldMk cId="2278706524" sldId="286"/>
            <ac:spMk id="8" creationId="{C90537CA-95E7-351A-135D-9DFF62DC91ED}"/>
          </ac:spMkLst>
        </pc:spChg>
        <pc:picChg chg="add del">
          <ac:chgData name="Nicolo Cairo (ETN)" userId="d89d28e3-9525-4c5c-a94e-87d9a779651d" providerId="ADAL" clId="{DC5E7663-F49A-4764-BAEE-E905122DAF4F}" dt="2024-11-06T13:51:54.819" v="71" actId="478"/>
          <ac:picMkLst>
            <pc:docMk/>
            <pc:sldMk cId="2278706524" sldId="286"/>
            <ac:picMk id="3" creationId="{8A17A439-62AF-9B54-B6F4-B37C877C9C17}"/>
          </ac:picMkLst>
        </pc:picChg>
        <pc:picChg chg="add mod">
          <ac:chgData name="Nicolo Cairo (ETN)" userId="d89d28e3-9525-4c5c-a94e-87d9a779651d" providerId="ADAL" clId="{DC5E7663-F49A-4764-BAEE-E905122DAF4F}" dt="2024-11-06T13:51:55.134" v="73" actId="1076"/>
          <ac:picMkLst>
            <pc:docMk/>
            <pc:sldMk cId="2278706524" sldId="286"/>
            <ac:picMk id="7" creationId="{9B4C1AC1-A299-E654-AC86-B682F875F50B}"/>
          </ac:picMkLst>
        </pc:picChg>
        <pc:picChg chg="add del">
          <ac:chgData name="Nicolo Cairo (ETN)" userId="d89d28e3-9525-4c5c-a94e-87d9a779651d" providerId="ADAL" clId="{DC5E7663-F49A-4764-BAEE-E905122DAF4F}" dt="2024-11-06T13:51:54.819" v="71" actId="478"/>
          <ac:picMkLst>
            <pc:docMk/>
            <pc:sldMk cId="2278706524" sldId="286"/>
            <ac:picMk id="9" creationId="{A944A569-4BAA-93EE-5E22-E9A0C66E6B69}"/>
          </ac:picMkLst>
        </pc:picChg>
        <pc:picChg chg="add del">
          <ac:chgData name="Nicolo Cairo (ETN)" userId="d89d28e3-9525-4c5c-a94e-87d9a779651d" providerId="ADAL" clId="{DC5E7663-F49A-4764-BAEE-E905122DAF4F}" dt="2024-11-06T13:51:54.819" v="71" actId="478"/>
          <ac:picMkLst>
            <pc:docMk/>
            <pc:sldMk cId="2278706524" sldId="286"/>
            <ac:picMk id="10" creationId="{A4B3FF0C-CE2A-4740-540A-897318979082}"/>
          </ac:picMkLst>
        </pc:picChg>
        <pc:picChg chg="add del">
          <ac:chgData name="Nicolo Cairo (ETN)" userId="d89d28e3-9525-4c5c-a94e-87d9a779651d" providerId="ADAL" clId="{DC5E7663-F49A-4764-BAEE-E905122DAF4F}" dt="2024-11-06T13:51:54.819" v="71" actId="478"/>
          <ac:picMkLst>
            <pc:docMk/>
            <pc:sldMk cId="2278706524" sldId="286"/>
            <ac:picMk id="11" creationId="{8A556E5D-2803-3049-948C-5F3FE238FFB6}"/>
          </ac:picMkLst>
        </pc:picChg>
        <pc:picChg chg="add del">
          <ac:chgData name="Nicolo Cairo (ETN)" userId="d89d28e3-9525-4c5c-a94e-87d9a779651d" providerId="ADAL" clId="{DC5E7663-F49A-4764-BAEE-E905122DAF4F}" dt="2024-11-06T13:51:54.819" v="71" actId="478"/>
          <ac:picMkLst>
            <pc:docMk/>
            <pc:sldMk cId="2278706524" sldId="286"/>
            <ac:picMk id="12" creationId="{786B73D2-5988-BEFD-DC73-C6B01E3503F5}"/>
          </ac:picMkLst>
        </pc:picChg>
        <pc:picChg chg="add del">
          <ac:chgData name="Nicolo Cairo (ETN)" userId="d89d28e3-9525-4c5c-a94e-87d9a779651d" providerId="ADAL" clId="{DC5E7663-F49A-4764-BAEE-E905122DAF4F}" dt="2024-11-06T13:51:54.819" v="71" actId="478"/>
          <ac:picMkLst>
            <pc:docMk/>
            <pc:sldMk cId="2278706524" sldId="286"/>
            <ac:picMk id="13" creationId="{574F029D-6F62-D4F3-26E4-08F85A601522}"/>
          </ac:picMkLst>
        </pc:picChg>
        <pc:picChg chg="add del">
          <ac:chgData name="Nicolo Cairo (ETN)" userId="d89d28e3-9525-4c5c-a94e-87d9a779651d" providerId="ADAL" clId="{DC5E7663-F49A-4764-BAEE-E905122DAF4F}" dt="2024-11-06T13:51:54.819" v="71" actId="478"/>
          <ac:picMkLst>
            <pc:docMk/>
            <pc:sldMk cId="2278706524" sldId="286"/>
            <ac:picMk id="14" creationId="{5FF3EA83-455D-ED86-E4AC-D68356D0C9EC}"/>
          </ac:picMkLst>
        </pc:picChg>
        <pc:picChg chg="add del">
          <ac:chgData name="Nicolo Cairo (ETN)" userId="d89d28e3-9525-4c5c-a94e-87d9a779651d" providerId="ADAL" clId="{DC5E7663-F49A-4764-BAEE-E905122DAF4F}" dt="2024-11-06T13:51:54.819" v="71" actId="478"/>
          <ac:picMkLst>
            <pc:docMk/>
            <pc:sldMk cId="2278706524" sldId="286"/>
            <ac:picMk id="15" creationId="{3FEDBAF9-0C18-387F-22BA-E2977B75297D}"/>
          </ac:picMkLst>
        </pc:picChg>
        <pc:picChg chg="add del">
          <ac:chgData name="Nicolo Cairo (ETN)" userId="d89d28e3-9525-4c5c-a94e-87d9a779651d" providerId="ADAL" clId="{DC5E7663-F49A-4764-BAEE-E905122DAF4F}" dt="2024-11-06T13:51:54.819" v="71" actId="478"/>
          <ac:picMkLst>
            <pc:docMk/>
            <pc:sldMk cId="2278706524" sldId="286"/>
            <ac:picMk id="16" creationId="{D40874A3-B55B-4D6A-69B2-8D68F149DE5F}"/>
          </ac:picMkLst>
        </pc:picChg>
        <pc:picChg chg="add del">
          <ac:chgData name="Nicolo Cairo (ETN)" userId="d89d28e3-9525-4c5c-a94e-87d9a779651d" providerId="ADAL" clId="{DC5E7663-F49A-4764-BAEE-E905122DAF4F}" dt="2024-11-06T13:51:54.819" v="71" actId="478"/>
          <ac:picMkLst>
            <pc:docMk/>
            <pc:sldMk cId="2278706524" sldId="286"/>
            <ac:picMk id="17" creationId="{F7C3EB82-C031-6724-2154-4FFC224A4973}"/>
          </ac:picMkLst>
        </pc:picChg>
        <pc:picChg chg="add mod">
          <ac:chgData name="Nicolo Cairo (ETN)" userId="d89d28e3-9525-4c5c-a94e-87d9a779651d" providerId="ADAL" clId="{DC5E7663-F49A-4764-BAEE-E905122DAF4F}" dt="2024-11-06T13:51:55.134" v="73" actId="1076"/>
          <ac:picMkLst>
            <pc:docMk/>
            <pc:sldMk cId="2278706524" sldId="286"/>
            <ac:picMk id="18" creationId="{BB87BC06-70B0-3FD6-2969-7516AC882C37}"/>
          </ac:picMkLst>
        </pc:picChg>
        <pc:picChg chg="add mod">
          <ac:chgData name="Nicolo Cairo (ETN)" userId="d89d28e3-9525-4c5c-a94e-87d9a779651d" providerId="ADAL" clId="{DC5E7663-F49A-4764-BAEE-E905122DAF4F}" dt="2024-11-06T13:51:55.134" v="73" actId="1076"/>
          <ac:picMkLst>
            <pc:docMk/>
            <pc:sldMk cId="2278706524" sldId="286"/>
            <ac:picMk id="19" creationId="{32E45DFE-1A08-4F39-CD2D-A4C1C1B6CAE8}"/>
          </ac:picMkLst>
        </pc:picChg>
        <pc:picChg chg="add mod">
          <ac:chgData name="Nicolo Cairo (ETN)" userId="d89d28e3-9525-4c5c-a94e-87d9a779651d" providerId="ADAL" clId="{DC5E7663-F49A-4764-BAEE-E905122DAF4F}" dt="2024-11-06T13:51:55.134" v="73" actId="1076"/>
          <ac:picMkLst>
            <pc:docMk/>
            <pc:sldMk cId="2278706524" sldId="286"/>
            <ac:picMk id="20" creationId="{12EBBD1E-7001-9613-9785-8C6E5D32A4E7}"/>
          </ac:picMkLst>
        </pc:picChg>
        <pc:picChg chg="add mod">
          <ac:chgData name="Nicolo Cairo (ETN)" userId="d89d28e3-9525-4c5c-a94e-87d9a779651d" providerId="ADAL" clId="{DC5E7663-F49A-4764-BAEE-E905122DAF4F}" dt="2024-11-06T13:51:55.134" v="73" actId="1076"/>
          <ac:picMkLst>
            <pc:docMk/>
            <pc:sldMk cId="2278706524" sldId="286"/>
            <ac:picMk id="21" creationId="{2E58A309-E061-7F84-4145-F1D55B79C650}"/>
          </ac:picMkLst>
        </pc:picChg>
        <pc:picChg chg="add mod">
          <ac:chgData name="Nicolo Cairo (ETN)" userId="d89d28e3-9525-4c5c-a94e-87d9a779651d" providerId="ADAL" clId="{DC5E7663-F49A-4764-BAEE-E905122DAF4F}" dt="2024-11-06T13:51:55.134" v="73" actId="1076"/>
          <ac:picMkLst>
            <pc:docMk/>
            <pc:sldMk cId="2278706524" sldId="286"/>
            <ac:picMk id="22" creationId="{623E7B50-838F-0A2A-932A-7AE6D33A9BDA}"/>
          </ac:picMkLst>
        </pc:picChg>
        <pc:picChg chg="add mod">
          <ac:chgData name="Nicolo Cairo (ETN)" userId="d89d28e3-9525-4c5c-a94e-87d9a779651d" providerId="ADAL" clId="{DC5E7663-F49A-4764-BAEE-E905122DAF4F}" dt="2024-11-06T13:51:55.134" v="73" actId="1076"/>
          <ac:picMkLst>
            <pc:docMk/>
            <pc:sldMk cId="2278706524" sldId="286"/>
            <ac:picMk id="23" creationId="{25465403-9C16-2B82-DCE7-10B9505A7935}"/>
          </ac:picMkLst>
        </pc:picChg>
        <pc:picChg chg="add mod">
          <ac:chgData name="Nicolo Cairo (ETN)" userId="d89d28e3-9525-4c5c-a94e-87d9a779651d" providerId="ADAL" clId="{DC5E7663-F49A-4764-BAEE-E905122DAF4F}" dt="2024-11-06T13:51:55.134" v="73" actId="1076"/>
          <ac:picMkLst>
            <pc:docMk/>
            <pc:sldMk cId="2278706524" sldId="286"/>
            <ac:picMk id="24" creationId="{213A22AF-C523-2C2C-F339-F747874242BC}"/>
          </ac:picMkLst>
        </pc:picChg>
        <pc:picChg chg="add mod">
          <ac:chgData name="Nicolo Cairo (ETN)" userId="d89d28e3-9525-4c5c-a94e-87d9a779651d" providerId="ADAL" clId="{DC5E7663-F49A-4764-BAEE-E905122DAF4F}" dt="2024-11-06T13:51:55.134" v="73" actId="1076"/>
          <ac:picMkLst>
            <pc:docMk/>
            <pc:sldMk cId="2278706524" sldId="286"/>
            <ac:picMk id="25" creationId="{FCD9260C-1C69-F013-4156-9694317131D1}"/>
          </ac:picMkLst>
        </pc:picChg>
        <pc:picChg chg="add mod">
          <ac:chgData name="Nicolo Cairo (ETN)" userId="d89d28e3-9525-4c5c-a94e-87d9a779651d" providerId="ADAL" clId="{DC5E7663-F49A-4764-BAEE-E905122DAF4F}" dt="2024-11-06T13:51:55.134" v="73" actId="1076"/>
          <ac:picMkLst>
            <pc:docMk/>
            <pc:sldMk cId="2278706524" sldId="286"/>
            <ac:picMk id="26" creationId="{CB4FBD2A-C249-FF67-0FB1-849D813277FE}"/>
          </ac:picMkLst>
        </pc:picChg>
      </pc:sldChg>
      <pc:sldChg chg="add del">
        <pc:chgData name="Nicolo Cairo (ETN)" userId="d89d28e3-9525-4c5c-a94e-87d9a779651d" providerId="ADAL" clId="{DC5E7663-F49A-4764-BAEE-E905122DAF4F}" dt="2024-11-06T13:51:54.487" v="69" actId="47"/>
        <pc:sldMkLst>
          <pc:docMk/>
          <pc:sldMk cId="3527061884" sldId="286"/>
        </pc:sldMkLst>
      </pc:sldChg>
      <pc:sldChg chg="addSp delSp modSp new mod ord modShow">
        <pc:chgData name="Nicolo Cairo (ETN)" userId="d89d28e3-9525-4c5c-a94e-87d9a779651d" providerId="ADAL" clId="{DC5E7663-F49A-4764-BAEE-E905122DAF4F}" dt="2024-11-06T15:21:12.968" v="919" actId="729"/>
        <pc:sldMkLst>
          <pc:docMk/>
          <pc:sldMk cId="3952182803" sldId="287"/>
        </pc:sldMkLst>
        <pc:spChg chg="mod">
          <ac:chgData name="Nicolo Cairo (ETN)" userId="d89d28e3-9525-4c5c-a94e-87d9a779651d" providerId="ADAL" clId="{DC5E7663-F49A-4764-BAEE-E905122DAF4F}" dt="2024-11-06T13:52:33.608" v="86" actId="255"/>
          <ac:spMkLst>
            <pc:docMk/>
            <pc:sldMk cId="3952182803" sldId="287"/>
            <ac:spMk id="2" creationId="{354713D8-4B62-BB6D-C38D-5C43D79AB088}"/>
          </ac:spMkLst>
        </pc:spChg>
        <pc:spChg chg="del">
          <ac:chgData name="Nicolo Cairo (ETN)" userId="d89d28e3-9525-4c5c-a94e-87d9a779651d" providerId="ADAL" clId="{DC5E7663-F49A-4764-BAEE-E905122DAF4F}" dt="2024-11-06T13:52:57.897" v="87" actId="478"/>
          <ac:spMkLst>
            <pc:docMk/>
            <pc:sldMk cId="3952182803" sldId="287"/>
            <ac:spMk id="3" creationId="{6F1EEA1A-A5F1-0082-B9EE-92053CEAE379}"/>
          </ac:spMkLst>
        </pc:spChg>
        <pc:spChg chg="mod">
          <ac:chgData name="Nicolo Cairo (ETN)" userId="d89d28e3-9525-4c5c-a94e-87d9a779651d" providerId="ADAL" clId="{DC5E7663-F49A-4764-BAEE-E905122DAF4F}" dt="2024-11-06T13:52:17.255" v="82" actId="20577"/>
          <ac:spMkLst>
            <pc:docMk/>
            <pc:sldMk cId="3952182803" sldId="287"/>
            <ac:spMk id="7" creationId="{004EBDEA-E5CB-2FD4-E07E-1352B48E602A}"/>
          </ac:spMkLst>
        </pc:spChg>
        <pc:picChg chg="add mod">
          <ac:chgData name="Nicolo Cairo (ETN)" userId="d89d28e3-9525-4c5c-a94e-87d9a779651d" providerId="ADAL" clId="{DC5E7663-F49A-4764-BAEE-E905122DAF4F}" dt="2024-11-06T13:53:05.526" v="89" actId="1076"/>
          <ac:picMkLst>
            <pc:docMk/>
            <pc:sldMk cId="3952182803" sldId="287"/>
            <ac:picMk id="8" creationId="{2D0150EB-0D0C-A799-C198-D92BF182EB17}"/>
          </ac:picMkLst>
        </pc:picChg>
        <pc:picChg chg="add mod">
          <ac:chgData name="Nicolo Cairo (ETN)" userId="d89d28e3-9525-4c5c-a94e-87d9a779651d" providerId="ADAL" clId="{DC5E7663-F49A-4764-BAEE-E905122DAF4F}" dt="2024-11-06T13:53:05.526" v="89" actId="1076"/>
          <ac:picMkLst>
            <pc:docMk/>
            <pc:sldMk cId="3952182803" sldId="287"/>
            <ac:picMk id="9" creationId="{FA4B4F4C-97C1-27FF-A7A3-A1BFB7B7EA42}"/>
          </ac:picMkLst>
        </pc:picChg>
        <pc:picChg chg="add mod">
          <ac:chgData name="Nicolo Cairo (ETN)" userId="d89d28e3-9525-4c5c-a94e-87d9a779651d" providerId="ADAL" clId="{DC5E7663-F49A-4764-BAEE-E905122DAF4F}" dt="2024-11-06T13:53:05.526" v="89" actId="1076"/>
          <ac:picMkLst>
            <pc:docMk/>
            <pc:sldMk cId="3952182803" sldId="287"/>
            <ac:picMk id="10" creationId="{1E2E787C-C17C-D8CE-12CF-A70F80E1A00C}"/>
          </ac:picMkLst>
        </pc:picChg>
        <pc:picChg chg="add mod">
          <ac:chgData name="Nicolo Cairo (ETN)" userId="d89d28e3-9525-4c5c-a94e-87d9a779651d" providerId="ADAL" clId="{DC5E7663-F49A-4764-BAEE-E905122DAF4F}" dt="2024-11-06T13:53:05.526" v="89" actId="1076"/>
          <ac:picMkLst>
            <pc:docMk/>
            <pc:sldMk cId="3952182803" sldId="287"/>
            <ac:picMk id="11" creationId="{228D0B59-30BE-8C13-40AA-069E81A045D2}"/>
          </ac:picMkLst>
        </pc:picChg>
        <pc:picChg chg="add mod">
          <ac:chgData name="Nicolo Cairo (ETN)" userId="d89d28e3-9525-4c5c-a94e-87d9a779651d" providerId="ADAL" clId="{DC5E7663-F49A-4764-BAEE-E905122DAF4F}" dt="2024-11-06T13:53:05.526" v="89" actId="1076"/>
          <ac:picMkLst>
            <pc:docMk/>
            <pc:sldMk cId="3952182803" sldId="287"/>
            <ac:picMk id="12" creationId="{98F1F7B2-4021-27C5-8F84-876B4661D800}"/>
          </ac:picMkLst>
        </pc:picChg>
        <pc:picChg chg="add mod">
          <ac:chgData name="Nicolo Cairo (ETN)" userId="d89d28e3-9525-4c5c-a94e-87d9a779651d" providerId="ADAL" clId="{DC5E7663-F49A-4764-BAEE-E905122DAF4F}" dt="2024-11-06T13:53:05.526" v="89" actId="1076"/>
          <ac:picMkLst>
            <pc:docMk/>
            <pc:sldMk cId="3952182803" sldId="287"/>
            <ac:picMk id="13" creationId="{A83FBE46-3EE6-E8F3-9A14-A0C2F08F4DB2}"/>
          </ac:picMkLst>
        </pc:picChg>
        <pc:picChg chg="add mod">
          <ac:chgData name="Nicolo Cairo (ETN)" userId="d89d28e3-9525-4c5c-a94e-87d9a779651d" providerId="ADAL" clId="{DC5E7663-F49A-4764-BAEE-E905122DAF4F}" dt="2024-11-06T13:53:05.526" v="89" actId="1076"/>
          <ac:picMkLst>
            <pc:docMk/>
            <pc:sldMk cId="3952182803" sldId="287"/>
            <ac:picMk id="14" creationId="{BFC41D8E-D5B1-1EA0-8294-B9EBD29A9217}"/>
          </ac:picMkLst>
        </pc:picChg>
        <pc:picChg chg="add mod">
          <ac:chgData name="Nicolo Cairo (ETN)" userId="d89d28e3-9525-4c5c-a94e-87d9a779651d" providerId="ADAL" clId="{DC5E7663-F49A-4764-BAEE-E905122DAF4F}" dt="2024-11-06T13:53:05.526" v="89" actId="1076"/>
          <ac:picMkLst>
            <pc:docMk/>
            <pc:sldMk cId="3952182803" sldId="287"/>
            <ac:picMk id="15" creationId="{CF719701-DBC3-633F-7155-9C96B103EBD3}"/>
          </ac:picMkLst>
        </pc:picChg>
        <pc:picChg chg="add mod">
          <ac:chgData name="Nicolo Cairo (ETN)" userId="d89d28e3-9525-4c5c-a94e-87d9a779651d" providerId="ADAL" clId="{DC5E7663-F49A-4764-BAEE-E905122DAF4F}" dt="2024-11-06T13:53:05.526" v="89" actId="1076"/>
          <ac:picMkLst>
            <pc:docMk/>
            <pc:sldMk cId="3952182803" sldId="287"/>
            <ac:picMk id="16" creationId="{3BEBE15E-7A09-E321-5190-222CC32A6682}"/>
          </ac:picMkLst>
        </pc:picChg>
        <pc:picChg chg="add mod">
          <ac:chgData name="Nicolo Cairo (ETN)" userId="d89d28e3-9525-4c5c-a94e-87d9a779651d" providerId="ADAL" clId="{DC5E7663-F49A-4764-BAEE-E905122DAF4F}" dt="2024-11-06T13:53:05.526" v="89" actId="1076"/>
          <ac:picMkLst>
            <pc:docMk/>
            <pc:sldMk cId="3952182803" sldId="287"/>
            <ac:picMk id="17" creationId="{2B711C43-9A62-945B-0149-C694965F39B0}"/>
          </ac:picMkLst>
        </pc:picChg>
      </pc:sldChg>
      <pc:sldChg chg="add mod ord modShow">
        <pc:chgData name="Nicolo Cairo (ETN)" userId="d89d28e3-9525-4c5c-a94e-87d9a779651d" providerId="ADAL" clId="{DC5E7663-F49A-4764-BAEE-E905122DAF4F}" dt="2024-11-06T15:21:12.968" v="919" actId="729"/>
        <pc:sldMkLst>
          <pc:docMk/>
          <pc:sldMk cId="3424806953" sldId="288"/>
        </pc:sldMkLst>
      </pc:sldChg>
      <pc:sldChg chg="addSp delSp modSp add mod">
        <pc:chgData name="Nicolo Cairo (ETN)" userId="d89d28e3-9525-4c5c-a94e-87d9a779651d" providerId="ADAL" clId="{DC5E7663-F49A-4764-BAEE-E905122DAF4F}" dt="2024-11-07T09:59:37.384" v="1240" actId="20577"/>
        <pc:sldMkLst>
          <pc:docMk/>
          <pc:sldMk cId="3999250520" sldId="289"/>
        </pc:sldMkLst>
        <pc:spChg chg="del mod">
          <ac:chgData name="Nicolo Cairo (ETN)" userId="d89d28e3-9525-4c5c-a94e-87d9a779651d" providerId="ADAL" clId="{DC5E7663-F49A-4764-BAEE-E905122DAF4F}" dt="2024-11-06T15:29:05.016" v="920" actId="478"/>
          <ac:spMkLst>
            <pc:docMk/>
            <pc:sldMk cId="3999250520" sldId="289"/>
            <ac:spMk id="7" creationId="{A8BD6B7D-A80E-4903-9825-956E3AC3A0D4}"/>
          </ac:spMkLst>
        </pc:spChg>
        <pc:spChg chg="add del mod">
          <ac:chgData name="Nicolo Cairo (ETN)" userId="d89d28e3-9525-4c5c-a94e-87d9a779651d" providerId="ADAL" clId="{DC5E7663-F49A-4764-BAEE-E905122DAF4F}" dt="2024-11-06T15:29:06.551" v="921" actId="478"/>
          <ac:spMkLst>
            <pc:docMk/>
            <pc:sldMk cId="3999250520" sldId="289"/>
            <ac:spMk id="9" creationId="{16F2A34A-EF93-7650-9D6D-523D14F1BE84}"/>
          </ac:spMkLst>
        </pc:spChg>
        <pc:graphicFrameChg chg="add mod modGraphic">
          <ac:chgData name="Nicolo Cairo (ETN)" userId="d89d28e3-9525-4c5c-a94e-87d9a779651d" providerId="ADAL" clId="{DC5E7663-F49A-4764-BAEE-E905122DAF4F}" dt="2024-11-07T09:59:37.384" v="1240" actId="20577"/>
          <ac:graphicFrameMkLst>
            <pc:docMk/>
            <pc:sldMk cId="3999250520" sldId="289"/>
            <ac:graphicFrameMk id="10" creationId="{EF41610B-6755-B652-17CB-4ED7DEFC8CB4}"/>
          </ac:graphicFrameMkLst>
        </pc:graphicFrameChg>
      </pc:sldChg>
      <pc:sldMasterChg chg="delSldLayout">
        <pc:chgData name="Nicolo Cairo (ETN)" userId="d89d28e3-9525-4c5c-a94e-87d9a779651d" providerId="ADAL" clId="{DC5E7663-F49A-4764-BAEE-E905122DAF4F}" dt="2024-11-06T13:53:09.502" v="90" actId="47"/>
        <pc:sldMasterMkLst>
          <pc:docMk/>
          <pc:sldMasterMk cId="3886360849" sldId="2147483660"/>
        </pc:sldMasterMkLst>
        <pc:sldLayoutChg chg="del">
          <pc:chgData name="Nicolo Cairo (ETN)" userId="d89d28e3-9525-4c5c-a94e-87d9a779651d" providerId="ADAL" clId="{DC5E7663-F49A-4764-BAEE-E905122DAF4F}" dt="2024-11-06T13:53:09.502" v="90" actId="47"/>
          <pc:sldLayoutMkLst>
            <pc:docMk/>
            <pc:sldMasterMk cId="3886360849" sldId="2147483660"/>
            <pc:sldLayoutMk cId="167247577"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94251B2-A714-AF40-916B-82269C9B8CF6}" type="datetimeFigureOut">
              <a:rPr lang="en-BE" smtClean="0"/>
              <a:t>13/11/2024</a:t>
            </a:fld>
            <a:endParaRPr lang="en-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CE84548-CB85-734D-A5C8-B7DC4E03ADE1}" type="slidenum">
              <a:rPr lang="en-BE" smtClean="0"/>
              <a:t>‹#›</a:t>
            </a:fld>
            <a:endParaRPr lang="en-BE"/>
          </a:p>
        </p:txBody>
      </p:sp>
    </p:spTree>
    <p:extLst>
      <p:ext uri="{BB962C8B-B14F-4D97-AF65-F5344CB8AC3E}">
        <p14:creationId xmlns:p14="http://schemas.microsoft.com/office/powerpoint/2010/main" val="413245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160466"/>
            <a:ext cx="7886700" cy="1130180"/>
          </a:xfrm>
        </p:spPr>
        <p:txBody>
          <a:bodyPr lIns="0" rIns="0" anchor="b">
            <a:normAutofit/>
          </a:bodyPr>
          <a:lstStyle>
            <a:lvl1pPr marL="0" marR="0" indent="0" algn="r" defTabSz="685800" rtl="0" eaLnBrk="1" fontAlgn="auto" latinLnBrk="0" hangingPunct="1">
              <a:lnSpc>
                <a:spcPct val="90000"/>
              </a:lnSpc>
              <a:spcBef>
                <a:spcPct val="0"/>
              </a:spcBef>
              <a:spcAft>
                <a:spcPts val="0"/>
              </a:spcAft>
              <a:buClrTx/>
              <a:buSzTx/>
              <a:buFontTx/>
              <a:buNone/>
              <a:tabLst/>
              <a:defRPr sz="32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657350" y="4338340"/>
            <a:ext cx="6858000" cy="517160"/>
          </a:xfrm>
        </p:spPr>
        <p:txBody>
          <a:bodyPr lIns="0" rIns="0">
            <a:normAutofit/>
          </a:bodyPr>
          <a:lstStyle>
            <a:lvl1pPr marL="0" marR="0" indent="0" algn="r" defTabSz="685800" rtl="0" eaLnBrk="1" fontAlgn="auto" latinLnBrk="0" hangingPunct="1">
              <a:lnSpc>
                <a:spcPct val="90000"/>
              </a:lnSpc>
              <a:spcBef>
                <a:spcPts val="750"/>
              </a:spcBef>
              <a:spcAft>
                <a:spcPts val="0"/>
              </a:spcAft>
              <a:buClrTx/>
              <a:buSzTx/>
              <a:buFont typeface="Wingdings" pitchFamily="2" charset="2"/>
              <a:buNone/>
              <a:tabLst/>
              <a:defRPr sz="20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E508-405E-CA4E-8520-E4869C82FBD1}" type="datetime3">
              <a:rPr lang="en-US" smtClean="0"/>
              <a:t>13 November 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a:t>
            </a:fld>
            <a:endParaRPr lang="en-BE"/>
          </a:p>
        </p:txBody>
      </p:sp>
      <p:pic>
        <p:nvPicPr>
          <p:cNvPr id="9" name="Picture 8">
            <a:extLst>
              <a:ext uri="{FF2B5EF4-FFF2-40B4-BE49-F238E27FC236}">
                <a16:creationId xmlns:a16="http://schemas.microsoft.com/office/drawing/2014/main" id="{B57592FD-74C6-F140-9DAA-B4CA75C1EE5A}"/>
              </a:ext>
            </a:extLst>
          </p:cNvPr>
          <p:cNvPicPr>
            <a:picLocks noChangeAspect="1" noChangeArrowheads="1"/>
          </p:cNvPicPr>
          <p:nvPr userDrawn="1"/>
        </p:nvPicPr>
        <p:blipFill>
          <a:blip r:embed="rId2"/>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1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628650" y="1593865"/>
            <a:ext cx="7886700" cy="3038857"/>
          </a:xfrm>
        </p:spPr>
        <p:txBody>
          <a:bodyPr/>
          <a:lstStyle>
            <a:lvl1pPr>
              <a:defRPr>
                <a:solidFill>
                  <a:srgbClr val="002A5C"/>
                </a:solidFill>
              </a:defRPr>
            </a:lvl1pPr>
            <a:lvl2pPr>
              <a:defRPr>
                <a:solidFill>
                  <a:srgbClr val="002A5C"/>
                </a:solidFill>
              </a:defRPr>
            </a:lvl2pPr>
            <a:lvl3pPr>
              <a:defRPr>
                <a:solidFill>
                  <a:srgbClr val="002A5C"/>
                </a:solidFill>
              </a:defRPr>
            </a:lvl3pPr>
            <a:lvl4pPr>
              <a:defRPr>
                <a:solidFill>
                  <a:srgbClr val="002A5C"/>
                </a:solidFill>
              </a:defRPr>
            </a:lvl4pPr>
            <a:lvl5pPr>
              <a:defRPr>
                <a:solidFill>
                  <a:srgbClr val="002A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A3E569-2AF8-464B-8C7A-0F0B0FBCAB40}" type="datetime3">
              <a:rPr lang="en-US" smtClean="0"/>
              <a:t>13 November 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a:t>
            </a:fld>
            <a:endParaRPr lang="en-BE"/>
          </a:p>
        </p:txBody>
      </p:sp>
      <p:sp>
        <p:nvSpPr>
          <p:cNvPr id="9" name="Subtitle 2">
            <a:extLst>
              <a:ext uri="{FF2B5EF4-FFF2-40B4-BE49-F238E27FC236}">
                <a16:creationId xmlns:a16="http://schemas.microsoft.com/office/drawing/2014/main" id="{9021A5D9-967E-4443-8334-2420F90A097A}"/>
              </a:ext>
            </a:extLst>
          </p:cNvPr>
          <p:cNvSpPr>
            <a:spLocks noGrp="1"/>
          </p:cNvSpPr>
          <p:nvPr>
            <p:ph type="subTitle" idx="13"/>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32727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CAD2E-1676-E24F-A99B-9402166DF3DD}"/>
              </a:ext>
            </a:extLst>
          </p:cNvPr>
          <p:cNvPicPr>
            <a:picLocks noChangeAspect="1"/>
          </p:cNvPicPr>
          <p:nvPr userDrawn="1"/>
        </p:nvPicPr>
        <p:blipFill rotWithShape="1">
          <a:blip r:embed="rId2"/>
          <a:srcRect r="14105"/>
          <a:stretch/>
        </p:blipFill>
        <p:spPr>
          <a:xfrm rot="16200000">
            <a:off x="391886" y="-391886"/>
            <a:ext cx="4772966" cy="5556738"/>
          </a:xfrm>
          <a:prstGeom prst="rect">
            <a:avLst/>
          </a:prstGeom>
        </p:spPr>
      </p:pic>
      <p:pic>
        <p:nvPicPr>
          <p:cNvPr id="7" name="Picture 6" descr="Gradient">
            <a:extLst>
              <a:ext uri="{FF2B5EF4-FFF2-40B4-BE49-F238E27FC236}">
                <a16:creationId xmlns:a16="http://schemas.microsoft.com/office/drawing/2014/main" id="{0E5EFFA3-EA26-924E-ACFD-CF43B0D97BFD}"/>
              </a:ext>
            </a:extLst>
          </p:cNvPr>
          <p:cNvPicPr>
            <a:picLocks noChangeAspect="1"/>
          </p:cNvPicPr>
          <p:nvPr userDrawn="1"/>
        </p:nvPicPr>
        <p:blipFill>
          <a:blip r:embed="rId3"/>
          <a:stretch>
            <a:fillRect/>
          </a:stretch>
        </p:blipFill>
        <p:spPr>
          <a:xfrm>
            <a:off x="0" y="4767263"/>
            <a:ext cx="9144000" cy="376237"/>
          </a:xfrm>
          <a:prstGeom prst="rect">
            <a:avLst/>
          </a:prstGeom>
        </p:spPr>
      </p:pic>
      <p:sp>
        <p:nvSpPr>
          <p:cNvPr id="2" name="Title 1"/>
          <p:cNvSpPr>
            <a:spLocks noGrp="1"/>
          </p:cNvSpPr>
          <p:nvPr>
            <p:ph type="title"/>
          </p:nvPr>
        </p:nvSpPr>
        <p:spPr>
          <a:xfrm>
            <a:off x="1587640" y="1282304"/>
            <a:ext cx="6922948" cy="2139553"/>
          </a:xfrm>
        </p:spPr>
        <p:txBody>
          <a:bodyPr anchor="b">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1587640" y="3502152"/>
            <a:ext cx="6922948" cy="1065086"/>
          </a:xfrm>
        </p:spPr>
        <p:txBody>
          <a:bodyPr>
            <a:normAutofit/>
          </a:bodyPr>
          <a:lstStyle>
            <a:lvl1pPr marL="0" indent="0" algn="r">
              <a:buNone/>
              <a:defRPr sz="2400">
                <a:solidFill>
                  <a:srgbClr val="44546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62EDCF-F5BB-E64C-B77D-A54CB4D8E988}" type="datetime3">
              <a:rPr lang="en-US" smtClean="0"/>
              <a:t>13 November 2024</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a:t>
            </a:fld>
            <a:endParaRPr lang="en-BE"/>
          </a:p>
        </p:txBody>
      </p:sp>
      <p:pic>
        <p:nvPicPr>
          <p:cNvPr id="8" name="Picture 7">
            <a:extLst>
              <a:ext uri="{FF2B5EF4-FFF2-40B4-BE49-F238E27FC236}">
                <a16:creationId xmlns:a16="http://schemas.microsoft.com/office/drawing/2014/main" id="{F8ACFA08-5163-9148-B5D4-CBB7AD766499}"/>
              </a:ext>
            </a:extLst>
          </p:cNvPr>
          <p:cNvPicPr>
            <a:picLocks noChangeAspect="1" noChangeArrowheads="1"/>
          </p:cNvPicPr>
          <p:nvPr userDrawn="1"/>
        </p:nvPicPr>
        <p:blipFill>
          <a:blip r:embed="rId4"/>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3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V2">
    <p:spTree>
      <p:nvGrpSpPr>
        <p:cNvPr id="1" name=""/>
        <p:cNvGrpSpPr/>
        <p:nvPr/>
      </p:nvGrpSpPr>
      <p:grpSpPr>
        <a:xfrm>
          <a:off x="0" y="0"/>
          <a:ext cx="0" cy="0"/>
          <a:chOff x="0" y="0"/>
          <a:chExt cx="0" cy="0"/>
        </a:xfrm>
      </p:grpSpPr>
      <p:pic>
        <p:nvPicPr>
          <p:cNvPr id="9" name="Picture 8" descr="Gradient">
            <a:extLst>
              <a:ext uri="{FF2B5EF4-FFF2-40B4-BE49-F238E27FC236}">
                <a16:creationId xmlns:a16="http://schemas.microsoft.com/office/drawing/2014/main" id="{74E572D6-14D0-584B-8DEF-96F36A36C844}"/>
              </a:ext>
            </a:extLst>
          </p:cNvPr>
          <p:cNvPicPr>
            <a:picLocks noChangeAspect="1"/>
          </p:cNvPicPr>
          <p:nvPr userDrawn="1"/>
        </p:nvPicPr>
        <p:blipFill>
          <a:blip r:embed="rId2"/>
          <a:stretch>
            <a:fillRect/>
          </a:stretch>
        </p:blipFill>
        <p:spPr>
          <a:xfrm>
            <a:off x="0" y="4767263"/>
            <a:ext cx="9144000" cy="376237"/>
          </a:xfrm>
          <a:prstGeom prst="rect">
            <a:avLst/>
          </a:prstGeom>
        </p:spPr>
      </p:pic>
      <p:pic>
        <p:nvPicPr>
          <p:cNvPr id="17" name="Picture 16">
            <a:extLst>
              <a:ext uri="{FF2B5EF4-FFF2-40B4-BE49-F238E27FC236}">
                <a16:creationId xmlns:a16="http://schemas.microsoft.com/office/drawing/2014/main" id="{13675D7C-C0D2-B248-94FF-1129138FDEB6}"/>
              </a:ext>
            </a:extLst>
          </p:cNvPr>
          <p:cNvPicPr>
            <a:picLocks noChangeAspect="1"/>
          </p:cNvPicPr>
          <p:nvPr userDrawn="1"/>
        </p:nvPicPr>
        <p:blipFill>
          <a:blip r:embed="rId3"/>
          <a:srcRect t="528" b="528"/>
          <a:stretch/>
        </p:blipFill>
        <p:spPr>
          <a:xfrm>
            <a:off x="1" y="5824"/>
            <a:ext cx="9144000" cy="5143499"/>
          </a:xfrm>
          <a:prstGeom prst="rect">
            <a:avLst/>
          </a:prstGeom>
        </p:spPr>
      </p:pic>
      <p:pic>
        <p:nvPicPr>
          <p:cNvPr id="8" name="Picture 7">
            <a:extLst>
              <a:ext uri="{FF2B5EF4-FFF2-40B4-BE49-F238E27FC236}">
                <a16:creationId xmlns:a16="http://schemas.microsoft.com/office/drawing/2014/main" id="{F8ACFA08-5163-9148-B5D4-CBB7AD766499}"/>
              </a:ext>
            </a:extLst>
          </p:cNvPr>
          <p:cNvPicPr>
            <a:picLocks noChangeAspect="1" noChangeArrowheads="1"/>
          </p:cNvPicPr>
          <p:nvPr userDrawn="1"/>
        </p:nvPicPr>
        <p:blipFill>
          <a:blip r:embed="rId4"/>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lvl1pPr>
              <a:defRPr>
                <a:solidFill>
                  <a:schemeClr val="bg1"/>
                </a:solidFill>
              </a:defRPr>
            </a:lvl1pPr>
          </a:lstStyle>
          <a:p>
            <a:fld id="{F162EDCF-F5BB-E64C-B77D-A54CB4D8E988}" type="datetime3">
              <a:rPr lang="en-US" smtClean="0"/>
              <a:pPr/>
              <a:t>13 November 2024</a:t>
            </a:fld>
            <a:endParaRPr lang="en-BE"/>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BE"/>
          </a:p>
        </p:txBody>
      </p:sp>
      <p:sp>
        <p:nvSpPr>
          <p:cNvPr id="6" name="Slide Number Placeholder 5"/>
          <p:cNvSpPr>
            <a:spLocks noGrp="1"/>
          </p:cNvSpPr>
          <p:nvPr>
            <p:ph type="sldNum" sz="quarter" idx="12"/>
          </p:nvPr>
        </p:nvSpPr>
        <p:spPr/>
        <p:txBody>
          <a:bodyPr/>
          <a:lstStyle>
            <a:lvl1pPr>
              <a:defRPr>
                <a:solidFill>
                  <a:srgbClr val="44546A"/>
                </a:solidFill>
              </a:defRPr>
            </a:lvl1pPr>
          </a:lstStyle>
          <a:p>
            <a:fld id="{14B82451-9D74-E142-B67E-6459AEE92700}" type="slidenum">
              <a:rPr lang="en-BE" smtClean="0"/>
              <a:pPr/>
              <a:t>‹#›</a:t>
            </a:fld>
            <a:endParaRPr lang="en-BE"/>
          </a:p>
        </p:txBody>
      </p:sp>
      <p:sp>
        <p:nvSpPr>
          <p:cNvPr id="2" name="Title 1"/>
          <p:cNvSpPr>
            <a:spLocks noGrp="1"/>
          </p:cNvSpPr>
          <p:nvPr>
            <p:ph type="title"/>
          </p:nvPr>
        </p:nvSpPr>
        <p:spPr>
          <a:xfrm>
            <a:off x="1587640" y="1197172"/>
            <a:ext cx="6922948" cy="1194510"/>
          </a:xfrm>
        </p:spPr>
        <p:txBody>
          <a:bodyPr anchor="b">
            <a:normAutofit/>
          </a:bodyPr>
          <a:lstStyle>
            <a:lvl1pPr algn="r">
              <a:defRPr sz="32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587640" y="2481318"/>
            <a:ext cx="6922948" cy="841072"/>
          </a:xfrm>
        </p:spPr>
        <p:txBody>
          <a:bodyPr>
            <a:normAutofit/>
          </a:bodyPr>
          <a:lstStyle>
            <a:lvl1pPr marL="0" indent="0" algn="r">
              <a:buNone/>
              <a:defRPr sz="2400">
                <a:solidFill>
                  <a:srgbClr val="44546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0108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93865"/>
            <a:ext cx="3943350" cy="3038857"/>
          </a:xfrm>
        </p:spPr>
        <p:txBody>
          <a:bodyPr/>
          <a:lstStyle>
            <a:lvl1pPr>
              <a:defRPr sz="1800">
                <a:solidFill>
                  <a:srgbClr val="002A5C"/>
                </a:solidFill>
              </a:defRPr>
            </a:lvl1pPr>
            <a:lvl2pPr>
              <a:defRPr sz="1600">
                <a:solidFill>
                  <a:srgbClr val="002A5C"/>
                </a:solidFill>
              </a:defRPr>
            </a:lvl2pPr>
            <a:lvl3pPr>
              <a:defRPr sz="1400">
                <a:solidFill>
                  <a:srgbClr val="002A5C"/>
                </a:solidFill>
              </a:defRPr>
            </a:lvl3pPr>
            <a:lvl4pPr>
              <a:defRPr sz="1200">
                <a:solidFill>
                  <a:srgbClr val="002A5C"/>
                </a:solidFill>
              </a:defRPr>
            </a:lvl4pPr>
            <a:lvl5pPr>
              <a:defRPr sz="1100">
                <a:solidFill>
                  <a:srgbClr val="002A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93865"/>
            <a:ext cx="3943350" cy="3038857"/>
          </a:xfrm>
        </p:spPr>
        <p:txBody>
          <a:bodyPr/>
          <a:lstStyle>
            <a:lvl1pPr>
              <a:defRPr sz="1800">
                <a:solidFill>
                  <a:srgbClr val="002A5C"/>
                </a:solidFill>
              </a:defRPr>
            </a:lvl1pPr>
            <a:lvl2pPr>
              <a:defRPr sz="1600">
                <a:solidFill>
                  <a:srgbClr val="002A5C"/>
                </a:solidFill>
              </a:defRPr>
            </a:lvl2pPr>
            <a:lvl3pPr>
              <a:defRPr sz="1400">
                <a:solidFill>
                  <a:srgbClr val="002A5C"/>
                </a:solidFill>
              </a:defRPr>
            </a:lvl3pPr>
            <a:lvl4pPr>
              <a:defRPr sz="1200">
                <a:solidFill>
                  <a:srgbClr val="002A5C"/>
                </a:solidFill>
              </a:defRPr>
            </a:lvl4pPr>
            <a:lvl5pPr>
              <a:defRPr sz="1100">
                <a:solidFill>
                  <a:srgbClr val="002A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945B5B-E5CF-AB49-B55A-2C05810B734B}" type="datetime3">
              <a:rPr lang="en-US" smtClean="0"/>
              <a:t>13 November 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14B82451-9D74-E142-B67E-6459AEE92700}" type="slidenum">
              <a:rPr lang="en-BE" smtClean="0"/>
              <a:t>‹#›</a:t>
            </a:fld>
            <a:endParaRPr lang="en-BE"/>
          </a:p>
        </p:txBody>
      </p:sp>
      <p:sp>
        <p:nvSpPr>
          <p:cNvPr id="8" name="Subtitle 2">
            <a:extLst>
              <a:ext uri="{FF2B5EF4-FFF2-40B4-BE49-F238E27FC236}">
                <a16:creationId xmlns:a16="http://schemas.microsoft.com/office/drawing/2014/main" id="{34324E14-3A1A-144E-B6B7-27DC69DF8139}"/>
              </a:ext>
            </a:extLst>
          </p:cNvPr>
          <p:cNvSpPr>
            <a:spLocks noGrp="1"/>
          </p:cNvSpPr>
          <p:nvPr>
            <p:ph type="subTitle" idx="13"/>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1579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Clea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2290AC-F690-7D42-8E40-8024F7DD4FAE}"/>
              </a:ext>
            </a:extLst>
          </p:cNvPr>
          <p:cNvPicPr>
            <a:picLocks noChangeAspect="1"/>
          </p:cNvPicPr>
          <p:nvPr userDrawn="1"/>
        </p:nvPicPr>
        <p:blipFill rotWithShape="1">
          <a:blip r:embed="rId2"/>
          <a:srcRect l="24892" t="38668" r="-24892" b="-35659"/>
          <a:stretch/>
        </p:blipFill>
        <p:spPr>
          <a:xfrm>
            <a:off x="0" y="0"/>
            <a:ext cx="3106674" cy="3013187"/>
          </a:xfrm>
          <a:prstGeom prst="rect">
            <a:avLst/>
          </a:prstGeom>
          <a:solidFill>
            <a:schemeClr val="bg1"/>
          </a:solidFill>
        </p:spPr>
      </p:pic>
      <p:sp>
        <p:nvSpPr>
          <p:cNvPr id="3" name="Date Placeholder 2"/>
          <p:cNvSpPr>
            <a:spLocks noGrp="1"/>
          </p:cNvSpPr>
          <p:nvPr>
            <p:ph type="dt" sz="half" idx="10"/>
          </p:nvPr>
        </p:nvSpPr>
        <p:spPr/>
        <p:txBody>
          <a:bodyPr/>
          <a:lstStyle/>
          <a:p>
            <a:fld id="{12A97130-19A9-044B-B254-7C82656EDF5A}" type="datetime3">
              <a:rPr lang="en-US" smtClean="0"/>
              <a:t>13 November 2024</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14B82451-9D74-E142-B67E-6459AEE92700}" type="slidenum">
              <a:rPr lang="en-BE" smtClean="0"/>
              <a:t>‹#›</a:t>
            </a:fld>
            <a:endParaRPr lang="en-BE"/>
          </a:p>
        </p:txBody>
      </p:sp>
      <p:sp>
        <p:nvSpPr>
          <p:cNvPr id="10" name="Title Placeholder 1">
            <a:extLst>
              <a:ext uri="{FF2B5EF4-FFF2-40B4-BE49-F238E27FC236}">
                <a16:creationId xmlns:a16="http://schemas.microsoft.com/office/drawing/2014/main" id="{C44BC2A7-9043-0643-9A7A-547156B00F7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7" name="Content Placeholder 6">
            <a:extLst>
              <a:ext uri="{FF2B5EF4-FFF2-40B4-BE49-F238E27FC236}">
                <a16:creationId xmlns:a16="http://schemas.microsoft.com/office/drawing/2014/main" id="{127FC106-1230-2C45-A683-C937755E14B6}"/>
              </a:ext>
            </a:extLst>
          </p:cNvPr>
          <p:cNvSpPr>
            <a:spLocks noGrp="1"/>
          </p:cNvSpPr>
          <p:nvPr>
            <p:ph sz="quarter" idx="13"/>
          </p:nvPr>
        </p:nvSpPr>
        <p:spPr>
          <a:xfrm>
            <a:off x="628650" y="1678675"/>
            <a:ext cx="7886700" cy="2907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2" name="Subtitle 2">
            <a:extLst>
              <a:ext uri="{FF2B5EF4-FFF2-40B4-BE49-F238E27FC236}">
                <a16:creationId xmlns:a16="http://schemas.microsoft.com/office/drawing/2014/main" id="{73D09383-650F-DE45-ADB4-90802991D65D}"/>
              </a:ext>
            </a:extLst>
          </p:cNvPr>
          <p:cNvSpPr>
            <a:spLocks noGrp="1"/>
          </p:cNvSpPr>
          <p:nvPr>
            <p:ph type="subTitle" idx="14"/>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05991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lumMod val="60000"/>
                    <a:lumOff val="40000"/>
                  </a:schemeClr>
                </a:solidFill>
              </a:defRPr>
            </a:lvl1pPr>
          </a:lstStyle>
          <a:p>
            <a:fld id="{CF975BE3-978C-F741-B38C-0E957DB2BB14}" type="datetime3">
              <a:rPr lang="en-US" smtClean="0"/>
              <a:t>13 November 2024</a:t>
            </a:fld>
            <a:endParaRPr lang="en-BE"/>
          </a:p>
        </p:txBody>
      </p:sp>
      <p:sp>
        <p:nvSpPr>
          <p:cNvPr id="3" name="Footer Placeholder 2"/>
          <p:cNvSpPr>
            <a:spLocks noGrp="1"/>
          </p:cNvSpPr>
          <p:nvPr>
            <p:ph type="ftr" sz="quarter" idx="11"/>
          </p:nvPr>
        </p:nvSpPr>
        <p:spPr/>
        <p:txBody>
          <a:bodyPr/>
          <a:lstStyle>
            <a:lvl1pPr>
              <a:defRPr>
                <a:solidFill>
                  <a:schemeClr val="tx2">
                    <a:lumMod val="60000"/>
                    <a:lumOff val="40000"/>
                  </a:schemeClr>
                </a:solidFill>
              </a:defRPr>
            </a:lvl1pPr>
          </a:lstStyle>
          <a:p>
            <a:endParaRPr lang="en-BE"/>
          </a:p>
        </p:txBody>
      </p:sp>
      <p:sp>
        <p:nvSpPr>
          <p:cNvPr id="4" name="Slide Number Placeholder 3"/>
          <p:cNvSpPr>
            <a:spLocks noGrp="1"/>
          </p:cNvSpPr>
          <p:nvPr>
            <p:ph type="sldNum" sz="quarter" idx="12"/>
          </p:nvPr>
        </p:nvSpPr>
        <p:spPr/>
        <p:txBody>
          <a:bodyPr/>
          <a:lstStyle>
            <a:lvl1pPr>
              <a:defRPr>
                <a:solidFill>
                  <a:schemeClr val="tx2">
                    <a:lumMod val="60000"/>
                    <a:lumOff val="40000"/>
                  </a:schemeClr>
                </a:solidFill>
              </a:defRPr>
            </a:lvl1pPr>
          </a:lstStyle>
          <a:p>
            <a:fld id="{14B82451-9D74-E142-B67E-6459AEE92700}" type="slidenum">
              <a:rPr lang="en-BE" smtClean="0"/>
              <a:pPr/>
              <a:t>‹#›</a:t>
            </a:fld>
            <a:endParaRPr lang="en-BE"/>
          </a:p>
        </p:txBody>
      </p:sp>
      <p:pic>
        <p:nvPicPr>
          <p:cNvPr id="7" name="Picture 6">
            <a:extLst>
              <a:ext uri="{FF2B5EF4-FFF2-40B4-BE49-F238E27FC236}">
                <a16:creationId xmlns:a16="http://schemas.microsoft.com/office/drawing/2014/main" id="{BCFBBB19-2B48-9242-AEAF-E64A7651A4EB}"/>
              </a:ext>
            </a:extLst>
          </p:cNvPr>
          <p:cNvPicPr>
            <a:picLocks noChangeAspect="1" noChangeArrowheads="1"/>
          </p:cNvPicPr>
          <p:nvPr userDrawn="1"/>
        </p:nvPicPr>
        <p:blipFill>
          <a:blip r:embed="rId2"/>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3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1279150"/>
          </a:xfrm>
        </p:spPr>
        <p:txBody>
          <a:bodyPr anchor="b">
            <a:noAutofit/>
          </a:bodyPr>
          <a:lstStyle>
            <a:lvl1pPr>
              <a:defRPr sz="32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10154"/>
            <a:ext cx="2949178" cy="2291587"/>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2F8897-CF30-9049-AA34-CE65ED138348}" type="datetime3">
              <a:rPr lang="en-US" smtClean="0"/>
              <a:t>13 November 2024</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14B82451-9D74-E142-B67E-6459AEE92700}" type="slidenum">
              <a:rPr lang="en-BE" smtClean="0"/>
              <a:t>‹#›</a:t>
            </a:fld>
            <a:endParaRPr lang="en-BE"/>
          </a:p>
        </p:txBody>
      </p:sp>
    </p:spTree>
    <p:extLst>
      <p:ext uri="{BB962C8B-B14F-4D97-AF65-F5344CB8AC3E}">
        <p14:creationId xmlns:p14="http://schemas.microsoft.com/office/powerpoint/2010/main" val="190085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7" name="Picture 6" descr="Gradient">
            <a:extLst>
              <a:ext uri="{FF2B5EF4-FFF2-40B4-BE49-F238E27FC236}">
                <a16:creationId xmlns:a16="http://schemas.microsoft.com/office/drawing/2014/main" id="{C352FAA5-2E0C-D247-8E63-49BB435BBE89}"/>
              </a:ext>
            </a:extLst>
          </p:cNvPr>
          <p:cNvPicPr>
            <a:picLocks noChangeAspect="1"/>
          </p:cNvPicPr>
          <p:nvPr userDrawn="1"/>
        </p:nvPicPr>
        <p:blipFill>
          <a:blip r:embed="rId2"/>
          <a:stretch>
            <a:fillRect/>
          </a:stretch>
        </p:blipFill>
        <p:spPr>
          <a:xfrm>
            <a:off x="0" y="4767261"/>
            <a:ext cx="9144000" cy="376239"/>
          </a:xfrm>
          <a:prstGeom prst="rect">
            <a:avLst/>
          </a:prstGeom>
        </p:spPr>
      </p:pic>
      <p:sp>
        <p:nvSpPr>
          <p:cNvPr id="2" name="Title 1">
            <a:extLst>
              <a:ext uri="{FF2B5EF4-FFF2-40B4-BE49-F238E27FC236}">
                <a16:creationId xmlns:a16="http://schemas.microsoft.com/office/drawing/2014/main" id="{B4B1EFB3-8ED2-E240-A920-E3161A603529}"/>
              </a:ext>
            </a:extLst>
          </p:cNvPr>
          <p:cNvSpPr>
            <a:spLocks noGrp="1"/>
          </p:cNvSpPr>
          <p:nvPr>
            <p:ph type="title"/>
          </p:nvPr>
        </p:nvSpPr>
        <p:spPr>
          <a:xfrm>
            <a:off x="2110154" y="2056156"/>
            <a:ext cx="6405196" cy="891765"/>
          </a:xfrm>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B4AFF927-4AEA-0C4A-916E-295A65EBED8A}"/>
              </a:ext>
            </a:extLst>
          </p:cNvPr>
          <p:cNvSpPr>
            <a:spLocks noGrp="1"/>
          </p:cNvSpPr>
          <p:nvPr>
            <p:ph type="dt" sz="half" idx="10"/>
          </p:nvPr>
        </p:nvSpPr>
        <p:spPr/>
        <p:txBody>
          <a:bodyPr/>
          <a:lstStyle/>
          <a:p>
            <a:fld id="{193AE7A6-ACC4-8C43-BC97-4374F89D94EE}" type="datetime3">
              <a:rPr lang="en-US" smtClean="0"/>
              <a:t>13 November 2024</a:t>
            </a:fld>
            <a:endParaRPr lang="en-BE"/>
          </a:p>
        </p:txBody>
      </p:sp>
      <p:sp>
        <p:nvSpPr>
          <p:cNvPr id="4" name="Footer Placeholder 3">
            <a:extLst>
              <a:ext uri="{FF2B5EF4-FFF2-40B4-BE49-F238E27FC236}">
                <a16:creationId xmlns:a16="http://schemas.microsoft.com/office/drawing/2014/main" id="{33D9C716-C30F-944B-AC51-AF8253B8E35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2194C70-9475-9740-BD79-04418F68B4C7}"/>
              </a:ext>
            </a:extLst>
          </p:cNvPr>
          <p:cNvSpPr>
            <a:spLocks noGrp="1"/>
          </p:cNvSpPr>
          <p:nvPr>
            <p:ph type="sldNum" sz="quarter" idx="12"/>
          </p:nvPr>
        </p:nvSpPr>
        <p:spPr/>
        <p:txBody>
          <a:bodyPr/>
          <a:lstStyle/>
          <a:p>
            <a:fld id="{14B82451-9D74-E142-B67E-6459AEE92700}" type="slidenum">
              <a:rPr lang="en-BE" smtClean="0"/>
              <a:pPr/>
              <a:t>‹#›</a:t>
            </a:fld>
            <a:endParaRPr lang="en-BE"/>
          </a:p>
        </p:txBody>
      </p:sp>
      <p:pic>
        <p:nvPicPr>
          <p:cNvPr id="6" name="Picture 5">
            <a:extLst>
              <a:ext uri="{FF2B5EF4-FFF2-40B4-BE49-F238E27FC236}">
                <a16:creationId xmlns:a16="http://schemas.microsoft.com/office/drawing/2014/main" id="{778A1022-4442-4848-A062-5033228C46A5}"/>
              </a:ext>
            </a:extLst>
          </p:cNvPr>
          <p:cNvPicPr>
            <a:picLocks noChangeAspect="1" noChangeArrowheads="1"/>
          </p:cNvPicPr>
          <p:nvPr userDrawn="1"/>
        </p:nvPicPr>
        <p:blipFill>
          <a:blip r:embed="rId3"/>
          <a:srcRect/>
          <a:stretch/>
        </p:blipFill>
        <p:spPr bwMode="auto">
          <a:xfrm>
            <a:off x="608629" y="826752"/>
            <a:ext cx="1121160" cy="216776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14B06897-6EF8-0D43-80F7-442D17D4E189}"/>
              </a:ext>
            </a:extLst>
          </p:cNvPr>
          <p:cNvSpPr>
            <a:spLocks noGrp="1"/>
          </p:cNvSpPr>
          <p:nvPr>
            <p:ph type="body" sz="quarter" idx="13"/>
          </p:nvPr>
        </p:nvSpPr>
        <p:spPr>
          <a:xfrm>
            <a:off x="2109788" y="3035299"/>
            <a:ext cx="6405196" cy="1215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127709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6271AA1-2161-EF49-8A8D-5C3D0A1E616B}"/>
              </a:ext>
            </a:extLst>
          </p:cNvPr>
          <p:cNvPicPr>
            <a:picLocks noChangeAspect="1"/>
          </p:cNvPicPr>
          <p:nvPr userDrawn="1"/>
        </p:nvPicPr>
        <p:blipFill rotWithShape="1">
          <a:blip r:embed="rId11"/>
          <a:srcRect l="12661" t="15289"/>
          <a:stretch/>
        </p:blipFill>
        <p:spPr>
          <a:xfrm>
            <a:off x="0" y="0"/>
            <a:ext cx="3106674" cy="3013187"/>
          </a:xfrm>
          <a:prstGeom prst="rect">
            <a:avLst/>
          </a:prstGeom>
        </p:spPr>
      </p:pic>
      <p:pic>
        <p:nvPicPr>
          <p:cNvPr id="9" name="Picture 8" descr="Gradient">
            <a:extLst>
              <a:ext uri="{FF2B5EF4-FFF2-40B4-BE49-F238E27FC236}">
                <a16:creationId xmlns:a16="http://schemas.microsoft.com/office/drawing/2014/main" id="{391059E0-23CC-BF41-BEEB-737BEFECC3BC}"/>
              </a:ext>
            </a:extLst>
          </p:cNvPr>
          <p:cNvPicPr>
            <a:picLocks noChangeAspect="1"/>
          </p:cNvPicPr>
          <p:nvPr userDrawn="1"/>
        </p:nvPicPr>
        <p:blipFill>
          <a:blip r:embed="rId12"/>
          <a:stretch>
            <a:fillRect/>
          </a:stretch>
        </p:blipFill>
        <p:spPr>
          <a:xfrm>
            <a:off x="0" y="4767263"/>
            <a:ext cx="9144000" cy="376237"/>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2"/>
            <a:ext cx="2057400" cy="376237"/>
          </a:xfrm>
          <a:prstGeom prst="rect">
            <a:avLst/>
          </a:prstGeom>
        </p:spPr>
        <p:txBody>
          <a:bodyPr vert="horz" lIns="91440" tIns="45720" rIns="91440" bIns="45720" rtlCol="0" anchor="ctr"/>
          <a:lstStyle>
            <a:lvl1pPr algn="l">
              <a:defRPr sz="900">
                <a:solidFill>
                  <a:schemeClr val="bg1"/>
                </a:solidFill>
              </a:defRPr>
            </a:lvl1pPr>
          </a:lstStyle>
          <a:p>
            <a:fld id="{193AE7A6-ACC4-8C43-BC97-4374F89D94EE}" type="datetime3">
              <a:rPr lang="en-US" smtClean="0"/>
              <a:t>13 November 2024</a:t>
            </a:fld>
            <a:endParaRPr lang="en-BE"/>
          </a:p>
        </p:txBody>
      </p:sp>
      <p:sp>
        <p:nvSpPr>
          <p:cNvPr id="5" name="Footer Placeholder 4"/>
          <p:cNvSpPr>
            <a:spLocks noGrp="1"/>
          </p:cNvSpPr>
          <p:nvPr>
            <p:ph type="ftr" sz="quarter" idx="3"/>
          </p:nvPr>
        </p:nvSpPr>
        <p:spPr>
          <a:xfrm>
            <a:off x="3028950" y="4767262"/>
            <a:ext cx="3086100" cy="376237"/>
          </a:xfrm>
          <a:prstGeom prst="rect">
            <a:avLst/>
          </a:prstGeom>
        </p:spPr>
        <p:txBody>
          <a:bodyPr vert="horz" lIns="91440" tIns="45720" rIns="91440" bIns="45720" rtlCol="0" anchor="ctr"/>
          <a:lstStyle>
            <a:lvl1pPr algn="ctr">
              <a:defRPr sz="900">
                <a:solidFill>
                  <a:schemeClr val="bg1"/>
                </a:solidFill>
              </a:defRPr>
            </a:lvl1pPr>
          </a:lstStyle>
          <a:p>
            <a:endParaRPr lang="en-BE"/>
          </a:p>
        </p:txBody>
      </p:sp>
      <p:sp>
        <p:nvSpPr>
          <p:cNvPr id="6" name="Slide Number Placeholder 5"/>
          <p:cNvSpPr>
            <a:spLocks noGrp="1"/>
          </p:cNvSpPr>
          <p:nvPr>
            <p:ph type="sldNum" sz="quarter" idx="4"/>
          </p:nvPr>
        </p:nvSpPr>
        <p:spPr>
          <a:xfrm>
            <a:off x="6457950" y="4767262"/>
            <a:ext cx="2057400" cy="376237"/>
          </a:xfrm>
          <a:prstGeom prst="rect">
            <a:avLst/>
          </a:prstGeom>
        </p:spPr>
        <p:txBody>
          <a:bodyPr vert="horz" lIns="91440" tIns="45720" rIns="91440" bIns="45720" rtlCol="0" anchor="ctr"/>
          <a:lstStyle>
            <a:lvl1pPr algn="r">
              <a:defRPr sz="900">
                <a:solidFill>
                  <a:schemeClr val="bg1"/>
                </a:solidFill>
              </a:defRPr>
            </a:lvl1pPr>
          </a:lstStyle>
          <a:p>
            <a:fld id="{14B82451-9D74-E142-B67E-6459AEE92700}" type="slidenum">
              <a:rPr lang="en-BE" smtClean="0"/>
              <a:pPr/>
              <a:t>‹#›</a:t>
            </a:fld>
            <a:endParaRPr lang="en-BE"/>
          </a:p>
        </p:txBody>
      </p:sp>
      <p:pic>
        <p:nvPicPr>
          <p:cNvPr id="10" name="Picture 9">
            <a:extLst>
              <a:ext uri="{FF2B5EF4-FFF2-40B4-BE49-F238E27FC236}">
                <a16:creationId xmlns:a16="http://schemas.microsoft.com/office/drawing/2014/main" id="{F6503764-5E32-F641-888E-048F03021C4F}"/>
              </a:ext>
            </a:extLst>
          </p:cNvPr>
          <p:cNvPicPr>
            <a:picLocks noChangeAspect="1" noChangeArrowheads="1"/>
          </p:cNvPicPr>
          <p:nvPr userDrawn="1"/>
        </p:nvPicPr>
        <p:blipFill>
          <a:blip r:embed="rId13"/>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60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64" r:id="rId5"/>
    <p:sldLayoutId id="2147483666" r:id="rId6"/>
    <p:sldLayoutId id="2147483667" r:id="rId7"/>
    <p:sldLayoutId id="2147483668" r:id="rId8"/>
    <p:sldLayoutId id="2147483672" r:id="rId9"/>
  </p:sldLayoutIdLst>
  <p:hf hdr="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6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4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1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tn.global/?post_type=events&amp;p=46770" TargetMode="External"/><Relationship Id="rId2" Type="http://schemas.openxmlformats.org/officeDocument/2006/relationships/hyperlink" Target="https://europeanturbinenetwork.sharepoint.com/:w:/s/ETNHydrogenWorkingGroup-TaskforceonCCSSolutions/EWNfmCILySpNn7vrcueCjoMBJdIgKhTThn27oYxXt0735g?e=18J5dI" TargetMode="External"/><Relationship Id="rId1" Type="http://schemas.openxmlformats.org/officeDocument/2006/relationships/slideLayout" Target="../slideLayouts/slideLayout2.xml"/><Relationship Id="rId4" Type="http://schemas.openxmlformats.org/officeDocument/2006/relationships/hyperlink" Target="https://europeanturbinenetwork.sharepoint.com/:x:/s/ETNHydrogenWorkingGroup-TaskforceonCCSSolutions/ERjggcVlv2RFtZlxteG60l0BLA9J_jenrbxkpsIpZry-aw?e=GvI0o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uropeanturbinenetwork.sharepoint.com/:w:/s/ETNHydrogenWorkingGroup-TaskforceonCCSSolutions/EUv30ehAOZZBkNW0sVjg7woByKBUCHRikqr80gZ_vag-fw?e=6j33g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horizon-cl5-2024-d3-02-11?order=DESC&amp;pageNumber=1&amp;pageSize=50&amp;isExactMatch=true&amp;status=31094501,31094502&amp;programmePart=43108557,43118846,43118971,43120193,43120821,43121563,43108541&amp;frameworkProgramme=43108390&amp;destinationGroup=4535530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c.europa.eu/info/funding-tenders/opportunities/portal/screen/opportunities/topic-details/horizon-cl5-2024-d3-02-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B4E88-44F6-3946-BF05-F9EB3E16B438}"/>
              </a:ext>
            </a:extLst>
          </p:cNvPr>
          <p:cNvSpPr>
            <a:spLocks noGrp="1"/>
          </p:cNvSpPr>
          <p:nvPr>
            <p:ph type="dt" sz="half" idx="10"/>
          </p:nvPr>
        </p:nvSpPr>
        <p:spPr/>
        <p:txBody>
          <a:bodyPr/>
          <a:lstStyle/>
          <a:p>
            <a:fld id="{F162EDCF-F5BB-E64C-B77D-A54CB4D8E988}" type="datetime3">
              <a:rPr lang="en-US" smtClean="0"/>
              <a:pPr/>
              <a:t>13 November 2024</a:t>
            </a:fld>
            <a:endParaRPr lang="en-BE"/>
          </a:p>
        </p:txBody>
      </p:sp>
      <p:sp>
        <p:nvSpPr>
          <p:cNvPr id="3" name="Footer Placeholder 2">
            <a:extLst>
              <a:ext uri="{FF2B5EF4-FFF2-40B4-BE49-F238E27FC236}">
                <a16:creationId xmlns:a16="http://schemas.microsoft.com/office/drawing/2014/main" id="{AFECB551-83B3-9549-B29E-B971A02A5F1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E91108ED-C47F-B544-9F0B-F54EF15331A2}"/>
              </a:ext>
            </a:extLst>
          </p:cNvPr>
          <p:cNvSpPr>
            <a:spLocks noGrp="1"/>
          </p:cNvSpPr>
          <p:nvPr>
            <p:ph type="sldNum" sz="quarter" idx="12"/>
          </p:nvPr>
        </p:nvSpPr>
        <p:spPr/>
        <p:txBody>
          <a:bodyPr/>
          <a:lstStyle/>
          <a:p>
            <a:fld id="{14B82451-9D74-E142-B67E-6459AEE92700}" type="slidenum">
              <a:rPr lang="en-BE" smtClean="0"/>
              <a:pPr/>
              <a:t>1</a:t>
            </a:fld>
            <a:endParaRPr lang="en-BE"/>
          </a:p>
        </p:txBody>
      </p:sp>
      <p:sp>
        <p:nvSpPr>
          <p:cNvPr id="5" name="Title 4">
            <a:extLst>
              <a:ext uri="{FF2B5EF4-FFF2-40B4-BE49-F238E27FC236}">
                <a16:creationId xmlns:a16="http://schemas.microsoft.com/office/drawing/2014/main" id="{08B0972E-54AC-5646-AB17-A05F6B245E35}"/>
              </a:ext>
            </a:extLst>
          </p:cNvPr>
          <p:cNvSpPr>
            <a:spLocks noGrp="1"/>
          </p:cNvSpPr>
          <p:nvPr>
            <p:ph type="title"/>
          </p:nvPr>
        </p:nvSpPr>
        <p:spPr/>
        <p:txBody>
          <a:bodyPr/>
          <a:lstStyle/>
          <a:p>
            <a:r>
              <a:rPr lang="en-GB"/>
              <a:t>ETN CCS Taskforce</a:t>
            </a:r>
            <a:endParaRPr lang="en-BE"/>
          </a:p>
        </p:txBody>
      </p:sp>
      <p:sp>
        <p:nvSpPr>
          <p:cNvPr id="6" name="Text Placeholder 5">
            <a:extLst>
              <a:ext uri="{FF2B5EF4-FFF2-40B4-BE49-F238E27FC236}">
                <a16:creationId xmlns:a16="http://schemas.microsoft.com/office/drawing/2014/main" id="{C031F933-DCC0-6845-B2D4-439C3BCD7CC2}"/>
              </a:ext>
            </a:extLst>
          </p:cNvPr>
          <p:cNvSpPr>
            <a:spLocks noGrp="1"/>
          </p:cNvSpPr>
          <p:nvPr>
            <p:ph type="body" idx="1"/>
          </p:nvPr>
        </p:nvSpPr>
        <p:spPr/>
        <p:txBody>
          <a:bodyPr/>
          <a:lstStyle/>
          <a:p>
            <a:r>
              <a:rPr lang="en-GB" dirty="0"/>
              <a:t>Monthly Meeting (Friday, 8 November 2024)</a:t>
            </a:r>
            <a:endParaRPr lang="en-BE" dirty="0"/>
          </a:p>
        </p:txBody>
      </p:sp>
    </p:spTree>
    <p:extLst>
      <p:ext uri="{BB962C8B-B14F-4D97-AF65-F5344CB8AC3E}">
        <p14:creationId xmlns:p14="http://schemas.microsoft.com/office/powerpoint/2010/main" val="8501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1E5C-2775-A44A-8D96-F6DA27D29833}"/>
              </a:ext>
            </a:extLst>
          </p:cNvPr>
          <p:cNvSpPr>
            <a:spLocks noGrp="1"/>
          </p:cNvSpPr>
          <p:nvPr>
            <p:ph type="title"/>
          </p:nvPr>
        </p:nvSpPr>
        <p:spPr/>
        <p:txBody>
          <a:bodyPr/>
          <a:lstStyle/>
          <a:p>
            <a:r>
              <a:rPr lang="en-BE"/>
              <a:t>Thank you for your attention</a:t>
            </a:r>
          </a:p>
        </p:txBody>
      </p:sp>
      <p:sp>
        <p:nvSpPr>
          <p:cNvPr id="3" name="Text Placeholder 2">
            <a:extLst>
              <a:ext uri="{FF2B5EF4-FFF2-40B4-BE49-F238E27FC236}">
                <a16:creationId xmlns:a16="http://schemas.microsoft.com/office/drawing/2014/main" id="{BFDD7711-E888-1248-B3DA-E6042B80877C}"/>
              </a:ext>
            </a:extLst>
          </p:cNvPr>
          <p:cNvSpPr>
            <a:spLocks noGrp="1"/>
          </p:cNvSpPr>
          <p:nvPr>
            <p:ph type="body" idx="1"/>
          </p:nvPr>
        </p:nvSpPr>
        <p:spPr/>
        <p:txBody>
          <a:bodyPr/>
          <a:lstStyle/>
          <a:p>
            <a:endParaRPr lang="en-BE"/>
          </a:p>
        </p:txBody>
      </p:sp>
      <p:sp>
        <p:nvSpPr>
          <p:cNvPr id="4" name="Date Placeholder 3">
            <a:extLst>
              <a:ext uri="{FF2B5EF4-FFF2-40B4-BE49-F238E27FC236}">
                <a16:creationId xmlns:a16="http://schemas.microsoft.com/office/drawing/2014/main" id="{CECE004F-8BF2-6546-B75C-A42BFF762102}"/>
              </a:ext>
            </a:extLst>
          </p:cNvPr>
          <p:cNvSpPr>
            <a:spLocks noGrp="1"/>
          </p:cNvSpPr>
          <p:nvPr>
            <p:ph type="dt" sz="half" idx="10"/>
          </p:nvPr>
        </p:nvSpPr>
        <p:spPr/>
        <p:txBody>
          <a:bodyPr/>
          <a:lstStyle/>
          <a:p>
            <a:fld id="{F162EDCF-F5BB-E64C-B77D-A54CB4D8E988}" type="datetime3">
              <a:rPr lang="en-US" smtClean="0"/>
              <a:t>13 November 2024</a:t>
            </a:fld>
            <a:endParaRPr lang="en-BE"/>
          </a:p>
        </p:txBody>
      </p:sp>
      <p:sp>
        <p:nvSpPr>
          <p:cNvPr id="5" name="Footer Placeholder 4">
            <a:extLst>
              <a:ext uri="{FF2B5EF4-FFF2-40B4-BE49-F238E27FC236}">
                <a16:creationId xmlns:a16="http://schemas.microsoft.com/office/drawing/2014/main" id="{C6869FD1-0333-824E-832F-85A6145AD79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3A79419-A425-FC49-B29F-D645A9EAC4E8}"/>
              </a:ext>
            </a:extLst>
          </p:cNvPr>
          <p:cNvSpPr>
            <a:spLocks noGrp="1"/>
          </p:cNvSpPr>
          <p:nvPr>
            <p:ph type="sldNum" sz="quarter" idx="12"/>
          </p:nvPr>
        </p:nvSpPr>
        <p:spPr/>
        <p:txBody>
          <a:bodyPr/>
          <a:lstStyle/>
          <a:p>
            <a:fld id="{14B82451-9D74-E142-B67E-6459AEE92700}" type="slidenum">
              <a:rPr lang="en-BE" smtClean="0"/>
              <a:t>10</a:t>
            </a:fld>
            <a:endParaRPr lang="en-BE"/>
          </a:p>
        </p:txBody>
      </p:sp>
    </p:spTree>
    <p:extLst>
      <p:ext uri="{BB962C8B-B14F-4D97-AF65-F5344CB8AC3E}">
        <p14:creationId xmlns:p14="http://schemas.microsoft.com/office/powerpoint/2010/main" val="20491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4152142-766D-1B3C-8995-3BC595BBF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D9491-A808-6AB5-F3C1-38EADFB0DB07}"/>
              </a:ext>
            </a:extLst>
          </p:cNvPr>
          <p:cNvSpPr>
            <a:spLocks noGrp="1"/>
          </p:cNvSpPr>
          <p:nvPr>
            <p:ph type="title"/>
          </p:nvPr>
        </p:nvSpPr>
        <p:spPr/>
        <p:txBody>
          <a:bodyPr>
            <a:normAutofit/>
          </a:bodyPr>
          <a:lstStyle/>
          <a:p>
            <a:r>
              <a:rPr lang="en-GB" sz="2800" dirty="0"/>
              <a:t>CCS Report on Optimal CO</a:t>
            </a:r>
            <a:r>
              <a:rPr lang="en-GB" sz="2800" dirty="0">
                <a:latin typeface="Calibri" panose="020F0502020204030204" pitchFamily="34" charset="0"/>
                <a:cs typeface="Calibri" panose="020F0502020204030204" pitchFamily="34" charset="0"/>
              </a:rPr>
              <a:t>₂ </a:t>
            </a:r>
            <a:r>
              <a:rPr lang="en-GB" sz="2800" dirty="0"/>
              <a:t>transportation</a:t>
            </a:r>
            <a:endParaRPr lang="en-BE" sz="2800" dirty="0"/>
          </a:p>
        </p:txBody>
      </p:sp>
      <p:sp>
        <p:nvSpPr>
          <p:cNvPr id="4" name="Date Placeholder 3">
            <a:extLst>
              <a:ext uri="{FF2B5EF4-FFF2-40B4-BE49-F238E27FC236}">
                <a16:creationId xmlns:a16="http://schemas.microsoft.com/office/drawing/2014/main" id="{36EAC579-3322-4F89-644D-E11075922FD4}"/>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051E90E9-C41A-0DB2-7370-1DA1D8AEE97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6A56E00-C6C7-721E-BA59-CA3920B38C56}"/>
              </a:ext>
            </a:extLst>
          </p:cNvPr>
          <p:cNvSpPr>
            <a:spLocks noGrp="1"/>
          </p:cNvSpPr>
          <p:nvPr>
            <p:ph type="sldNum" sz="quarter" idx="12"/>
          </p:nvPr>
        </p:nvSpPr>
        <p:spPr/>
        <p:txBody>
          <a:bodyPr/>
          <a:lstStyle/>
          <a:p>
            <a:fld id="{14B82451-9D74-E142-B67E-6459AEE92700}" type="slidenum">
              <a:rPr lang="en-BE" smtClean="0"/>
              <a:t>11</a:t>
            </a:fld>
            <a:endParaRPr lang="en-BE"/>
          </a:p>
        </p:txBody>
      </p:sp>
      <p:sp>
        <p:nvSpPr>
          <p:cNvPr id="8" name="Subtitle 7">
            <a:extLst>
              <a:ext uri="{FF2B5EF4-FFF2-40B4-BE49-F238E27FC236}">
                <a16:creationId xmlns:a16="http://schemas.microsoft.com/office/drawing/2014/main" id="{551CAC69-7D99-0D4E-AAA1-FF4117AD53B4}"/>
              </a:ext>
            </a:extLst>
          </p:cNvPr>
          <p:cNvSpPr>
            <a:spLocks noGrp="1"/>
          </p:cNvSpPr>
          <p:nvPr>
            <p:ph type="subTitle" idx="13"/>
          </p:nvPr>
        </p:nvSpPr>
        <p:spPr/>
        <p:txBody>
          <a:bodyPr>
            <a:normAutofit fontScale="92500"/>
          </a:bodyPr>
          <a:lstStyle/>
          <a:p>
            <a:r>
              <a:rPr lang="en-GB" dirty="0"/>
              <a:t>Review of the literature (aim to define index and contributors)</a:t>
            </a:r>
            <a:endParaRPr lang="en-BE" dirty="0"/>
          </a:p>
        </p:txBody>
      </p:sp>
      <p:pic>
        <p:nvPicPr>
          <p:cNvPr id="3" name="Content Placeholder 3">
            <a:extLst>
              <a:ext uri="{FF2B5EF4-FFF2-40B4-BE49-F238E27FC236}">
                <a16:creationId xmlns:a16="http://schemas.microsoft.com/office/drawing/2014/main" id="{8B2F98DF-51A3-25FA-F4F1-657C29A71881}"/>
              </a:ext>
            </a:extLst>
          </p:cNvPr>
          <p:cNvPicPr>
            <a:picLocks noChangeAspect="1"/>
          </p:cNvPicPr>
          <p:nvPr/>
        </p:nvPicPr>
        <p:blipFill>
          <a:blip r:embed="rId2"/>
          <a:stretch>
            <a:fillRect/>
          </a:stretch>
        </p:blipFill>
        <p:spPr>
          <a:xfrm>
            <a:off x="656052" y="1449642"/>
            <a:ext cx="4068000" cy="717512"/>
          </a:xfrm>
          <a:prstGeom prst="rect">
            <a:avLst/>
          </a:prstGeom>
        </p:spPr>
      </p:pic>
      <p:pic>
        <p:nvPicPr>
          <p:cNvPr id="9" name="Picture 8">
            <a:extLst>
              <a:ext uri="{FF2B5EF4-FFF2-40B4-BE49-F238E27FC236}">
                <a16:creationId xmlns:a16="http://schemas.microsoft.com/office/drawing/2014/main" id="{DA6B16FD-AE52-89D3-CCA1-062C26AE7F8B}"/>
              </a:ext>
            </a:extLst>
          </p:cNvPr>
          <p:cNvPicPr>
            <a:picLocks noChangeAspect="1"/>
          </p:cNvPicPr>
          <p:nvPr/>
        </p:nvPicPr>
        <p:blipFill>
          <a:blip r:embed="rId3"/>
          <a:stretch>
            <a:fillRect/>
          </a:stretch>
        </p:blipFill>
        <p:spPr>
          <a:xfrm>
            <a:off x="656052" y="2167154"/>
            <a:ext cx="4068000" cy="629122"/>
          </a:xfrm>
          <a:prstGeom prst="rect">
            <a:avLst/>
          </a:prstGeom>
        </p:spPr>
      </p:pic>
      <p:pic>
        <p:nvPicPr>
          <p:cNvPr id="10" name="Picture 9">
            <a:extLst>
              <a:ext uri="{FF2B5EF4-FFF2-40B4-BE49-F238E27FC236}">
                <a16:creationId xmlns:a16="http://schemas.microsoft.com/office/drawing/2014/main" id="{C6AD2DF9-463B-DFE2-DE69-4B7710385455}"/>
              </a:ext>
            </a:extLst>
          </p:cNvPr>
          <p:cNvPicPr>
            <a:picLocks noChangeAspect="1"/>
          </p:cNvPicPr>
          <p:nvPr/>
        </p:nvPicPr>
        <p:blipFill>
          <a:blip r:embed="rId4"/>
          <a:stretch>
            <a:fillRect/>
          </a:stretch>
        </p:blipFill>
        <p:spPr>
          <a:xfrm>
            <a:off x="655290" y="2796276"/>
            <a:ext cx="3507982" cy="629122"/>
          </a:xfrm>
          <a:prstGeom prst="rect">
            <a:avLst/>
          </a:prstGeom>
        </p:spPr>
      </p:pic>
      <p:pic>
        <p:nvPicPr>
          <p:cNvPr id="11" name="Picture 10">
            <a:extLst>
              <a:ext uri="{FF2B5EF4-FFF2-40B4-BE49-F238E27FC236}">
                <a16:creationId xmlns:a16="http://schemas.microsoft.com/office/drawing/2014/main" id="{28D1D717-D6FD-1256-C718-F0341C327448}"/>
              </a:ext>
            </a:extLst>
          </p:cNvPr>
          <p:cNvPicPr>
            <a:picLocks noChangeAspect="1"/>
          </p:cNvPicPr>
          <p:nvPr/>
        </p:nvPicPr>
        <p:blipFill>
          <a:blip r:embed="rId5"/>
          <a:stretch>
            <a:fillRect/>
          </a:stretch>
        </p:blipFill>
        <p:spPr>
          <a:xfrm>
            <a:off x="628650" y="3425398"/>
            <a:ext cx="4068000" cy="735458"/>
          </a:xfrm>
          <a:prstGeom prst="rect">
            <a:avLst/>
          </a:prstGeom>
        </p:spPr>
      </p:pic>
      <p:pic>
        <p:nvPicPr>
          <p:cNvPr id="12" name="Picture 11">
            <a:extLst>
              <a:ext uri="{FF2B5EF4-FFF2-40B4-BE49-F238E27FC236}">
                <a16:creationId xmlns:a16="http://schemas.microsoft.com/office/drawing/2014/main" id="{5FE73479-98C3-382D-075C-EEDD03851D9B}"/>
              </a:ext>
            </a:extLst>
          </p:cNvPr>
          <p:cNvPicPr>
            <a:picLocks noChangeAspect="1"/>
          </p:cNvPicPr>
          <p:nvPr/>
        </p:nvPicPr>
        <p:blipFill>
          <a:blip r:embed="rId6"/>
          <a:stretch>
            <a:fillRect/>
          </a:stretch>
        </p:blipFill>
        <p:spPr>
          <a:xfrm>
            <a:off x="4724052" y="1455305"/>
            <a:ext cx="3533341" cy="711849"/>
          </a:xfrm>
          <a:prstGeom prst="rect">
            <a:avLst/>
          </a:prstGeom>
        </p:spPr>
      </p:pic>
      <p:pic>
        <p:nvPicPr>
          <p:cNvPr id="13" name="Picture 12">
            <a:extLst>
              <a:ext uri="{FF2B5EF4-FFF2-40B4-BE49-F238E27FC236}">
                <a16:creationId xmlns:a16="http://schemas.microsoft.com/office/drawing/2014/main" id="{EAC7E4F3-A21C-2282-4225-18D6AF821360}"/>
              </a:ext>
            </a:extLst>
          </p:cNvPr>
          <p:cNvPicPr>
            <a:picLocks noChangeAspect="1"/>
          </p:cNvPicPr>
          <p:nvPr/>
        </p:nvPicPr>
        <p:blipFill>
          <a:blip r:embed="rId7"/>
          <a:stretch>
            <a:fillRect/>
          </a:stretch>
        </p:blipFill>
        <p:spPr>
          <a:xfrm>
            <a:off x="4724052" y="2167154"/>
            <a:ext cx="4053437" cy="629122"/>
          </a:xfrm>
          <a:prstGeom prst="rect">
            <a:avLst/>
          </a:prstGeom>
        </p:spPr>
      </p:pic>
      <p:pic>
        <p:nvPicPr>
          <p:cNvPr id="14" name="Picture 13">
            <a:extLst>
              <a:ext uri="{FF2B5EF4-FFF2-40B4-BE49-F238E27FC236}">
                <a16:creationId xmlns:a16="http://schemas.microsoft.com/office/drawing/2014/main" id="{B6434076-D442-040B-892B-F1CADB1378E3}"/>
              </a:ext>
            </a:extLst>
          </p:cNvPr>
          <p:cNvPicPr>
            <a:picLocks noChangeAspect="1"/>
          </p:cNvPicPr>
          <p:nvPr/>
        </p:nvPicPr>
        <p:blipFill>
          <a:blip r:embed="rId8"/>
          <a:stretch>
            <a:fillRect/>
          </a:stretch>
        </p:blipFill>
        <p:spPr>
          <a:xfrm>
            <a:off x="4723194" y="2796276"/>
            <a:ext cx="4041456" cy="629122"/>
          </a:xfrm>
          <a:prstGeom prst="rect">
            <a:avLst/>
          </a:prstGeom>
        </p:spPr>
      </p:pic>
      <p:pic>
        <p:nvPicPr>
          <p:cNvPr id="15" name="Picture 14">
            <a:extLst>
              <a:ext uri="{FF2B5EF4-FFF2-40B4-BE49-F238E27FC236}">
                <a16:creationId xmlns:a16="http://schemas.microsoft.com/office/drawing/2014/main" id="{8593FFFC-1A68-7AC8-F663-DCAC2EA9326E}"/>
              </a:ext>
            </a:extLst>
          </p:cNvPr>
          <p:cNvPicPr>
            <a:picLocks noChangeAspect="1"/>
          </p:cNvPicPr>
          <p:nvPr/>
        </p:nvPicPr>
        <p:blipFill>
          <a:blip r:embed="rId9"/>
          <a:stretch>
            <a:fillRect/>
          </a:stretch>
        </p:blipFill>
        <p:spPr>
          <a:xfrm>
            <a:off x="4696651" y="3425399"/>
            <a:ext cx="2578764" cy="735458"/>
          </a:xfrm>
          <a:prstGeom prst="rect">
            <a:avLst/>
          </a:prstGeom>
        </p:spPr>
      </p:pic>
      <p:pic>
        <p:nvPicPr>
          <p:cNvPr id="16" name="Picture 15">
            <a:extLst>
              <a:ext uri="{FF2B5EF4-FFF2-40B4-BE49-F238E27FC236}">
                <a16:creationId xmlns:a16="http://schemas.microsoft.com/office/drawing/2014/main" id="{9C79C03B-F258-9189-8079-4D8314F5EFCF}"/>
              </a:ext>
            </a:extLst>
          </p:cNvPr>
          <p:cNvPicPr>
            <a:picLocks noChangeAspect="1"/>
          </p:cNvPicPr>
          <p:nvPr/>
        </p:nvPicPr>
        <p:blipFill>
          <a:blip r:embed="rId10"/>
          <a:stretch>
            <a:fillRect/>
          </a:stretch>
        </p:blipFill>
        <p:spPr>
          <a:xfrm>
            <a:off x="655291" y="4160857"/>
            <a:ext cx="4067904" cy="629122"/>
          </a:xfrm>
          <a:prstGeom prst="rect">
            <a:avLst/>
          </a:prstGeom>
        </p:spPr>
      </p:pic>
      <p:pic>
        <p:nvPicPr>
          <p:cNvPr id="17" name="Picture 16">
            <a:extLst>
              <a:ext uri="{FF2B5EF4-FFF2-40B4-BE49-F238E27FC236}">
                <a16:creationId xmlns:a16="http://schemas.microsoft.com/office/drawing/2014/main" id="{4B0695CC-7D2B-38B9-E6C5-93C64EF89BC3}"/>
              </a:ext>
            </a:extLst>
          </p:cNvPr>
          <p:cNvPicPr>
            <a:picLocks noChangeAspect="1"/>
          </p:cNvPicPr>
          <p:nvPr/>
        </p:nvPicPr>
        <p:blipFill>
          <a:blip r:embed="rId11"/>
          <a:stretch>
            <a:fillRect/>
          </a:stretch>
        </p:blipFill>
        <p:spPr>
          <a:xfrm>
            <a:off x="4723194" y="4155909"/>
            <a:ext cx="4068033" cy="755578"/>
          </a:xfrm>
          <a:prstGeom prst="rect">
            <a:avLst/>
          </a:prstGeom>
        </p:spPr>
      </p:pic>
    </p:spTree>
    <p:extLst>
      <p:ext uri="{BB962C8B-B14F-4D97-AF65-F5344CB8AC3E}">
        <p14:creationId xmlns:p14="http://schemas.microsoft.com/office/powerpoint/2010/main" val="342480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D49AC9B-3D44-78A4-F1F7-7A0E5C4AB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C7C4F-95A9-E1D4-BB60-B622DDF63523}"/>
              </a:ext>
            </a:extLst>
          </p:cNvPr>
          <p:cNvSpPr>
            <a:spLocks noGrp="1"/>
          </p:cNvSpPr>
          <p:nvPr>
            <p:ph type="title"/>
          </p:nvPr>
        </p:nvSpPr>
        <p:spPr/>
        <p:txBody>
          <a:bodyPr>
            <a:normAutofit/>
          </a:bodyPr>
          <a:lstStyle/>
          <a:p>
            <a:r>
              <a:rPr lang="en-GB" sz="2800" dirty="0"/>
              <a:t>CCS Report on Optimal CO</a:t>
            </a:r>
            <a:r>
              <a:rPr lang="en-GB" sz="2800" dirty="0">
                <a:latin typeface="Calibri" panose="020F0502020204030204" pitchFamily="34" charset="0"/>
                <a:cs typeface="Calibri" panose="020F0502020204030204" pitchFamily="34" charset="0"/>
              </a:rPr>
              <a:t>₂ </a:t>
            </a:r>
            <a:r>
              <a:rPr lang="en-GB" sz="2800" dirty="0"/>
              <a:t>transportation</a:t>
            </a:r>
            <a:endParaRPr lang="en-BE" sz="2800" dirty="0"/>
          </a:p>
        </p:txBody>
      </p:sp>
      <p:sp>
        <p:nvSpPr>
          <p:cNvPr id="4" name="Date Placeholder 3">
            <a:extLst>
              <a:ext uri="{FF2B5EF4-FFF2-40B4-BE49-F238E27FC236}">
                <a16:creationId xmlns:a16="http://schemas.microsoft.com/office/drawing/2014/main" id="{193FEE64-722A-BD85-5FEC-9AD914D3B565}"/>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FDFD2361-A51D-5208-466C-FAAC553FA37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83D9B45-A4B8-797A-EA2F-728F91BB1188}"/>
              </a:ext>
            </a:extLst>
          </p:cNvPr>
          <p:cNvSpPr>
            <a:spLocks noGrp="1"/>
          </p:cNvSpPr>
          <p:nvPr>
            <p:ph type="sldNum" sz="quarter" idx="12"/>
          </p:nvPr>
        </p:nvSpPr>
        <p:spPr/>
        <p:txBody>
          <a:bodyPr/>
          <a:lstStyle/>
          <a:p>
            <a:fld id="{14B82451-9D74-E142-B67E-6459AEE92700}" type="slidenum">
              <a:rPr lang="en-BE" smtClean="0"/>
              <a:t>12</a:t>
            </a:fld>
            <a:endParaRPr lang="en-BE"/>
          </a:p>
        </p:txBody>
      </p:sp>
      <p:sp>
        <p:nvSpPr>
          <p:cNvPr id="8" name="Subtitle 7">
            <a:extLst>
              <a:ext uri="{FF2B5EF4-FFF2-40B4-BE49-F238E27FC236}">
                <a16:creationId xmlns:a16="http://schemas.microsoft.com/office/drawing/2014/main" id="{C90537CA-95E7-351A-135D-9DFF62DC91ED}"/>
              </a:ext>
            </a:extLst>
          </p:cNvPr>
          <p:cNvSpPr>
            <a:spLocks noGrp="1"/>
          </p:cNvSpPr>
          <p:nvPr>
            <p:ph type="subTitle" idx="13"/>
          </p:nvPr>
        </p:nvSpPr>
        <p:spPr/>
        <p:txBody>
          <a:bodyPr>
            <a:normAutofit fontScale="92500"/>
          </a:bodyPr>
          <a:lstStyle/>
          <a:p>
            <a:r>
              <a:rPr lang="en-GB" dirty="0"/>
              <a:t>Review of the literature (aim to define index and contributors)</a:t>
            </a:r>
            <a:endParaRPr lang="en-BE" dirty="0"/>
          </a:p>
        </p:txBody>
      </p:sp>
      <p:pic>
        <p:nvPicPr>
          <p:cNvPr id="7" name="Content Placeholder 7">
            <a:extLst>
              <a:ext uri="{FF2B5EF4-FFF2-40B4-BE49-F238E27FC236}">
                <a16:creationId xmlns:a16="http://schemas.microsoft.com/office/drawing/2014/main" id="{9B4C1AC1-A299-E654-AC86-B682F875F50B}"/>
              </a:ext>
            </a:extLst>
          </p:cNvPr>
          <p:cNvPicPr>
            <a:picLocks noChangeAspect="1"/>
          </p:cNvPicPr>
          <p:nvPr/>
        </p:nvPicPr>
        <p:blipFill>
          <a:blip r:embed="rId2"/>
          <a:stretch>
            <a:fillRect/>
          </a:stretch>
        </p:blipFill>
        <p:spPr>
          <a:xfrm>
            <a:off x="662689" y="2168932"/>
            <a:ext cx="4052795" cy="565729"/>
          </a:xfrm>
          <a:prstGeom prst="rect">
            <a:avLst/>
          </a:prstGeom>
        </p:spPr>
      </p:pic>
      <p:pic>
        <p:nvPicPr>
          <p:cNvPr id="18" name="Picture 17">
            <a:extLst>
              <a:ext uri="{FF2B5EF4-FFF2-40B4-BE49-F238E27FC236}">
                <a16:creationId xmlns:a16="http://schemas.microsoft.com/office/drawing/2014/main" id="{BB87BC06-70B0-3FD6-2969-7516AC882C37}"/>
              </a:ext>
            </a:extLst>
          </p:cNvPr>
          <p:cNvPicPr>
            <a:picLocks noChangeAspect="1"/>
          </p:cNvPicPr>
          <p:nvPr/>
        </p:nvPicPr>
        <p:blipFill>
          <a:blip r:embed="rId3"/>
          <a:stretch>
            <a:fillRect/>
          </a:stretch>
        </p:blipFill>
        <p:spPr>
          <a:xfrm>
            <a:off x="638477" y="1505150"/>
            <a:ext cx="3819563" cy="565728"/>
          </a:xfrm>
          <a:prstGeom prst="rect">
            <a:avLst/>
          </a:prstGeom>
        </p:spPr>
      </p:pic>
      <p:pic>
        <p:nvPicPr>
          <p:cNvPr id="19" name="Picture 18">
            <a:extLst>
              <a:ext uri="{FF2B5EF4-FFF2-40B4-BE49-F238E27FC236}">
                <a16:creationId xmlns:a16="http://schemas.microsoft.com/office/drawing/2014/main" id="{32E45DFE-1A08-4F39-CD2D-A4C1C1B6CAE8}"/>
              </a:ext>
            </a:extLst>
          </p:cNvPr>
          <p:cNvPicPr>
            <a:picLocks noChangeAspect="1"/>
          </p:cNvPicPr>
          <p:nvPr/>
        </p:nvPicPr>
        <p:blipFill>
          <a:blip r:embed="rId4"/>
          <a:stretch>
            <a:fillRect/>
          </a:stretch>
        </p:blipFill>
        <p:spPr>
          <a:xfrm>
            <a:off x="646722" y="2736248"/>
            <a:ext cx="4068000" cy="515198"/>
          </a:xfrm>
          <a:prstGeom prst="rect">
            <a:avLst/>
          </a:prstGeom>
        </p:spPr>
      </p:pic>
      <p:pic>
        <p:nvPicPr>
          <p:cNvPr id="20" name="Picture 19">
            <a:extLst>
              <a:ext uri="{FF2B5EF4-FFF2-40B4-BE49-F238E27FC236}">
                <a16:creationId xmlns:a16="http://schemas.microsoft.com/office/drawing/2014/main" id="{12EBBD1E-7001-9613-9785-8C6E5D32A4E7}"/>
              </a:ext>
            </a:extLst>
          </p:cNvPr>
          <p:cNvPicPr>
            <a:picLocks noChangeAspect="1"/>
          </p:cNvPicPr>
          <p:nvPr/>
        </p:nvPicPr>
        <p:blipFill>
          <a:blip r:embed="rId5"/>
          <a:stretch>
            <a:fillRect/>
          </a:stretch>
        </p:blipFill>
        <p:spPr>
          <a:xfrm>
            <a:off x="635236" y="3251446"/>
            <a:ext cx="4068000" cy="723069"/>
          </a:xfrm>
          <a:prstGeom prst="rect">
            <a:avLst/>
          </a:prstGeom>
        </p:spPr>
      </p:pic>
      <p:pic>
        <p:nvPicPr>
          <p:cNvPr id="21" name="Picture 20">
            <a:extLst>
              <a:ext uri="{FF2B5EF4-FFF2-40B4-BE49-F238E27FC236}">
                <a16:creationId xmlns:a16="http://schemas.microsoft.com/office/drawing/2014/main" id="{2E58A309-E061-7F84-4145-F1D55B79C650}"/>
              </a:ext>
            </a:extLst>
          </p:cNvPr>
          <p:cNvPicPr>
            <a:picLocks noChangeAspect="1"/>
          </p:cNvPicPr>
          <p:nvPr/>
        </p:nvPicPr>
        <p:blipFill>
          <a:blip r:embed="rId6"/>
          <a:stretch>
            <a:fillRect/>
          </a:stretch>
        </p:blipFill>
        <p:spPr>
          <a:xfrm>
            <a:off x="628650" y="3974516"/>
            <a:ext cx="4068000" cy="632354"/>
          </a:xfrm>
          <a:prstGeom prst="rect">
            <a:avLst/>
          </a:prstGeom>
        </p:spPr>
      </p:pic>
      <p:pic>
        <p:nvPicPr>
          <p:cNvPr id="22" name="Picture 21">
            <a:extLst>
              <a:ext uri="{FF2B5EF4-FFF2-40B4-BE49-F238E27FC236}">
                <a16:creationId xmlns:a16="http://schemas.microsoft.com/office/drawing/2014/main" id="{623E7B50-838F-0A2A-932A-7AE6D33A9BDA}"/>
              </a:ext>
            </a:extLst>
          </p:cNvPr>
          <p:cNvPicPr>
            <a:picLocks noChangeAspect="1"/>
          </p:cNvPicPr>
          <p:nvPr/>
        </p:nvPicPr>
        <p:blipFill>
          <a:blip r:embed="rId7"/>
          <a:stretch>
            <a:fillRect/>
          </a:stretch>
        </p:blipFill>
        <p:spPr>
          <a:xfrm>
            <a:off x="4696650" y="1493931"/>
            <a:ext cx="4093845" cy="673414"/>
          </a:xfrm>
          <a:prstGeom prst="rect">
            <a:avLst/>
          </a:prstGeom>
        </p:spPr>
      </p:pic>
      <p:pic>
        <p:nvPicPr>
          <p:cNvPr id="23" name="Picture 22">
            <a:extLst>
              <a:ext uri="{FF2B5EF4-FFF2-40B4-BE49-F238E27FC236}">
                <a16:creationId xmlns:a16="http://schemas.microsoft.com/office/drawing/2014/main" id="{25465403-9C16-2B82-DCE7-10B9505A7935}"/>
              </a:ext>
            </a:extLst>
          </p:cNvPr>
          <p:cNvPicPr>
            <a:picLocks noChangeAspect="1"/>
          </p:cNvPicPr>
          <p:nvPr/>
        </p:nvPicPr>
        <p:blipFill>
          <a:blip r:embed="rId8"/>
          <a:stretch>
            <a:fillRect/>
          </a:stretch>
        </p:blipFill>
        <p:spPr>
          <a:xfrm>
            <a:off x="4696649" y="2167345"/>
            <a:ext cx="4093845" cy="565729"/>
          </a:xfrm>
          <a:prstGeom prst="rect">
            <a:avLst/>
          </a:prstGeom>
        </p:spPr>
      </p:pic>
      <p:pic>
        <p:nvPicPr>
          <p:cNvPr id="24" name="Picture 23">
            <a:extLst>
              <a:ext uri="{FF2B5EF4-FFF2-40B4-BE49-F238E27FC236}">
                <a16:creationId xmlns:a16="http://schemas.microsoft.com/office/drawing/2014/main" id="{213A22AF-C523-2C2C-F339-F747874242BC}"/>
              </a:ext>
            </a:extLst>
          </p:cNvPr>
          <p:cNvPicPr>
            <a:picLocks noChangeAspect="1"/>
          </p:cNvPicPr>
          <p:nvPr/>
        </p:nvPicPr>
        <p:blipFill>
          <a:blip r:embed="rId9"/>
          <a:stretch>
            <a:fillRect/>
          </a:stretch>
        </p:blipFill>
        <p:spPr>
          <a:xfrm>
            <a:off x="4690478" y="2733074"/>
            <a:ext cx="2987055" cy="512730"/>
          </a:xfrm>
          <a:prstGeom prst="rect">
            <a:avLst/>
          </a:prstGeom>
        </p:spPr>
      </p:pic>
      <p:pic>
        <p:nvPicPr>
          <p:cNvPr id="25" name="Picture 24">
            <a:extLst>
              <a:ext uri="{FF2B5EF4-FFF2-40B4-BE49-F238E27FC236}">
                <a16:creationId xmlns:a16="http://schemas.microsoft.com/office/drawing/2014/main" id="{FCD9260C-1C69-F013-4156-9694317131D1}"/>
              </a:ext>
            </a:extLst>
          </p:cNvPr>
          <p:cNvPicPr>
            <a:picLocks noChangeAspect="1"/>
          </p:cNvPicPr>
          <p:nvPr/>
        </p:nvPicPr>
        <p:blipFill>
          <a:blip r:embed="rId10"/>
          <a:stretch>
            <a:fillRect/>
          </a:stretch>
        </p:blipFill>
        <p:spPr>
          <a:xfrm>
            <a:off x="4685546" y="3245805"/>
            <a:ext cx="4093846" cy="528910"/>
          </a:xfrm>
          <a:prstGeom prst="rect">
            <a:avLst/>
          </a:prstGeom>
        </p:spPr>
      </p:pic>
      <p:pic>
        <p:nvPicPr>
          <p:cNvPr id="26" name="Picture 25">
            <a:extLst>
              <a:ext uri="{FF2B5EF4-FFF2-40B4-BE49-F238E27FC236}">
                <a16:creationId xmlns:a16="http://schemas.microsoft.com/office/drawing/2014/main" id="{CB4FBD2A-C249-FF67-0FB1-849D813277FE}"/>
              </a:ext>
            </a:extLst>
          </p:cNvPr>
          <p:cNvPicPr>
            <a:picLocks noChangeAspect="1"/>
          </p:cNvPicPr>
          <p:nvPr/>
        </p:nvPicPr>
        <p:blipFill>
          <a:blip r:embed="rId11"/>
          <a:stretch>
            <a:fillRect/>
          </a:stretch>
        </p:blipFill>
        <p:spPr>
          <a:xfrm>
            <a:off x="4709822" y="3779347"/>
            <a:ext cx="3596781" cy="631607"/>
          </a:xfrm>
          <a:prstGeom prst="rect">
            <a:avLst/>
          </a:prstGeom>
        </p:spPr>
      </p:pic>
    </p:spTree>
    <p:extLst>
      <p:ext uri="{BB962C8B-B14F-4D97-AF65-F5344CB8AC3E}">
        <p14:creationId xmlns:p14="http://schemas.microsoft.com/office/powerpoint/2010/main" val="227870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13D8-4B62-BB6D-C38D-5C43D79AB088}"/>
              </a:ext>
            </a:extLst>
          </p:cNvPr>
          <p:cNvSpPr>
            <a:spLocks noGrp="1"/>
          </p:cNvSpPr>
          <p:nvPr>
            <p:ph type="title"/>
          </p:nvPr>
        </p:nvSpPr>
        <p:spPr/>
        <p:txBody>
          <a:bodyPr>
            <a:normAutofit/>
          </a:bodyPr>
          <a:lstStyle/>
          <a:p>
            <a:r>
              <a:rPr lang="en-GB" sz="2900" dirty="0"/>
              <a:t>CCS Report on Optimal CO</a:t>
            </a:r>
            <a:r>
              <a:rPr lang="en-GB" sz="2900" dirty="0">
                <a:latin typeface="Calibri" panose="020F0502020204030204" pitchFamily="34" charset="0"/>
                <a:cs typeface="Calibri" panose="020F0502020204030204" pitchFamily="34" charset="0"/>
              </a:rPr>
              <a:t>₂ </a:t>
            </a:r>
            <a:r>
              <a:rPr lang="en-GB" sz="2900" dirty="0"/>
              <a:t>transportation</a:t>
            </a:r>
            <a:endParaRPr lang="en-BE" sz="2900" dirty="0"/>
          </a:p>
        </p:txBody>
      </p:sp>
      <p:sp>
        <p:nvSpPr>
          <p:cNvPr id="4" name="Date Placeholder 3">
            <a:extLst>
              <a:ext uri="{FF2B5EF4-FFF2-40B4-BE49-F238E27FC236}">
                <a16:creationId xmlns:a16="http://schemas.microsoft.com/office/drawing/2014/main" id="{FEA20A07-A592-B515-1B6E-06AA15160391}"/>
              </a:ext>
            </a:extLst>
          </p:cNvPr>
          <p:cNvSpPr>
            <a:spLocks noGrp="1"/>
          </p:cNvSpPr>
          <p:nvPr>
            <p:ph type="dt" sz="half" idx="10"/>
          </p:nvPr>
        </p:nvSpPr>
        <p:spPr/>
        <p:txBody>
          <a:bodyPr/>
          <a:lstStyle/>
          <a:p>
            <a:fld id="{6DA3E569-2AF8-464B-8C7A-0F0B0FBCAB40}" type="datetime3">
              <a:rPr lang="en-US" smtClean="0"/>
              <a:t>13 November 2024</a:t>
            </a:fld>
            <a:endParaRPr lang="en-BE"/>
          </a:p>
        </p:txBody>
      </p:sp>
      <p:sp>
        <p:nvSpPr>
          <p:cNvPr id="5" name="Footer Placeholder 4">
            <a:extLst>
              <a:ext uri="{FF2B5EF4-FFF2-40B4-BE49-F238E27FC236}">
                <a16:creationId xmlns:a16="http://schemas.microsoft.com/office/drawing/2014/main" id="{D6E8A5E4-5082-AB56-480C-40A1B084509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01D35B8-0E17-9829-F9E2-0C099D78BBD7}"/>
              </a:ext>
            </a:extLst>
          </p:cNvPr>
          <p:cNvSpPr>
            <a:spLocks noGrp="1"/>
          </p:cNvSpPr>
          <p:nvPr>
            <p:ph type="sldNum" sz="quarter" idx="12"/>
          </p:nvPr>
        </p:nvSpPr>
        <p:spPr/>
        <p:txBody>
          <a:bodyPr/>
          <a:lstStyle/>
          <a:p>
            <a:fld id="{14B82451-9D74-E142-B67E-6459AEE92700}" type="slidenum">
              <a:rPr lang="en-BE" smtClean="0"/>
              <a:t>13</a:t>
            </a:fld>
            <a:endParaRPr lang="en-BE"/>
          </a:p>
        </p:txBody>
      </p:sp>
      <p:sp>
        <p:nvSpPr>
          <p:cNvPr id="7" name="Subtitle 6">
            <a:extLst>
              <a:ext uri="{FF2B5EF4-FFF2-40B4-BE49-F238E27FC236}">
                <a16:creationId xmlns:a16="http://schemas.microsoft.com/office/drawing/2014/main" id="{004EBDEA-E5CB-2FD4-E07E-1352B48E602A}"/>
              </a:ext>
            </a:extLst>
          </p:cNvPr>
          <p:cNvSpPr>
            <a:spLocks noGrp="1"/>
          </p:cNvSpPr>
          <p:nvPr>
            <p:ph type="subTitle" idx="13"/>
          </p:nvPr>
        </p:nvSpPr>
        <p:spPr/>
        <p:txBody>
          <a:bodyPr>
            <a:normAutofit fontScale="92500"/>
          </a:bodyPr>
          <a:lstStyle/>
          <a:p>
            <a:r>
              <a:rPr lang="en-GB" dirty="0"/>
              <a:t>Review of the literature (aim to define index and contributors)</a:t>
            </a:r>
            <a:endParaRPr lang="en-BE" dirty="0"/>
          </a:p>
        </p:txBody>
      </p:sp>
      <p:pic>
        <p:nvPicPr>
          <p:cNvPr id="8" name="Content Placeholder 9">
            <a:extLst>
              <a:ext uri="{FF2B5EF4-FFF2-40B4-BE49-F238E27FC236}">
                <a16:creationId xmlns:a16="http://schemas.microsoft.com/office/drawing/2014/main" id="{2D0150EB-0D0C-A799-C198-D92BF182EB17}"/>
              </a:ext>
            </a:extLst>
          </p:cNvPr>
          <p:cNvPicPr>
            <a:picLocks noChangeAspect="1"/>
          </p:cNvPicPr>
          <p:nvPr/>
        </p:nvPicPr>
        <p:blipFill>
          <a:blip r:embed="rId2"/>
          <a:stretch>
            <a:fillRect/>
          </a:stretch>
        </p:blipFill>
        <p:spPr>
          <a:xfrm>
            <a:off x="628650" y="2613928"/>
            <a:ext cx="4086474" cy="589832"/>
          </a:xfrm>
          <a:prstGeom prst="rect">
            <a:avLst/>
          </a:prstGeom>
        </p:spPr>
      </p:pic>
      <p:pic>
        <p:nvPicPr>
          <p:cNvPr id="9" name="Picture 8">
            <a:extLst>
              <a:ext uri="{FF2B5EF4-FFF2-40B4-BE49-F238E27FC236}">
                <a16:creationId xmlns:a16="http://schemas.microsoft.com/office/drawing/2014/main" id="{FA4B4F4C-97C1-27FF-A7A3-A1BFB7B7EA42}"/>
              </a:ext>
            </a:extLst>
          </p:cNvPr>
          <p:cNvPicPr>
            <a:picLocks noChangeAspect="1"/>
          </p:cNvPicPr>
          <p:nvPr/>
        </p:nvPicPr>
        <p:blipFill>
          <a:blip r:embed="rId3"/>
          <a:stretch>
            <a:fillRect/>
          </a:stretch>
        </p:blipFill>
        <p:spPr>
          <a:xfrm>
            <a:off x="647123" y="1517214"/>
            <a:ext cx="4068000" cy="592658"/>
          </a:xfrm>
          <a:prstGeom prst="rect">
            <a:avLst/>
          </a:prstGeom>
        </p:spPr>
      </p:pic>
      <p:pic>
        <p:nvPicPr>
          <p:cNvPr id="10" name="Picture 9">
            <a:extLst>
              <a:ext uri="{FF2B5EF4-FFF2-40B4-BE49-F238E27FC236}">
                <a16:creationId xmlns:a16="http://schemas.microsoft.com/office/drawing/2014/main" id="{1E2E787C-C17C-D8CE-12CF-A70F80E1A00C}"/>
              </a:ext>
            </a:extLst>
          </p:cNvPr>
          <p:cNvPicPr>
            <a:picLocks noChangeAspect="1"/>
          </p:cNvPicPr>
          <p:nvPr/>
        </p:nvPicPr>
        <p:blipFill>
          <a:blip r:embed="rId4"/>
          <a:stretch>
            <a:fillRect/>
          </a:stretch>
        </p:blipFill>
        <p:spPr>
          <a:xfrm>
            <a:off x="675142" y="2107046"/>
            <a:ext cx="4039981" cy="506881"/>
          </a:xfrm>
          <a:prstGeom prst="rect">
            <a:avLst/>
          </a:prstGeom>
        </p:spPr>
      </p:pic>
      <p:pic>
        <p:nvPicPr>
          <p:cNvPr id="11" name="Picture 10">
            <a:extLst>
              <a:ext uri="{FF2B5EF4-FFF2-40B4-BE49-F238E27FC236}">
                <a16:creationId xmlns:a16="http://schemas.microsoft.com/office/drawing/2014/main" id="{228D0B59-30BE-8C13-40AA-069E81A045D2}"/>
              </a:ext>
            </a:extLst>
          </p:cNvPr>
          <p:cNvPicPr>
            <a:picLocks noChangeAspect="1"/>
          </p:cNvPicPr>
          <p:nvPr/>
        </p:nvPicPr>
        <p:blipFill>
          <a:blip r:embed="rId5"/>
          <a:stretch>
            <a:fillRect/>
          </a:stretch>
        </p:blipFill>
        <p:spPr>
          <a:xfrm>
            <a:off x="647123" y="3203759"/>
            <a:ext cx="4068000" cy="712723"/>
          </a:xfrm>
          <a:prstGeom prst="rect">
            <a:avLst/>
          </a:prstGeom>
        </p:spPr>
      </p:pic>
      <p:pic>
        <p:nvPicPr>
          <p:cNvPr id="12" name="Picture 11">
            <a:extLst>
              <a:ext uri="{FF2B5EF4-FFF2-40B4-BE49-F238E27FC236}">
                <a16:creationId xmlns:a16="http://schemas.microsoft.com/office/drawing/2014/main" id="{98F1F7B2-4021-27C5-8F84-876B4661D800}"/>
              </a:ext>
            </a:extLst>
          </p:cNvPr>
          <p:cNvPicPr>
            <a:picLocks noChangeAspect="1"/>
          </p:cNvPicPr>
          <p:nvPr/>
        </p:nvPicPr>
        <p:blipFill>
          <a:blip r:embed="rId6"/>
          <a:stretch>
            <a:fillRect/>
          </a:stretch>
        </p:blipFill>
        <p:spPr>
          <a:xfrm>
            <a:off x="646362" y="3916482"/>
            <a:ext cx="4068000" cy="797403"/>
          </a:xfrm>
          <a:prstGeom prst="rect">
            <a:avLst/>
          </a:prstGeom>
        </p:spPr>
      </p:pic>
      <p:pic>
        <p:nvPicPr>
          <p:cNvPr id="13" name="Picture 12">
            <a:extLst>
              <a:ext uri="{FF2B5EF4-FFF2-40B4-BE49-F238E27FC236}">
                <a16:creationId xmlns:a16="http://schemas.microsoft.com/office/drawing/2014/main" id="{A83FBE46-3EE6-E8F3-9A14-A0C2F08F4DB2}"/>
              </a:ext>
            </a:extLst>
          </p:cNvPr>
          <p:cNvPicPr>
            <a:picLocks noChangeAspect="1"/>
          </p:cNvPicPr>
          <p:nvPr/>
        </p:nvPicPr>
        <p:blipFill>
          <a:blip r:embed="rId7"/>
          <a:stretch>
            <a:fillRect/>
          </a:stretch>
        </p:blipFill>
        <p:spPr>
          <a:xfrm>
            <a:off x="4714362" y="1530880"/>
            <a:ext cx="2737065" cy="654278"/>
          </a:xfrm>
          <a:prstGeom prst="rect">
            <a:avLst/>
          </a:prstGeom>
        </p:spPr>
      </p:pic>
      <p:pic>
        <p:nvPicPr>
          <p:cNvPr id="14" name="Picture 13">
            <a:extLst>
              <a:ext uri="{FF2B5EF4-FFF2-40B4-BE49-F238E27FC236}">
                <a16:creationId xmlns:a16="http://schemas.microsoft.com/office/drawing/2014/main" id="{BFC41D8E-D5B1-1EA0-8294-B9EBD29A9217}"/>
              </a:ext>
            </a:extLst>
          </p:cNvPr>
          <p:cNvPicPr>
            <a:picLocks noChangeAspect="1"/>
          </p:cNvPicPr>
          <p:nvPr/>
        </p:nvPicPr>
        <p:blipFill>
          <a:blip r:embed="rId8"/>
          <a:stretch>
            <a:fillRect/>
          </a:stretch>
        </p:blipFill>
        <p:spPr>
          <a:xfrm>
            <a:off x="4714362" y="2180665"/>
            <a:ext cx="2679788" cy="589832"/>
          </a:xfrm>
          <a:prstGeom prst="rect">
            <a:avLst/>
          </a:prstGeom>
        </p:spPr>
      </p:pic>
      <p:pic>
        <p:nvPicPr>
          <p:cNvPr id="15" name="Picture 14">
            <a:extLst>
              <a:ext uri="{FF2B5EF4-FFF2-40B4-BE49-F238E27FC236}">
                <a16:creationId xmlns:a16="http://schemas.microsoft.com/office/drawing/2014/main" id="{CF719701-DBC3-633F-7155-9C96B103EBD3}"/>
              </a:ext>
            </a:extLst>
          </p:cNvPr>
          <p:cNvPicPr>
            <a:picLocks noChangeAspect="1"/>
          </p:cNvPicPr>
          <p:nvPr/>
        </p:nvPicPr>
        <p:blipFill>
          <a:blip r:embed="rId9"/>
          <a:stretch>
            <a:fillRect/>
          </a:stretch>
        </p:blipFill>
        <p:spPr>
          <a:xfrm>
            <a:off x="4733596" y="2770497"/>
            <a:ext cx="4039982" cy="589832"/>
          </a:xfrm>
          <a:prstGeom prst="rect">
            <a:avLst/>
          </a:prstGeom>
        </p:spPr>
      </p:pic>
      <p:pic>
        <p:nvPicPr>
          <p:cNvPr id="16" name="Picture 15">
            <a:extLst>
              <a:ext uri="{FF2B5EF4-FFF2-40B4-BE49-F238E27FC236}">
                <a16:creationId xmlns:a16="http://schemas.microsoft.com/office/drawing/2014/main" id="{3BEBE15E-7A09-E321-5190-222CC32A6682}"/>
              </a:ext>
            </a:extLst>
          </p:cNvPr>
          <p:cNvPicPr>
            <a:picLocks noChangeAspect="1"/>
          </p:cNvPicPr>
          <p:nvPr/>
        </p:nvPicPr>
        <p:blipFill>
          <a:blip r:embed="rId10"/>
          <a:stretch>
            <a:fillRect/>
          </a:stretch>
        </p:blipFill>
        <p:spPr>
          <a:xfrm>
            <a:off x="4714362" y="3362184"/>
            <a:ext cx="2953089" cy="632065"/>
          </a:xfrm>
          <a:prstGeom prst="rect">
            <a:avLst/>
          </a:prstGeom>
        </p:spPr>
      </p:pic>
      <p:pic>
        <p:nvPicPr>
          <p:cNvPr id="17" name="Picture 16">
            <a:extLst>
              <a:ext uri="{FF2B5EF4-FFF2-40B4-BE49-F238E27FC236}">
                <a16:creationId xmlns:a16="http://schemas.microsoft.com/office/drawing/2014/main" id="{2B711C43-9A62-945B-0149-C694965F39B0}"/>
              </a:ext>
            </a:extLst>
          </p:cNvPr>
          <p:cNvPicPr>
            <a:picLocks noChangeAspect="1"/>
          </p:cNvPicPr>
          <p:nvPr/>
        </p:nvPicPr>
        <p:blipFill>
          <a:blip r:embed="rId11"/>
          <a:stretch>
            <a:fillRect/>
          </a:stretch>
        </p:blipFill>
        <p:spPr>
          <a:xfrm>
            <a:off x="4714362" y="3994249"/>
            <a:ext cx="3025097" cy="773013"/>
          </a:xfrm>
          <a:prstGeom prst="rect">
            <a:avLst/>
          </a:prstGeom>
        </p:spPr>
      </p:pic>
    </p:spTree>
    <p:extLst>
      <p:ext uri="{BB962C8B-B14F-4D97-AF65-F5344CB8AC3E}">
        <p14:creationId xmlns:p14="http://schemas.microsoft.com/office/powerpoint/2010/main" val="395218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CADE-F964-004F-B705-412EF78E2CEE}"/>
              </a:ext>
            </a:extLst>
          </p:cNvPr>
          <p:cNvSpPr>
            <a:spLocks noGrp="1"/>
          </p:cNvSpPr>
          <p:nvPr>
            <p:ph type="title"/>
          </p:nvPr>
        </p:nvSpPr>
        <p:spPr/>
        <p:txBody>
          <a:bodyPr/>
          <a:lstStyle/>
          <a:p>
            <a:r>
              <a:rPr lang="en-GB" dirty="0"/>
              <a:t>Agenda of the meeting</a:t>
            </a:r>
            <a:endParaRPr lang="en-BE" dirty="0"/>
          </a:p>
        </p:txBody>
      </p:sp>
      <p:sp>
        <p:nvSpPr>
          <p:cNvPr id="7" name="Content Placeholder 6">
            <a:extLst>
              <a:ext uri="{FF2B5EF4-FFF2-40B4-BE49-F238E27FC236}">
                <a16:creationId xmlns:a16="http://schemas.microsoft.com/office/drawing/2014/main" id="{0E5ACCDF-FB9A-9643-82BA-D8B91DD9375C}"/>
              </a:ext>
            </a:extLst>
          </p:cNvPr>
          <p:cNvSpPr>
            <a:spLocks noGrp="1"/>
          </p:cNvSpPr>
          <p:nvPr>
            <p:ph idx="1"/>
          </p:nvPr>
        </p:nvSpPr>
        <p:spPr/>
        <p:txBody>
          <a:bodyPr vert="horz" lIns="91440" tIns="45720" rIns="91440" bIns="45720" rtlCol="0" anchor="t">
            <a:normAutofit/>
          </a:bodyPr>
          <a:lstStyle/>
          <a:p>
            <a:pPr marL="342900" indent="-342900">
              <a:buAutoNum type="arabicPeriod"/>
            </a:pPr>
            <a:r>
              <a:rPr lang="en-GB" dirty="0"/>
              <a:t>Status of the new activities</a:t>
            </a:r>
          </a:p>
          <a:p>
            <a:pPr lvl="1"/>
            <a:r>
              <a:rPr lang="en-GB" dirty="0"/>
              <a:t>Updates on the new CCS Master Thesis (</a:t>
            </a:r>
            <a:r>
              <a:rPr lang="en-GB" dirty="0" err="1"/>
              <a:t>UMons</a:t>
            </a:r>
            <a:r>
              <a:rPr lang="en-GB" dirty="0"/>
              <a:t>)</a:t>
            </a:r>
          </a:p>
          <a:p>
            <a:pPr lvl="1"/>
            <a:r>
              <a:rPr lang="en-GB" dirty="0"/>
              <a:t>Report on CO</a:t>
            </a:r>
            <a:r>
              <a:rPr lang="en-GB" dirty="0">
                <a:latin typeface="Calibri"/>
                <a:cs typeface="Calibri"/>
              </a:rPr>
              <a:t>₂ </a:t>
            </a:r>
            <a:r>
              <a:rPr lang="en-GB" dirty="0"/>
              <a:t>optimal transportation (literature). Need to discuss index and distribute responsibilities </a:t>
            </a:r>
          </a:p>
          <a:p>
            <a:pPr lvl="1"/>
            <a:r>
              <a:rPr lang="en-GB" dirty="0"/>
              <a:t>Update on webinar series and database </a:t>
            </a:r>
          </a:p>
          <a:p>
            <a:pPr lvl="1"/>
            <a:r>
              <a:rPr lang="en-GB" dirty="0"/>
              <a:t>Proposal: new activities on CAPEX/OPEX and efficiency penalty)</a:t>
            </a:r>
            <a:endParaRPr lang="en-GB" dirty="0">
              <a:cs typeface="Arial"/>
            </a:endParaRPr>
          </a:p>
          <a:p>
            <a:pPr marL="342900" indent="-342900">
              <a:buAutoNum type="arabicPeriod"/>
            </a:pPr>
            <a:r>
              <a:rPr lang="en-GB" dirty="0"/>
              <a:t>EU Proposals</a:t>
            </a:r>
          </a:p>
          <a:p>
            <a:pPr marL="342900" indent="-342900">
              <a:buAutoNum type="arabicPeriod"/>
            </a:pPr>
            <a:endParaRPr lang="en-GB" dirty="0"/>
          </a:p>
        </p:txBody>
      </p:sp>
      <p:sp>
        <p:nvSpPr>
          <p:cNvPr id="4" name="Date Placeholder 3">
            <a:extLst>
              <a:ext uri="{FF2B5EF4-FFF2-40B4-BE49-F238E27FC236}">
                <a16:creationId xmlns:a16="http://schemas.microsoft.com/office/drawing/2014/main" id="{804CBEB6-47B9-EF4E-BFCB-C7358421BD39}"/>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21DA7270-B4FD-094D-9DD3-1B3DD2FFD1C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4046909-ED25-764A-B481-2355F2E9B126}"/>
              </a:ext>
            </a:extLst>
          </p:cNvPr>
          <p:cNvSpPr>
            <a:spLocks noGrp="1"/>
          </p:cNvSpPr>
          <p:nvPr>
            <p:ph type="sldNum" sz="quarter" idx="12"/>
          </p:nvPr>
        </p:nvSpPr>
        <p:spPr/>
        <p:txBody>
          <a:bodyPr/>
          <a:lstStyle/>
          <a:p>
            <a:fld id="{14B82451-9D74-E142-B67E-6459AEE92700}" type="slidenum">
              <a:rPr lang="en-BE" smtClean="0"/>
              <a:t>2</a:t>
            </a:fld>
            <a:endParaRPr lang="en-BE"/>
          </a:p>
        </p:txBody>
      </p:sp>
      <p:sp>
        <p:nvSpPr>
          <p:cNvPr id="8" name="Subtitle 7">
            <a:extLst>
              <a:ext uri="{FF2B5EF4-FFF2-40B4-BE49-F238E27FC236}">
                <a16:creationId xmlns:a16="http://schemas.microsoft.com/office/drawing/2014/main" id="{D547315F-D901-B948-A470-ED406C7B925B}"/>
              </a:ext>
            </a:extLst>
          </p:cNvPr>
          <p:cNvSpPr>
            <a:spLocks noGrp="1"/>
          </p:cNvSpPr>
          <p:nvPr>
            <p:ph type="subTitle" idx="13"/>
          </p:nvPr>
        </p:nvSpPr>
        <p:spPr/>
        <p:txBody>
          <a:bodyPr/>
          <a:lstStyle/>
          <a:p>
            <a:r>
              <a:rPr lang="en-GB" dirty="0"/>
              <a:t>Topics to be discussed</a:t>
            </a:r>
            <a:endParaRPr lang="en-BE" dirty="0"/>
          </a:p>
        </p:txBody>
      </p:sp>
    </p:spTree>
    <p:extLst>
      <p:ext uri="{BB962C8B-B14F-4D97-AF65-F5344CB8AC3E}">
        <p14:creationId xmlns:p14="http://schemas.microsoft.com/office/powerpoint/2010/main" val="90445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CADE-F964-004F-B705-412EF78E2CEE}"/>
              </a:ext>
            </a:extLst>
          </p:cNvPr>
          <p:cNvSpPr>
            <a:spLocks noGrp="1"/>
          </p:cNvSpPr>
          <p:nvPr>
            <p:ph type="title"/>
          </p:nvPr>
        </p:nvSpPr>
        <p:spPr/>
        <p:txBody>
          <a:bodyPr/>
          <a:lstStyle/>
          <a:p>
            <a:r>
              <a:rPr lang="en-GB" dirty="0"/>
              <a:t>Status of the new activities</a:t>
            </a:r>
            <a:endParaRPr lang="en-BE" dirty="0"/>
          </a:p>
        </p:txBody>
      </p:sp>
      <p:sp>
        <p:nvSpPr>
          <p:cNvPr id="4" name="Date Placeholder 3">
            <a:extLst>
              <a:ext uri="{FF2B5EF4-FFF2-40B4-BE49-F238E27FC236}">
                <a16:creationId xmlns:a16="http://schemas.microsoft.com/office/drawing/2014/main" id="{804CBEB6-47B9-EF4E-BFCB-C7358421BD39}"/>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21DA7270-B4FD-094D-9DD3-1B3DD2FFD1C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4046909-ED25-764A-B481-2355F2E9B126}"/>
              </a:ext>
            </a:extLst>
          </p:cNvPr>
          <p:cNvSpPr>
            <a:spLocks noGrp="1"/>
          </p:cNvSpPr>
          <p:nvPr>
            <p:ph type="sldNum" sz="quarter" idx="12"/>
          </p:nvPr>
        </p:nvSpPr>
        <p:spPr/>
        <p:txBody>
          <a:bodyPr/>
          <a:lstStyle/>
          <a:p>
            <a:fld id="{14B82451-9D74-E142-B67E-6459AEE92700}" type="slidenum">
              <a:rPr lang="en-BE" smtClean="0"/>
              <a:t>3</a:t>
            </a:fld>
            <a:endParaRPr lang="en-BE"/>
          </a:p>
        </p:txBody>
      </p:sp>
      <p:sp>
        <p:nvSpPr>
          <p:cNvPr id="8" name="Subtitle 7">
            <a:extLst>
              <a:ext uri="{FF2B5EF4-FFF2-40B4-BE49-F238E27FC236}">
                <a16:creationId xmlns:a16="http://schemas.microsoft.com/office/drawing/2014/main" id="{D547315F-D901-B948-A470-ED406C7B925B}"/>
              </a:ext>
            </a:extLst>
          </p:cNvPr>
          <p:cNvSpPr>
            <a:spLocks noGrp="1"/>
          </p:cNvSpPr>
          <p:nvPr>
            <p:ph type="subTitle" idx="13"/>
          </p:nvPr>
        </p:nvSpPr>
        <p:spPr/>
        <p:txBody>
          <a:bodyPr/>
          <a:lstStyle/>
          <a:p>
            <a:r>
              <a:rPr lang="en-GB" dirty="0"/>
              <a:t>Updates</a:t>
            </a:r>
            <a:endParaRPr lang="en-BE" dirty="0"/>
          </a:p>
        </p:txBody>
      </p:sp>
      <p:graphicFrame>
        <p:nvGraphicFramePr>
          <p:cNvPr id="11" name="Content Placeholder 8">
            <a:extLst>
              <a:ext uri="{FF2B5EF4-FFF2-40B4-BE49-F238E27FC236}">
                <a16:creationId xmlns:a16="http://schemas.microsoft.com/office/drawing/2014/main" id="{E79B14ED-56EE-AFEB-C727-0C43394556D7}"/>
              </a:ext>
            </a:extLst>
          </p:cNvPr>
          <p:cNvGraphicFramePr>
            <a:graphicFrameLocks noGrp="1"/>
          </p:cNvGraphicFramePr>
          <p:nvPr>
            <p:ph idx="1"/>
            <p:extLst>
              <p:ext uri="{D42A27DB-BD31-4B8C-83A1-F6EECF244321}">
                <p14:modId xmlns:p14="http://schemas.microsoft.com/office/powerpoint/2010/main" val="3215229691"/>
              </p:ext>
            </p:extLst>
          </p:nvPr>
        </p:nvGraphicFramePr>
        <p:xfrm>
          <a:off x="698390" y="1589115"/>
          <a:ext cx="7816959" cy="3145949"/>
        </p:xfrm>
        <a:graphic>
          <a:graphicData uri="http://schemas.openxmlformats.org/drawingml/2006/table">
            <a:tbl>
              <a:tblPr firstRow="1" bandRow="1">
                <a:tableStyleId>{7DF18680-E054-41AD-8BC1-D1AEF772440D}</a:tableStyleId>
              </a:tblPr>
              <a:tblGrid>
                <a:gridCol w="2311674">
                  <a:extLst>
                    <a:ext uri="{9D8B030D-6E8A-4147-A177-3AD203B41FA5}">
                      <a16:colId xmlns:a16="http://schemas.microsoft.com/office/drawing/2014/main" val="1975526939"/>
                    </a:ext>
                  </a:extLst>
                </a:gridCol>
                <a:gridCol w="1785630">
                  <a:extLst>
                    <a:ext uri="{9D8B030D-6E8A-4147-A177-3AD203B41FA5}">
                      <a16:colId xmlns:a16="http://schemas.microsoft.com/office/drawing/2014/main" val="3847807639"/>
                    </a:ext>
                  </a:extLst>
                </a:gridCol>
                <a:gridCol w="3719655">
                  <a:extLst>
                    <a:ext uri="{9D8B030D-6E8A-4147-A177-3AD203B41FA5}">
                      <a16:colId xmlns:a16="http://schemas.microsoft.com/office/drawing/2014/main" val="4012701541"/>
                    </a:ext>
                  </a:extLst>
                </a:gridCol>
              </a:tblGrid>
              <a:tr h="341789">
                <a:tc>
                  <a:txBody>
                    <a:bodyPr/>
                    <a:lstStyle/>
                    <a:p>
                      <a:pPr algn="ctr"/>
                      <a:r>
                        <a:rPr lang="en-GB" sz="1200" dirty="0"/>
                        <a:t>Topics</a:t>
                      </a:r>
                      <a:endParaRPr lang="en-BE"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200"/>
                        <a:t>Proposed activities</a:t>
                      </a:r>
                    </a:p>
                  </a:txBody>
                  <a:tcPr anchor="ctr">
                    <a:lnT w="12700" cap="flat" cmpd="sng" algn="ctr">
                      <a:solidFill>
                        <a:schemeClr val="tx1"/>
                      </a:solidFill>
                      <a:prstDash val="solid"/>
                      <a:round/>
                      <a:headEnd type="none" w="med" len="med"/>
                      <a:tailEnd type="none" w="med" len="med"/>
                    </a:lnT>
                  </a:tcPr>
                </a:tc>
                <a:tc>
                  <a:txBody>
                    <a:bodyPr/>
                    <a:lstStyle/>
                    <a:p>
                      <a:pPr algn="ctr"/>
                      <a:r>
                        <a:rPr lang="en-GB" sz="1200" dirty="0"/>
                        <a:t>Advancements and open questions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494408"/>
                  </a:ext>
                </a:extLst>
              </a:tr>
              <a:tr h="341789">
                <a:tc>
                  <a:txBody>
                    <a:bodyPr/>
                    <a:lstStyle/>
                    <a:p>
                      <a:pPr marL="0" lvl="0" indent="0" algn="just" defTabSz="685800" rtl="0" eaLnBrk="1" latinLnBrk="0" hangingPunct="1">
                        <a:buFontTx/>
                        <a:buNone/>
                      </a:pPr>
                      <a:r>
                        <a:rPr lang="en-US" sz="1000" kern="1200" dirty="0">
                          <a:solidFill>
                            <a:srgbClr val="002A5C"/>
                          </a:solidFill>
                          <a:latin typeface="+mn-lt"/>
                          <a:ea typeface="+mn-ea"/>
                          <a:cs typeface="+mn-cs"/>
                        </a:rPr>
                        <a:t>Identify the economic tipping point, in terms of asset output, between H2-GTs and CCS-GTs</a:t>
                      </a:r>
                    </a:p>
                  </a:txBody>
                  <a:tcPr anchor="ctr">
                    <a:lnL w="12700" cap="flat" cmpd="sng" algn="ctr">
                      <a:solidFill>
                        <a:schemeClr val="tx1"/>
                      </a:solidFill>
                      <a:prstDash val="solid"/>
                      <a:round/>
                      <a:headEnd type="none" w="med" len="med"/>
                      <a:tailEnd type="none" w="med" len="med"/>
                    </a:lnL>
                  </a:tcPr>
                </a:tc>
                <a:tc>
                  <a:txBody>
                    <a:bodyPr/>
                    <a:lstStyle/>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Master's Thesis (09.2025)</a:t>
                      </a:r>
                    </a:p>
                  </a:txBody>
                  <a:tcPr anchor="ctr"/>
                </a:tc>
                <a:tc>
                  <a:txBody>
                    <a:bodyPr/>
                    <a:lstStyle/>
                    <a:p>
                      <a:pPr marL="171450" lvl="0" indent="-171450" algn="just" defTabSz="685800" rtl="0" eaLnBrk="1" latinLnBrk="0" hangingPunct="1">
                        <a:buFont typeface="Wingdings" panose="05000000000000000000" pitchFamily="2" charset="2"/>
                        <a:buChar char="§"/>
                      </a:pPr>
                      <a:r>
                        <a:rPr lang="en-US" sz="1000" kern="1200" dirty="0" err="1">
                          <a:solidFill>
                            <a:srgbClr val="002A5C"/>
                          </a:solidFill>
                          <a:latin typeface="+mn-lt"/>
                          <a:ea typeface="+mn-ea"/>
                          <a:cs typeface="+mn-cs"/>
                        </a:rPr>
                        <a:t>UMons</a:t>
                      </a:r>
                      <a:r>
                        <a:rPr lang="en-US" sz="1000" kern="1200" dirty="0">
                          <a:solidFill>
                            <a:srgbClr val="002A5C"/>
                          </a:solidFill>
                          <a:latin typeface="+mn-lt"/>
                          <a:ea typeface="+mn-ea"/>
                          <a:cs typeface="+mn-cs"/>
                        </a:rPr>
                        <a:t> </a:t>
                      </a:r>
                      <a:r>
                        <a:rPr lang="en-US" sz="1000" kern="1200" dirty="0" err="1">
                          <a:solidFill>
                            <a:srgbClr val="002A5C"/>
                          </a:solidFill>
                          <a:latin typeface="+mn-lt"/>
                          <a:ea typeface="+mn-ea"/>
                          <a:cs typeface="+mn-cs"/>
                        </a:rPr>
                        <a:t>finalised</a:t>
                      </a:r>
                      <a:r>
                        <a:rPr lang="en-US" sz="1000" kern="1200" dirty="0">
                          <a:solidFill>
                            <a:srgbClr val="002A5C"/>
                          </a:solidFill>
                          <a:latin typeface="+mn-lt"/>
                          <a:ea typeface="+mn-ea"/>
                          <a:cs typeface="+mn-cs"/>
                        </a:rPr>
                        <a:t> </a:t>
                      </a:r>
                      <a:r>
                        <a:rPr lang="en-US" sz="1000" kern="1200" dirty="0">
                          <a:solidFill>
                            <a:srgbClr val="002A5C"/>
                          </a:solidFill>
                          <a:latin typeface="+mn-lt"/>
                          <a:ea typeface="+mn-ea"/>
                          <a:cs typeface="+mn-cs"/>
                          <a:hlinkClick r:id="rId2"/>
                        </a:rPr>
                        <a:t>the Master Thesis description</a:t>
                      </a:r>
                      <a:r>
                        <a:rPr lang="en-US" sz="1000" kern="1200" dirty="0">
                          <a:solidFill>
                            <a:srgbClr val="002A5C"/>
                          </a:solidFill>
                          <a:latin typeface="+mn-lt"/>
                          <a:ea typeface="+mn-ea"/>
                          <a:cs typeface="+mn-cs"/>
                        </a:rPr>
                        <a:t> and appointed a Master Student (Jean </a:t>
                      </a:r>
                      <a:r>
                        <a:rPr lang="en-US" sz="1000" kern="1200" dirty="0" err="1">
                          <a:solidFill>
                            <a:srgbClr val="002A5C"/>
                          </a:solidFill>
                          <a:latin typeface="+mn-lt"/>
                          <a:ea typeface="+mn-ea"/>
                          <a:cs typeface="+mn-cs"/>
                        </a:rPr>
                        <a:t>Beriot</a:t>
                      </a:r>
                      <a:r>
                        <a:rPr lang="en-US" sz="1000" kern="1200" dirty="0">
                          <a:solidFill>
                            <a:srgbClr val="002A5C"/>
                          </a:solidFill>
                          <a:latin typeface="+mn-lt"/>
                          <a:ea typeface="+mn-ea"/>
                          <a:cs typeface="+mn-cs"/>
                        </a:rPr>
                        <a:t>)</a:t>
                      </a:r>
                    </a:p>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Work already started.</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5101081"/>
                  </a:ext>
                </a:extLst>
              </a:tr>
              <a:tr h="341789">
                <a:tc>
                  <a:txBody>
                    <a:bodyPr/>
                    <a:lstStyle/>
                    <a:p>
                      <a:pPr marL="0" indent="0" algn="just" defTabSz="685800" rtl="0" eaLnBrk="1" latinLnBrk="0" hangingPunct="1">
                        <a:buFontTx/>
                        <a:buNone/>
                      </a:pPr>
                      <a:r>
                        <a:rPr lang="en-GB" sz="1000" kern="1200" dirty="0">
                          <a:solidFill>
                            <a:srgbClr val="002A5C"/>
                          </a:solidFill>
                          <a:latin typeface="+mn-lt"/>
                          <a:ea typeface="+mn-ea"/>
                          <a:cs typeface="+mn-cs"/>
                        </a:rPr>
                        <a:t>Need to define the most optimal CO₂ transportation related to CCS-GT</a:t>
                      </a:r>
                      <a:endParaRPr lang="en-US" sz="1000" kern="1200" dirty="0">
                        <a:solidFill>
                          <a:srgbClr val="002A5C"/>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marL="171450" indent="-171450" algn="just" defTabSz="685800" rtl="0" eaLnBrk="1" latinLnBrk="0" hangingPunct="1">
                        <a:buFont typeface="Wingdings" panose="05000000000000000000" pitchFamily="2" charset="2"/>
                        <a:buChar char="§"/>
                      </a:pPr>
                      <a:r>
                        <a:rPr lang="en-GB" sz="1000" kern="1200" dirty="0">
                          <a:solidFill>
                            <a:srgbClr val="002A5C"/>
                          </a:solidFill>
                          <a:latin typeface="+mn-lt"/>
                          <a:ea typeface="+mn-ea"/>
                          <a:cs typeface="+mn-cs"/>
                        </a:rPr>
                        <a:t>Report (first draft to be presented at AGM2025?)</a:t>
                      </a:r>
                    </a:p>
                  </a:txBody>
                  <a:tcPr anchor="ctr"/>
                </a:tc>
                <a:tc>
                  <a:txBody>
                    <a:bodyPr/>
                    <a:lstStyle/>
                    <a:p>
                      <a:pPr marL="171450" lvl="0" indent="-171450" algn="just" defTabSz="685800" rtl="0" eaLnBrk="1" latinLnBrk="0" hangingPunct="1">
                        <a:buFont typeface="Wingdings" panose="05000000000000000000" pitchFamily="2" charset="2"/>
                        <a:buChar char="§"/>
                      </a:pPr>
                      <a:r>
                        <a:rPr lang="en-GB" sz="1000" kern="1200">
                          <a:solidFill>
                            <a:srgbClr val="002A5C"/>
                          </a:solidFill>
                          <a:latin typeface="+mn-lt"/>
                          <a:ea typeface="+mn-ea"/>
                          <a:cs typeface="+mn-cs"/>
                        </a:rPr>
                        <a:t>Interest of Uniper, SSE, UiS, Peter Jansohn (ETN Em. Member), Umons, RWTH Aachen, Equinor (reviewer);</a:t>
                      </a:r>
                    </a:p>
                    <a:p>
                      <a:pPr marL="171450" lvl="0" indent="-171450" algn="just" defTabSz="685800" rtl="0" eaLnBrk="1" latinLnBrk="0" hangingPunct="1">
                        <a:buFont typeface="Wingdings" panose="05000000000000000000" pitchFamily="2" charset="2"/>
                        <a:buChar char="§"/>
                      </a:pPr>
                      <a:r>
                        <a:rPr lang="en-GB" sz="1000" kern="1200">
                          <a:solidFill>
                            <a:srgbClr val="002A5C"/>
                          </a:solidFill>
                          <a:latin typeface="+mn-lt"/>
                          <a:ea typeface="+mn-ea"/>
                          <a:cs typeface="+mn-cs"/>
                        </a:rPr>
                        <a:t>Literature being collected. Need to define index and responsible authors</a:t>
                      </a:r>
                      <a:endParaRPr lang="en-GB" sz="1000" kern="1200" dirty="0">
                        <a:solidFill>
                          <a:srgbClr val="002A5C"/>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836077"/>
                  </a:ext>
                </a:extLst>
              </a:tr>
              <a:tr h="341789">
                <a:tc>
                  <a:txBody>
                    <a:bodyPr/>
                    <a:lstStyle/>
                    <a:p>
                      <a:pPr marL="0" indent="0" algn="just" defTabSz="685800" rtl="0" eaLnBrk="1" latinLnBrk="0" hangingPunct="1">
                        <a:buFontTx/>
                        <a:buNone/>
                      </a:pPr>
                      <a:r>
                        <a:rPr lang="en-BE" sz="1000" kern="1200" dirty="0">
                          <a:solidFill>
                            <a:srgbClr val="002A5C"/>
                          </a:solidFill>
                          <a:latin typeface="+mn-lt"/>
                          <a:ea typeface="+mn-ea"/>
                          <a:cs typeface="+mn-cs"/>
                        </a:rPr>
                        <a:t>Deliver learning opportunities for wider industry and Energy Transition stakeholders</a:t>
                      </a:r>
                    </a:p>
                  </a:txBody>
                  <a:tcPr anchor="ctr">
                    <a:lnL w="12700" cap="flat" cmpd="sng" algn="ctr">
                      <a:solidFill>
                        <a:schemeClr val="tx1"/>
                      </a:solidFill>
                      <a:prstDash val="solid"/>
                      <a:round/>
                      <a:headEnd type="none" w="med" len="med"/>
                      <a:tailEnd type="none" w="med" len="med"/>
                    </a:lnL>
                  </a:tcPr>
                </a:tc>
                <a:tc>
                  <a:txBody>
                    <a:bodyPr/>
                    <a:lstStyle/>
                    <a:p>
                      <a:pPr marL="171450" indent="-171450" algn="just" defTabSz="685800" rtl="0" eaLnBrk="1" latinLnBrk="0" hangingPunct="1">
                        <a:buFont typeface="Wingdings" panose="05000000000000000000" pitchFamily="2" charset="2"/>
                        <a:buChar char="§"/>
                      </a:pPr>
                      <a:r>
                        <a:rPr lang="en-BE" sz="1000" kern="1200" dirty="0">
                          <a:solidFill>
                            <a:srgbClr val="002A5C"/>
                          </a:solidFill>
                          <a:latin typeface="+mn-lt"/>
                          <a:ea typeface="+mn-ea"/>
                          <a:cs typeface="+mn-cs"/>
                        </a:rPr>
                        <a:t> </a:t>
                      </a:r>
                      <a:r>
                        <a:rPr lang="en-GB" sz="1000" kern="1200" dirty="0">
                          <a:solidFill>
                            <a:srgbClr val="002A5C"/>
                          </a:solidFill>
                          <a:latin typeface="+mn-lt"/>
                          <a:ea typeface="+mn-ea"/>
                          <a:cs typeface="+mn-cs"/>
                        </a:rPr>
                        <a:t>Webinar</a:t>
                      </a:r>
                      <a:r>
                        <a:rPr lang="en-BE" sz="1000" kern="1200" dirty="0">
                          <a:solidFill>
                            <a:srgbClr val="002A5C"/>
                          </a:solidFill>
                          <a:latin typeface="+mn-lt"/>
                          <a:ea typeface="+mn-ea"/>
                          <a:cs typeface="+mn-cs"/>
                        </a:rPr>
                        <a:t> series</a:t>
                      </a:r>
                      <a:endParaRPr lang="en-GB" sz="1000" kern="1200" dirty="0">
                        <a:solidFill>
                          <a:srgbClr val="002A5C"/>
                        </a:solidFill>
                        <a:latin typeface="+mn-lt"/>
                        <a:ea typeface="+mn-ea"/>
                        <a:cs typeface="+mn-cs"/>
                      </a:endParaRPr>
                    </a:p>
                  </a:txBody>
                  <a:tcPr anchor="ctr"/>
                </a:tc>
                <a:tc>
                  <a:txBody>
                    <a:bodyPr/>
                    <a:lstStyle/>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1200" dirty="0">
                          <a:solidFill>
                            <a:srgbClr val="002A5C"/>
                          </a:solidFill>
                          <a:latin typeface="+mn-lt"/>
                          <a:ea typeface="+mn-ea"/>
                          <a:cs typeface="+mn-cs"/>
                        </a:rPr>
                        <a:t>2</a:t>
                      </a:r>
                      <a:r>
                        <a:rPr lang="en-GB" sz="1000" kern="1200" baseline="30000" dirty="0">
                          <a:solidFill>
                            <a:srgbClr val="002A5C"/>
                          </a:solidFill>
                          <a:latin typeface="+mn-lt"/>
                          <a:ea typeface="+mn-ea"/>
                          <a:cs typeface="+mn-cs"/>
                        </a:rPr>
                        <a:t>nd</a:t>
                      </a:r>
                      <a:r>
                        <a:rPr lang="en-GB" sz="1000" kern="1200" dirty="0">
                          <a:solidFill>
                            <a:srgbClr val="002A5C"/>
                          </a:solidFill>
                          <a:latin typeface="+mn-lt"/>
                          <a:ea typeface="+mn-ea"/>
                          <a:cs typeface="+mn-cs"/>
                        </a:rPr>
                        <a:t> episode (“</a:t>
                      </a:r>
                      <a:r>
                        <a:rPr lang="en-GB" sz="1000" i="1" kern="1200" dirty="0">
                          <a:solidFill>
                            <a:srgbClr val="002A5C"/>
                          </a:solidFill>
                          <a:latin typeface="+mn-lt"/>
                          <a:ea typeface="+mn-ea"/>
                          <a:cs typeface="+mn-cs"/>
                        </a:rPr>
                        <a:t>Ensuring Successful Carbon Capture: Flue Gas Characterization and Energy Efficiency Strategies</a:t>
                      </a:r>
                      <a:r>
                        <a:rPr lang="en-GB" sz="1000" kern="1200" dirty="0">
                          <a:solidFill>
                            <a:srgbClr val="002A5C"/>
                          </a:solidFill>
                          <a:latin typeface="+mn-lt"/>
                          <a:ea typeface="+mn-ea"/>
                          <a:cs typeface="+mn-cs"/>
                        </a:rPr>
                        <a:t>”) on 6 December 2024, with </a:t>
                      </a:r>
                      <a:r>
                        <a:rPr lang="en-GB" sz="1000" kern="1200" dirty="0" err="1">
                          <a:solidFill>
                            <a:srgbClr val="002A5C"/>
                          </a:solidFill>
                          <a:latin typeface="+mn-lt"/>
                          <a:ea typeface="+mn-ea"/>
                          <a:cs typeface="+mn-cs"/>
                        </a:rPr>
                        <a:t>UMons</a:t>
                      </a:r>
                      <a:r>
                        <a:rPr lang="en-GB" sz="1000" kern="1200" dirty="0">
                          <a:solidFill>
                            <a:srgbClr val="002A5C"/>
                          </a:solidFill>
                          <a:latin typeface="+mn-lt"/>
                          <a:ea typeface="+mn-ea"/>
                          <a:cs typeface="+mn-cs"/>
                        </a:rPr>
                        <a:t> and Engie Laborelec</a:t>
                      </a:r>
                    </a:p>
                    <a:p>
                      <a:pPr marL="171450" marR="0" lvl="0" indent="-171450" algn="just"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1200" dirty="0">
                          <a:solidFill>
                            <a:srgbClr val="002A5C"/>
                          </a:solidFill>
                          <a:latin typeface="+mn-lt"/>
                          <a:ea typeface="+mn-ea"/>
                          <a:cs typeface="+mn-cs"/>
                        </a:rPr>
                        <a:t>Registrations open </a:t>
                      </a:r>
                      <a:r>
                        <a:rPr lang="en-GB" sz="1000" kern="1200" dirty="0">
                          <a:solidFill>
                            <a:srgbClr val="002A5C"/>
                          </a:solidFill>
                          <a:latin typeface="+mn-lt"/>
                          <a:ea typeface="+mn-ea"/>
                          <a:cs typeface="+mn-cs"/>
                          <a:hlinkClick r:id="rId3"/>
                        </a:rPr>
                        <a:t>at this link</a:t>
                      </a:r>
                      <a:r>
                        <a:rPr lang="en-GB" sz="1000" kern="1200" dirty="0">
                          <a:solidFill>
                            <a:srgbClr val="002A5C"/>
                          </a:solidFill>
                          <a:latin typeface="+mn-lt"/>
                          <a:ea typeface="+mn-ea"/>
                          <a:cs typeface="+mn-cs"/>
                        </a:rPr>
                        <a:t>.</a:t>
                      </a:r>
                      <a:endParaRPr lang="en-BE" sz="1000" kern="1200" dirty="0">
                        <a:solidFill>
                          <a:srgbClr val="002A5C"/>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8991074"/>
                  </a:ext>
                </a:extLst>
              </a:tr>
              <a:tr h="341789">
                <a:tc>
                  <a:txBody>
                    <a:bodyPr/>
                    <a:lstStyle/>
                    <a:p>
                      <a:pPr marL="0" lvl="0" indent="0" algn="just" rtl="0" eaLnBrk="1" latinLnBrk="0" hangingPunct="1">
                        <a:buFontTx/>
                        <a:buNone/>
                      </a:pPr>
                      <a:r>
                        <a:rPr lang="en-US" sz="1000" kern="1200" noProof="0">
                          <a:solidFill>
                            <a:srgbClr val="002A5C"/>
                          </a:solidFill>
                          <a:latin typeface="+mn-lt"/>
                          <a:ea typeface="+mn-ea"/>
                          <a:cs typeface="+mn-cs"/>
                        </a:rPr>
                        <a:t>Develop and review a capture technology database (including amine types and effectiveness, membrane systems, solid sorbets etc.), considering TRL, cost, and efficiency</a:t>
                      </a:r>
                      <a:endParaRPr lang="en-US" sz="1000" kern="1200" dirty="0">
                        <a:solidFill>
                          <a:srgbClr val="002A5C"/>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Collective work to develop the  database</a:t>
                      </a:r>
                    </a:p>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Update as part of a minor student research project</a:t>
                      </a:r>
                    </a:p>
                  </a:txBody>
                  <a:tcPr anchor="ctr">
                    <a:lnB w="12700" cap="flat" cmpd="sng" algn="ctr">
                      <a:solidFill>
                        <a:schemeClr val="tx1"/>
                      </a:solidFill>
                      <a:prstDash val="solid"/>
                      <a:round/>
                      <a:headEnd type="none" w="med" len="med"/>
                      <a:tailEnd type="none" w="med" len="med"/>
                    </a:lnB>
                  </a:tcPr>
                </a:tc>
                <a:tc>
                  <a:txBody>
                    <a:bodyPr/>
                    <a:lstStyle/>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Populated the database </a:t>
                      </a:r>
                      <a:r>
                        <a:rPr lang="en-US" sz="1000" kern="1200" dirty="0">
                          <a:solidFill>
                            <a:srgbClr val="002A5C"/>
                          </a:solidFill>
                          <a:latin typeface="+mn-lt"/>
                          <a:ea typeface="+mn-ea"/>
                          <a:cs typeface="+mn-cs"/>
                          <a:hlinkClick r:id="rId4"/>
                        </a:rPr>
                        <a:t>at this link</a:t>
                      </a:r>
                      <a:r>
                        <a:rPr lang="en-US" sz="1000" kern="1200" dirty="0">
                          <a:solidFill>
                            <a:srgbClr val="002A5C"/>
                          </a:solidFill>
                          <a:latin typeface="+mn-lt"/>
                          <a:ea typeface="+mn-ea"/>
                          <a:cs typeface="+mn-cs"/>
                        </a:rPr>
                        <a:t>. Any feedback?</a:t>
                      </a:r>
                    </a:p>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University of Sevilla to lead this activity</a:t>
                      </a:r>
                    </a:p>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Need to discuss involvement, next actions of ETN Members, university students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717232"/>
                  </a:ext>
                </a:extLst>
              </a:tr>
            </a:tbl>
          </a:graphicData>
        </a:graphic>
      </p:graphicFrame>
    </p:spTree>
    <p:extLst>
      <p:ext uri="{BB962C8B-B14F-4D97-AF65-F5344CB8AC3E}">
        <p14:creationId xmlns:p14="http://schemas.microsoft.com/office/powerpoint/2010/main" val="165649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B2C8D-607E-7252-E531-24D4C0CF9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472BF-1503-6E57-E36D-E37BD2A08365}"/>
              </a:ext>
            </a:extLst>
          </p:cNvPr>
          <p:cNvSpPr>
            <a:spLocks noGrp="1"/>
          </p:cNvSpPr>
          <p:nvPr>
            <p:ph type="title"/>
          </p:nvPr>
        </p:nvSpPr>
        <p:spPr/>
        <p:txBody>
          <a:bodyPr>
            <a:normAutofit/>
          </a:bodyPr>
          <a:lstStyle/>
          <a:p>
            <a:r>
              <a:rPr lang="en-GB" sz="2800" dirty="0"/>
              <a:t>CCS Report on Optimal CO</a:t>
            </a:r>
            <a:r>
              <a:rPr lang="en-GB" sz="2800" dirty="0">
                <a:latin typeface="Calibri" panose="020F0502020204030204" pitchFamily="34" charset="0"/>
                <a:cs typeface="Calibri" panose="020F0502020204030204" pitchFamily="34" charset="0"/>
              </a:rPr>
              <a:t>₂ </a:t>
            </a:r>
            <a:r>
              <a:rPr lang="en-GB" sz="2800" dirty="0"/>
              <a:t>transportation</a:t>
            </a:r>
            <a:endParaRPr lang="en-BE" sz="2800" dirty="0"/>
          </a:p>
        </p:txBody>
      </p:sp>
      <p:sp>
        <p:nvSpPr>
          <p:cNvPr id="4" name="Date Placeholder 3">
            <a:extLst>
              <a:ext uri="{FF2B5EF4-FFF2-40B4-BE49-F238E27FC236}">
                <a16:creationId xmlns:a16="http://schemas.microsoft.com/office/drawing/2014/main" id="{3F48065E-D236-E90E-3BA6-6B023C1E30A3}"/>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B9995E4D-3EB2-9742-DF54-EE3BA72F0CB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D20BE44-75B1-A62B-0BCB-7C5AC00E2244}"/>
              </a:ext>
            </a:extLst>
          </p:cNvPr>
          <p:cNvSpPr>
            <a:spLocks noGrp="1"/>
          </p:cNvSpPr>
          <p:nvPr>
            <p:ph type="sldNum" sz="quarter" idx="12"/>
          </p:nvPr>
        </p:nvSpPr>
        <p:spPr/>
        <p:txBody>
          <a:bodyPr/>
          <a:lstStyle/>
          <a:p>
            <a:fld id="{14B82451-9D74-E142-B67E-6459AEE92700}" type="slidenum">
              <a:rPr lang="en-BE" smtClean="0"/>
              <a:t>4</a:t>
            </a:fld>
            <a:endParaRPr lang="en-BE"/>
          </a:p>
        </p:txBody>
      </p:sp>
      <p:sp>
        <p:nvSpPr>
          <p:cNvPr id="8" name="Subtitle 7">
            <a:extLst>
              <a:ext uri="{FF2B5EF4-FFF2-40B4-BE49-F238E27FC236}">
                <a16:creationId xmlns:a16="http://schemas.microsoft.com/office/drawing/2014/main" id="{58D14D29-6409-0F3A-9F12-72AA681A9EBF}"/>
              </a:ext>
            </a:extLst>
          </p:cNvPr>
          <p:cNvSpPr>
            <a:spLocks noGrp="1"/>
          </p:cNvSpPr>
          <p:nvPr>
            <p:ph type="subTitle" idx="13"/>
          </p:nvPr>
        </p:nvSpPr>
        <p:spPr>
          <a:xfrm>
            <a:off x="628650" y="957436"/>
            <a:ext cx="7886700" cy="517160"/>
          </a:xfrm>
        </p:spPr>
        <p:txBody>
          <a:bodyPr>
            <a:normAutofit fontScale="92500"/>
          </a:bodyPr>
          <a:lstStyle/>
          <a:p>
            <a:r>
              <a:rPr lang="en-GB" dirty="0"/>
              <a:t>Review of the literature (aim to define index and contributors)</a:t>
            </a:r>
            <a:endParaRPr lang="en-BE" dirty="0"/>
          </a:p>
        </p:txBody>
      </p:sp>
      <p:graphicFrame>
        <p:nvGraphicFramePr>
          <p:cNvPr id="10" name="Content Placeholder 8">
            <a:extLst>
              <a:ext uri="{FF2B5EF4-FFF2-40B4-BE49-F238E27FC236}">
                <a16:creationId xmlns:a16="http://schemas.microsoft.com/office/drawing/2014/main" id="{EF41610B-6755-B652-17CB-4ED7DEFC8CB4}"/>
              </a:ext>
            </a:extLst>
          </p:cNvPr>
          <p:cNvGraphicFramePr>
            <a:graphicFrameLocks noGrp="1"/>
          </p:cNvGraphicFramePr>
          <p:nvPr>
            <p:ph idx="1"/>
            <p:extLst>
              <p:ext uri="{D42A27DB-BD31-4B8C-83A1-F6EECF244321}">
                <p14:modId xmlns:p14="http://schemas.microsoft.com/office/powerpoint/2010/main" val="1014977860"/>
              </p:ext>
            </p:extLst>
          </p:nvPr>
        </p:nvGraphicFramePr>
        <p:xfrm>
          <a:off x="663520" y="1423193"/>
          <a:ext cx="7816960" cy="3344069"/>
        </p:xfrm>
        <a:graphic>
          <a:graphicData uri="http://schemas.openxmlformats.org/drawingml/2006/table">
            <a:tbl>
              <a:tblPr firstRow="1" bandRow="1">
                <a:tableStyleId>{F2DE63D5-997A-4646-A377-4702673A728D}</a:tableStyleId>
              </a:tblPr>
              <a:tblGrid>
                <a:gridCol w="7816960">
                  <a:extLst>
                    <a:ext uri="{9D8B030D-6E8A-4147-A177-3AD203B41FA5}">
                      <a16:colId xmlns:a16="http://schemas.microsoft.com/office/drawing/2014/main" val="1975526939"/>
                    </a:ext>
                  </a:extLst>
                </a:gridCol>
              </a:tblGrid>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kern="1200" dirty="0">
                          <a:solidFill>
                            <a:srgbClr val="002A5C"/>
                          </a:solidFill>
                        </a:rPr>
                        <a:t>Transportation via pipeline: </a:t>
                      </a:r>
                      <a:r>
                        <a:rPr lang="en-GB" sz="1100" b="0" kern="1200" dirty="0">
                          <a:solidFill>
                            <a:srgbClr val="002A5C"/>
                          </a:solidFill>
                        </a:rPr>
                        <a:t>Techno-economic analysis/modelling, measurement technologies, optimisation of CO₂ pressurisation, Chinese strategies</a:t>
                      </a:r>
                      <a:endParaRPr lang="en-GB" sz="1100" b="0" kern="1200" dirty="0">
                        <a:solidFill>
                          <a:srgbClr val="002A5C"/>
                        </a:solidFill>
                        <a:latin typeface="+mj-lt"/>
                        <a:ea typeface="+mn-ea"/>
                        <a:cs typeface="+mn-cs"/>
                      </a:endParaRPr>
                    </a:p>
                  </a:txBody>
                  <a:tcPr anchor="ctr">
                    <a:solidFill>
                      <a:schemeClr val="bg1"/>
                    </a:solidFill>
                  </a:tcPr>
                </a:tc>
                <a:extLst>
                  <a:ext uri="{0D108BD9-81ED-4DB2-BD59-A6C34878D82A}">
                    <a16:rowId xmlns:a16="http://schemas.microsoft.com/office/drawing/2014/main" val="54494408"/>
                  </a:ext>
                </a:extLst>
              </a:tr>
              <a:tr h="341789">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1" kern="1200" dirty="0">
                          <a:solidFill>
                            <a:srgbClr val="002A5C"/>
                          </a:solidFill>
                        </a:rPr>
                        <a:t>Transportation via shipping: </a:t>
                      </a:r>
                      <a:r>
                        <a:rPr lang="en-US" sz="1100" b="0" kern="1200" dirty="0">
                          <a:solidFill>
                            <a:srgbClr val="002A5C"/>
                          </a:solidFill>
                        </a:rPr>
                        <a:t>large</a:t>
                      </a:r>
                      <a:r>
                        <a:rPr lang="en-GB" sz="1100" b="0" kern="1200" dirty="0">
                          <a:solidFill>
                            <a:srgbClr val="002A5C"/>
                          </a:solidFill>
                        </a:rPr>
                        <a:t> scale shipping (also towards decentralised energy systems), readiness and challenges of carbon capture technologies – based on shipping industry, optimization</a:t>
                      </a:r>
                      <a:endParaRPr lang="en-GB" sz="1100" b="0" kern="1200" dirty="0">
                        <a:solidFill>
                          <a:srgbClr val="002A5C"/>
                        </a:solidFill>
                        <a:latin typeface="+mj-lt"/>
                        <a:ea typeface="+mn-ea"/>
                        <a:cs typeface="+mn-cs"/>
                      </a:endParaRPr>
                    </a:p>
                  </a:txBody>
                  <a:tcPr anchor="ctr"/>
                </a:tc>
                <a:extLst>
                  <a:ext uri="{0D108BD9-81ED-4DB2-BD59-A6C34878D82A}">
                    <a16:rowId xmlns:a16="http://schemas.microsoft.com/office/drawing/2014/main" val="2515101081"/>
                  </a:ext>
                </a:extLst>
              </a:tr>
              <a:tr h="341789">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kern="1200" dirty="0">
                          <a:solidFill>
                            <a:srgbClr val="002A5C"/>
                          </a:solidFill>
                        </a:rPr>
                        <a:t>Transportation via truck and rail</a:t>
                      </a:r>
                      <a:r>
                        <a:rPr lang="en-GB" sz="1100" b="0" kern="1200" dirty="0">
                          <a:solidFill>
                            <a:srgbClr val="002A5C"/>
                          </a:solidFill>
                        </a:rPr>
                        <a:t>: cost of this transportation system</a:t>
                      </a:r>
                      <a:endParaRPr lang="en-GB" sz="1100" b="0" kern="1200" dirty="0">
                        <a:solidFill>
                          <a:srgbClr val="002A5C"/>
                        </a:solidFill>
                        <a:latin typeface="+mj-lt"/>
                        <a:ea typeface="+mn-ea"/>
                        <a:cs typeface="+mn-cs"/>
                      </a:endParaRPr>
                    </a:p>
                  </a:txBody>
                  <a:tcPr anchor="ctr"/>
                </a:tc>
                <a:extLst>
                  <a:ext uri="{0D108BD9-81ED-4DB2-BD59-A6C34878D82A}">
                    <a16:rowId xmlns:a16="http://schemas.microsoft.com/office/drawing/2014/main" val="255836077"/>
                  </a:ext>
                </a:extLst>
              </a:tr>
              <a:tr h="0">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kern="1200" dirty="0">
                          <a:solidFill>
                            <a:srgbClr val="002A5C"/>
                          </a:solidFill>
                        </a:rPr>
                        <a:t>Multicriteria assessment of inland and offshore CO₂ transportation options</a:t>
                      </a:r>
                      <a:endParaRPr lang="en-GB" sz="1100" b="1" kern="1200" dirty="0">
                        <a:solidFill>
                          <a:srgbClr val="002A5C"/>
                        </a:solidFill>
                        <a:latin typeface="+mj-lt"/>
                        <a:ea typeface="+mn-ea"/>
                        <a:cs typeface="+mn-cs"/>
                      </a:endParaRPr>
                    </a:p>
                  </a:txBody>
                  <a:tcPr anchor="ctr"/>
                </a:tc>
                <a:extLst>
                  <a:ext uri="{0D108BD9-81ED-4DB2-BD59-A6C34878D82A}">
                    <a16:rowId xmlns:a16="http://schemas.microsoft.com/office/drawing/2014/main" val="848991074"/>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kern="1200" dirty="0">
                          <a:solidFill>
                            <a:srgbClr val="002A5C"/>
                          </a:solidFill>
                        </a:rPr>
                        <a:t>Techno-economic evaluation &amp; comparison of various CO₂ transportation options</a:t>
                      </a:r>
                      <a:endParaRPr lang="en-GB" sz="1100" b="1" kern="1200" dirty="0">
                        <a:solidFill>
                          <a:srgbClr val="002A5C"/>
                        </a:solidFill>
                        <a:latin typeface="+mj-lt"/>
                        <a:ea typeface="+mn-ea"/>
                        <a:cs typeface="+mn-cs"/>
                      </a:endParaRPr>
                    </a:p>
                  </a:txBody>
                  <a:tcPr anchor="ctr"/>
                </a:tc>
                <a:extLst>
                  <a:ext uri="{0D108BD9-81ED-4DB2-BD59-A6C34878D82A}">
                    <a16:rowId xmlns:a16="http://schemas.microsoft.com/office/drawing/2014/main" val="2872717232"/>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kern="1200" dirty="0">
                          <a:solidFill>
                            <a:srgbClr val="002A5C"/>
                          </a:solidFill>
                        </a:rPr>
                        <a:t>CO₂ transportation projects: </a:t>
                      </a:r>
                      <a:r>
                        <a:rPr lang="en-GB" sz="1100" b="0" kern="1200" dirty="0">
                          <a:solidFill>
                            <a:srgbClr val="002A5C"/>
                          </a:solidFill>
                        </a:rPr>
                        <a:t>IEA CCUS Projects database, CCS projects in Germany, Harbours for CO₂ transport to storage sites, Trends &amp; perspectives</a:t>
                      </a:r>
                      <a:endParaRPr lang="en-GB" sz="1100" b="0" kern="1200" dirty="0">
                        <a:solidFill>
                          <a:srgbClr val="002A5C"/>
                        </a:solidFill>
                        <a:latin typeface="+mj-lt"/>
                        <a:ea typeface="+mn-ea"/>
                        <a:cs typeface="+mn-cs"/>
                      </a:endParaRPr>
                    </a:p>
                  </a:txBody>
                  <a:tcPr anchor="ctr"/>
                </a:tc>
                <a:extLst>
                  <a:ext uri="{0D108BD9-81ED-4DB2-BD59-A6C34878D82A}">
                    <a16:rowId xmlns:a16="http://schemas.microsoft.com/office/drawing/2014/main" val="857804583"/>
                  </a:ext>
                </a:extLst>
              </a:tr>
              <a:tr h="0">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kern="1200" dirty="0">
                          <a:solidFill>
                            <a:srgbClr val="002A5C"/>
                          </a:solidFill>
                        </a:rPr>
                        <a:t>Energy penalties </a:t>
                      </a:r>
                      <a:r>
                        <a:rPr lang="en-GB" sz="1100" b="0" kern="1200" dirty="0">
                          <a:solidFill>
                            <a:srgbClr val="002A5C"/>
                          </a:solidFill>
                        </a:rPr>
                        <a:t>(connected to slide 9?)</a:t>
                      </a:r>
                      <a:endParaRPr lang="en-GB" sz="1100" b="1" kern="1200" dirty="0">
                        <a:solidFill>
                          <a:srgbClr val="002A5C"/>
                        </a:solidFill>
                        <a:latin typeface="+mj-lt"/>
                        <a:ea typeface="+mn-ea"/>
                        <a:cs typeface="+mn-cs"/>
                      </a:endParaRPr>
                    </a:p>
                  </a:txBody>
                  <a:tcPr anchor="ctr"/>
                </a:tc>
                <a:extLst>
                  <a:ext uri="{0D108BD9-81ED-4DB2-BD59-A6C34878D82A}">
                    <a16:rowId xmlns:a16="http://schemas.microsoft.com/office/drawing/2014/main" val="1843072451"/>
                  </a:ext>
                </a:extLst>
              </a:tr>
              <a:tr h="0">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kern="1200" dirty="0">
                          <a:solidFill>
                            <a:srgbClr val="002A5C"/>
                          </a:solidFill>
                        </a:rPr>
                        <a:t>CO₂ transportation:  </a:t>
                      </a:r>
                      <a:r>
                        <a:rPr lang="en-GB" sz="1100" b="0" kern="1200" dirty="0">
                          <a:solidFill>
                            <a:srgbClr val="002A5C"/>
                          </a:solidFill>
                        </a:rPr>
                        <a:t>network development; requirements for pipeline, train and ship transport in Germany</a:t>
                      </a:r>
                      <a:endParaRPr lang="en-GB" sz="1100" b="0" kern="1200" dirty="0">
                        <a:solidFill>
                          <a:srgbClr val="002A5C"/>
                        </a:solidFill>
                        <a:latin typeface="+mj-lt"/>
                        <a:ea typeface="+mn-ea"/>
                        <a:cs typeface="+mn-cs"/>
                      </a:endParaRPr>
                    </a:p>
                  </a:txBody>
                  <a:tcPr anchor="ctr"/>
                </a:tc>
                <a:extLst>
                  <a:ext uri="{0D108BD9-81ED-4DB2-BD59-A6C34878D82A}">
                    <a16:rowId xmlns:a16="http://schemas.microsoft.com/office/drawing/2014/main" val="2357210099"/>
                  </a:ext>
                </a:extLst>
              </a:tr>
              <a:tr h="0">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kern="1200" dirty="0">
                          <a:solidFill>
                            <a:srgbClr val="002A5C"/>
                          </a:solidFill>
                        </a:rPr>
                        <a:t>EU regulation </a:t>
                      </a:r>
                      <a:r>
                        <a:rPr lang="en-GB" sz="1100" b="0" kern="1200" dirty="0">
                          <a:solidFill>
                            <a:srgbClr val="002A5C"/>
                          </a:solidFill>
                        </a:rPr>
                        <a:t>for the development of the market for CO₂ transport and storage</a:t>
                      </a:r>
                      <a:endParaRPr lang="en-GB" sz="1100" b="0" kern="1200" dirty="0">
                        <a:solidFill>
                          <a:srgbClr val="002A5C"/>
                        </a:solidFill>
                        <a:latin typeface="+mj-lt"/>
                        <a:ea typeface="+mn-ea"/>
                        <a:cs typeface="+mn-cs"/>
                      </a:endParaRPr>
                    </a:p>
                  </a:txBody>
                  <a:tcPr anchor="ctr"/>
                </a:tc>
                <a:extLst>
                  <a:ext uri="{0D108BD9-81ED-4DB2-BD59-A6C34878D82A}">
                    <a16:rowId xmlns:a16="http://schemas.microsoft.com/office/drawing/2014/main" val="2500447997"/>
                  </a:ext>
                </a:extLst>
              </a:tr>
              <a:tr h="0">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kern="1200" dirty="0">
                          <a:solidFill>
                            <a:srgbClr val="002A5C"/>
                          </a:solidFill>
                        </a:rPr>
                        <a:t>EU H2020 STRATEGY CCUS Report</a:t>
                      </a:r>
                      <a:r>
                        <a:rPr lang="en-GB" sz="1100" b="0" kern="1200" dirty="0">
                          <a:solidFill>
                            <a:srgbClr val="002A5C"/>
                          </a:solidFill>
                        </a:rPr>
                        <a:t>: investigation of potential CCUS in selected regions; LCA in selected regions (with </a:t>
                      </a:r>
                      <a:r>
                        <a:rPr lang="en-GB" sz="1100" b="0" kern="1200">
                          <a:solidFill>
                            <a:srgbClr val="002A5C"/>
                          </a:solidFill>
                        </a:rPr>
                        <a:t>CCUS vs </a:t>
                      </a:r>
                      <a:r>
                        <a:rPr lang="en-GB" sz="1100" b="0" kern="1200" dirty="0">
                          <a:solidFill>
                            <a:srgbClr val="002A5C"/>
                          </a:solidFill>
                        </a:rPr>
                        <a:t>no CCUS)</a:t>
                      </a:r>
                      <a:endParaRPr lang="en-GB" sz="1100" b="0" kern="1200" dirty="0">
                        <a:solidFill>
                          <a:srgbClr val="002A5C"/>
                        </a:solidFill>
                        <a:latin typeface="+mj-lt"/>
                        <a:ea typeface="+mn-ea"/>
                        <a:cs typeface="+mn-cs"/>
                      </a:endParaRPr>
                    </a:p>
                  </a:txBody>
                  <a:tcPr anchor="ctr"/>
                </a:tc>
                <a:extLst>
                  <a:ext uri="{0D108BD9-81ED-4DB2-BD59-A6C34878D82A}">
                    <a16:rowId xmlns:a16="http://schemas.microsoft.com/office/drawing/2014/main" val="2416502883"/>
                  </a:ext>
                </a:extLst>
              </a:tr>
            </a:tbl>
          </a:graphicData>
        </a:graphic>
      </p:graphicFrame>
    </p:spTree>
    <p:extLst>
      <p:ext uri="{BB962C8B-B14F-4D97-AF65-F5344CB8AC3E}">
        <p14:creationId xmlns:p14="http://schemas.microsoft.com/office/powerpoint/2010/main" val="399925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154F-615F-DDDE-4DB2-5DDBB98ED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86969-CD34-A61F-D1BD-72714D901E29}"/>
              </a:ext>
            </a:extLst>
          </p:cNvPr>
          <p:cNvSpPr>
            <a:spLocks noGrp="1"/>
          </p:cNvSpPr>
          <p:nvPr>
            <p:ph type="title"/>
          </p:nvPr>
        </p:nvSpPr>
        <p:spPr/>
        <p:txBody>
          <a:bodyPr>
            <a:normAutofit/>
          </a:bodyPr>
          <a:lstStyle/>
          <a:p>
            <a:r>
              <a:rPr lang="en-GB" sz="2800" dirty="0"/>
              <a:t>CCS Report on Optimal CO</a:t>
            </a:r>
            <a:r>
              <a:rPr lang="en-GB" sz="2800" dirty="0">
                <a:latin typeface="Calibri" panose="020F0502020204030204" pitchFamily="34" charset="0"/>
                <a:cs typeface="Calibri" panose="020F0502020204030204" pitchFamily="34" charset="0"/>
              </a:rPr>
              <a:t>₂ </a:t>
            </a:r>
            <a:r>
              <a:rPr lang="en-GB" sz="2800" dirty="0"/>
              <a:t>transportation</a:t>
            </a:r>
            <a:endParaRPr lang="en-BE" sz="2800" dirty="0"/>
          </a:p>
        </p:txBody>
      </p:sp>
      <p:sp>
        <p:nvSpPr>
          <p:cNvPr id="4" name="Date Placeholder 3">
            <a:extLst>
              <a:ext uri="{FF2B5EF4-FFF2-40B4-BE49-F238E27FC236}">
                <a16:creationId xmlns:a16="http://schemas.microsoft.com/office/drawing/2014/main" id="{D67F1ABD-BDF6-E479-C7F9-5FB956BDF235}"/>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EAB5AAA8-5D97-52C8-0121-EE69E320E84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25EF7B9-5915-A358-6A85-2C0066E059ED}"/>
              </a:ext>
            </a:extLst>
          </p:cNvPr>
          <p:cNvSpPr>
            <a:spLocks noGrp="1"/>
          </p:cNvSpPr>
          <p:nvPr>
            <p:ph type="sldNum" sz="quarter" idx="12"/>
          </p:nvPr>
        </p:nvSpPr>
        <p:spPr/>
        <p:txBody>
          <a:bodyPr/>
          <a:lstStyle/>
          <a:p>
            <a:fld id="{14B82451-9D74-E142-B67E-6459AEE92700}" type="slidenum">
              <a:rPr lang="en-BE" smtClean="0"/>
              <a:t>5</a:t>
            </a:fld>
            <a:endParaRPr lang="en-BE"/>
          </a:p>
        </p:txBody>
      </p:sp>
      <p:sp>
        <p:nvSpPr>
          <p:cNvPr id="8" name="Subtitle 7">
            <a:extLst>
              <a:ext uri="{FF2B5EF4-FFF2-40B4-BE49-F238E27FC236}">
                <a16:creationId xmlns:a16="http://schemas.microsoft.com/office/drawing/2014/main" id="{B04BFD3E-F808-EF9C-0957-F15FDA036DDD}"/>
              </a:ext>
            </a:extLst>
          </p:cNvPr>
          <p:cNvSpPr>
            <a:spLocks noGrp="1"/>
          </p:cNvSpPr>
          <p:nvPr>
            <p:ph type="subTitle" idx="13"/>
          </p:nvPr>
        </p:nvSpPr>
        <p:spPr/>
        <p:txBody>
          <a:bodyPr>
            <a:normAutofit fontScale="85000" lnSpcReduction="10000"/>
          </a:bodyPr>
          <a:lstStyle/>
          <a:p>
            <a:r>
              <a:rPr lang="en-GB" dirty="0"/>
              <a:t>Proposal for an Index (based on literature). </a:t>
            </a:r>
            <a:r>
              <a:rPr lang="en-GB" dirty="0">
                <a:hlinkClick r:id="rId2"/>
              </a:rPr>
              <a:t>DRAFT document here</a:t>
            </a:r>
            <a:endParaRPr lang="en-BE" dirty="0"/>
          </a:p>
        </p:txBody>
      </p:sp>
      <p:sp>
        <p:nvSpPr>
          <p:cNvPr id="7" name="Content Placeholder 6">
            <a:extLst>
              <a:ext uri="{FF2B5EF4-FFF2-40B4-BE49-F238E27FC236}">
                <a16:creationId xmlns:a16="http://schemas.microsoft.com/office/drawing/2014/main" id="{7D61C24D-9A22-9C29-2024-7DA78B4EF326}"/>
              </a:ext>
            </a:extLst>
          </p:cNvPr>
          <p:cNvSpPr>
            <a:spLocks noGrp="1"/>
          </p:cNvSpPr>
          <p:nvPr>
            <p:ph idx="1"/>
          </p:nvPr>
        </p:nvSpPr>
        <p:spPr/>
        <p:txBody>
          <a:bodyPr>
            <a:normAutofit lnSpcReduction="10000"/>
          </a:bodyPr>
          <a:lstStyle/>
          <a:p>
            <a:pPr marL="342900" indent="-342900" algn="just">
              <a:lnSpc>
                <a:spcPct val="110000"/>
              </a:lnSpc>
              <a:buFont typeface="+mj-lt"/>
              <a:buAutoNum type="arabicPeriod"/>
            </a:pPr>
            <a:r>
              <a:rPr lang="en-GB" dirty="0"/>
              <a:t>Executive Summary</a:t>
            </a:r>
          </a:p>
          <a:p>
            <a:pPr marL="342900" indent="-342900" algn="just">
              <a:lnSpc>
                <a:spcPct val="110000"/>
              </a:lnSpc>
              <a:buFont typeface="+mj-lt"/>
              <a:buAutoNum type="arabicPeriod"/>
            </a:pPr>
            <a:r>
              <a:rPr lang="en-GB" dirty="0"/>
              <a:t>Acknowledgments</a:t>
            </a:r>
          </a:p>
          <a:p>
            <a:pPr marL="342900" indent="-342900" algn="just">
              <a:lnSpc>
                <a:spcPct val="110000"/>
              </a:lnSpc>
              <a:buFont typeface="+mj-lt"/>
              <a:buAutoNum type="arabicPeriod"/>
            </a:pPr>
            <a:r>
              <a:rPr lang="en-GB" dirty="0"/>
              <a:t>Multicriteria Assessment of Transportation Options </a:t>
            </a:r>
          </a:p>
          <a:p>
            <a:pPr marL="342900" indent="-342900" algn="just">
              <a:lnSpc>
                <a:spcPct val="110000"/>
              </a:lnSpc>
              <a:buFont typeface="+mj-lt"/>
              <a:buAutoNum type="arabicPeriod"/>
            </a:pPr>
            <a:r>
              <a:rPr lang="en-GB" dirty="0"/>
              <a:t>Technical Barriers &amp; Opportunities for Each CO₂ Transportation System</a:t>
            </a:r>
          </a:p>
          <a:p>
            <a:pPr marL="342900" indent="-342900" algn="just">
              <a:lnSpc>
                <a:spcPct val="110000"/>
              </a:lnSpc>
              <a:buFont typeface="+mj-lt"/>
              <a:buAutoNum type="arabicPeriod"/>
            </a:pPr>
            <a:r>
              <a:rPr lang="en-GB" dirty="0"/>
              <a:t>A Comparison of The Capital and Operational Expenditures Of The CO₂ Transportation Systems </a:t>
            </a:r>
          </a:p>
          <a:p>
            <a:pPr marL="342900" indent="-342900" algn="just">
              <a:lnSpc>
                <a:spcPct val="110000"/>
              </a:lnSpc>
              <a:buFont typeface="+mj-lt"/>
              <a:buAutoNum type="arabicPeriod"/>
            </a:pPr>
            <a:r>
              <a:rPr lang="en-GB" dirty="0"/>
              <a:t>Potential for CCUS clusters </a:t>
            </a:r>
          </a:p>
          <a:p>
            <a:pPr marL="342900" indent="-342900" algn="just">
              <a:lnSpc>
                <a:spcPct val="110000"/>
              </a:lnSpc>
              <a:buFont typeface="+mj-lt"/>
              <a:buAutoNum type="arabicPeriod"/>
            </a:pPr>
            <a:r>
              <a:rPr lang="en-GB" dirty="0"/>
              <a:t>Conclusion</a:t>
            </a:r>
          </a:p>
        </p:txBody>
      </p:sp>
    </p:spTree>
    <p:extLst>
      <p:ext uri="{BB962C8B-B14F-4D97-AF65-F5344CB8AC3E}">
        <p14:creationId xmlns:p14="http://schemas.microsoft.com/office/powerpoint/2010/main" val="88586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E3C5-FA5C-05BC-3B09-0D619FFF3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AE442-CCDC-80D0-C1C3-449EEA90FBF3}"/>
              </a:ext>
            </a:extLst>
          </p:cNvPr>
          <p:cNvSpPr>
            <a:spLocks noGrp="1"/>
          </p:cNvSpPr>
          <p:nvPr>
            <p:ph type="title"/>
          </p:nvPr>
        </p:nvSpPr>
        <p:spPr/>
        <p:txBody>
          <a:bodyPr>
            <a:normAutofit/>
          </a:bodyPr>
          <a:lstStyle/>
          <a:p>
            <a:r>
              <a:rPr lang="en-GB" sz="2800" dirty="0"/>
              <a:t>Proposal for new other activities</a:t>
            </a:r>
            <a:endParaRPr lang="en-BE" sz="2800" dirty="0"/>
          </a:p>
        </p:txBody>
      </p:sp>
      <p:sp>
        <p:nvSpPr>
          <p:cNvPr id="4" name="Date Placeholder 3">
            <a:extLst>
              <a:ext uri="{FF2B5EF4-FFF2-40B4-BE49-F238E27FC236}">
                <a16:creationId xmlns:a16="http://schemas.microsoft.com/office/drawing/2014/main" id="{776026F8-EC67-7D5F-E7E8-AEC340B1D6CD}"/>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045A3410-D497-ABB5-D245-134CCA058C2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826F546-3438-08B3-56F1-098973B29568}"/>
              </a:ext>
            </a:extLst>
          </p:cNvPr>
          <p:cNvSpPr>
            <a:spLocks noGrp="1"/>
          </p:cNvSpPr>
          <p:nvPr>
            <p:ph type="sldNum" sz="quarter" idx="12"/>
          </p:nvPr>
        </p:nvSpPr>
        <p:spPr/>
        <p:txBody>
          <a:bodyPr/>
          <a:lstStyle/>
          <a:p>
            <a:fld id="{14B82451-9D74-E142-B67E-6459AEE92700}" type="slidenum">
              <a:rPr lang="en-BE" smtClean="0"/>
              <a:t>6</a:t>
            </a:fld>
            <a:endParaRPr lang="en-BE"/>
          </a:p>
        </p:txBody>
      </p:sp>
      <p:sp>
        <p:nvSpPr>
          <p:cNvPr id="8" name="Subtitle 7">
            <a:extLst>
              <a:ext uri="{FF2B5EF4-FFF2-40B4-BE49-F238E27FC236}">
                <a16:creationId xmlns:a16="http://schemas.microsoft.com/office/drawing/2014/main" id="{B9513085-95CD-2089-926B-72059D5BB126}"/>
              </a:ext>
            </a:extLst>
          </p:cNvPr>
          <p:cNvSpPr>
            <a:spLocks noGrp="1"/>
          </p:cNvSpPr>
          <p:nvPr>
            <p:ph type="subTitle" idx="13"/>
          </p:nvPr>
        </p:nvSpPr>
        <p:spPr/>
        <p:txBody>
          <a:bodyPr>
            <a:normAutofit fontScale="92500"/>
          </a:bodyPr>
          <a:lstStyle/>
          <a:p>
            <a:r>
              <a:rPr lang="en-GB" dirty="0"/>
              <a:t>Input from High-Level User Meeting and October Workshop</a:t>
            </a:r>
            <a:endParaRPr lang="en-BE" dirty="0"/>
          </a:p>
        </p:txBody>
      </p:sp>
      <p:sp>
        <p:nvSpPr>
          <p:cNvPr id="7" name="Content Placeholder 6">
            <a:extLst>
              <a:ext uri="{FF2B5EF4-FFF2-40B4-BE49-F238E27FC236}">
                <a16:creationId xmlns:a16="http://schemas.microsoft.com/office/drawing/2014/main" id="{BDE9DE88-BCCC-C851-C017-6A92A89FBF1F}"/>
              </a:ext>
            </a:extLst>
          </p:cNvPr>
          <p:cNvSpPr>
            <a:spLocks noGrp="1"/>
          </p:cNvSpPr>
          <p:nvPr>
            <p:ph idx="1"/>
          </p:nvPr>
        </p:nvSpPr>
        <p:spPr/>
        <p:txBody>
          <a:bodyPr>
            <a:normAutofit/>
          </a:bodyPr>
          <a:lstStyle/>
          <a:p>
            <a:pPr marL="0" indent="0" algn="just">
              <a:buNone/>
            </a:pPr>
            <a:r>
              <a:rPr lang="en-GB" dirty="0"/>
              <a:t>At the High-Level User Meeting and October Workshop, Members identified the need to cover 1) CCS CAPEX/OPEX; and 2) CCS efficiency penalty</a:t>
            </a:r>
          </a:p>
          <a:p>
            <a:pPr marL="0" indent="0" algn="just">
              <a:buNone/>
            </a:pPr>
            <a:endParaRPr lang="en-GB" dirty="0"/>
          </a:p>
          <a:p>
            <a:pPr marL="0" indent="0" algn="just">
              <a:buNone/>
            </a:pPr>
            <a:r>
              <a:rPr lang="en-GB" dirty="0"/>
              <a:t>Proposals to the taskforce to cover these activities:</a:t>
            </a:r>
          </a:p>
          <a:p>
            <a:pPr marL="342900" indent="-342900" algn="just">
              <a:buAutoNum type="arabicPeriod"/>
            </a:pPr>
            <a:r>
              <a:rPr lang="en-GB" dirty="0"/>
              <a:t>Proposal to run bilateral interviews with ETN Members to gather data CAPEX/OPEX. Data would be later anonymised to protect ETN Members and presented at the AGM 2025.</a:t>
            </a:r>
          </a:p>
          <a:p>
            <a:pPr marL="342900" indent="-342900" algn="just">
              <a:buAutoNum type="arabicPeriod"/>
            </a:pPr>
            <a:r>
              <a:rPr lang="en-GB" dirty="0"/>
              <a:t>Report on efficiency penalty.</a:t>
            </a:r>
            <a:endParaRPr lang="en-BE" dirty="0"/>
          </a:p>
        </p:txBody>
      </p:sp>
    </p:spTree>
    <p:extLst>
      <p:ext uri="{BB962C8B-B14F-4D97-AF65-F5344CB8AC3E}">
        <p14:creationId xmlns:p14="http://schemas.microsoft.com/office/powerpoint/2010/main" val="146681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E842E-6724-B991-A657-A666BA368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AB132-DB5A-DB02-DA03-DA6EBE211C5B}"/>
              </a:ext>
            </a:extLst>
          </p:cNvPr>
          <p:cNvSpPr>
            <a:spLocks noGrp="1"/>
          </p:cNvSpPr>
          <p:nvPr>
            <p:ph type="title"/>
          </p:nvPr>
        </p:nvSpPr>
        <p:spPr/>
        <p:txBody>
          <a:bodyPr>
            <a:normAutofit/>
          </a:bodyPr>
          <a:lstStyle/>
          <a:p>
            <a:r>
              <a:rPr lang="en-GB" sz="2800" dirty="0"/>
              <a:t>EU Calls on CCS (shared by email on 04.11)</a:t>
            </a:r>
            <a:endParaRPr lang="en-BE" sz="2800" dirty="0"/>
          </a:p>
        </p:txBody>
      </p:sp>
      <p:sp>
        <p:nvSpPr>
          <p:cNvPr id="4" name="Date Placeholder 3">
            <a:extLst>
              <a:ext uri="{FF2B5EF4-FFF2-40B4-BE49-F238E27FC236}">
                <a16:creationId xmlns:a16="http://schemas.microsoft.com/office/drawing/2014/main" id="{88178762-6B1E-5C1D-86E0-285CF4816CFA}"/>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43F4CFF1-94F5-AD2E-247D-AB0649768FA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157761C-F352-41EE-0A80-8CCC109EAF5D}"/>
              </a:ext>
            </a:extLst>
          </p:cNvPr>
          <p:cNvSpPr>
            <a:spLocks noGrp="1"/>
          </p:cNvSpPr>
          <p:nvPr>
            <p:ph type="sldNum" sz="quarter" idx="12"/>
          </p:nvPr>
        </p:nvSpPr>
        <p:spPr/>
        <p:txBody>
          <a:bodyPr/>
          <a:lstStyle/>
          <a:p>
            <a:fld id="{14B82451-9D74-E142-B67E-6459AEE92700}" type="slidenum">
              <a:rPr lang="en-BE" smtClean="0"/>
              <a:t>7</a:t>
            </a:fld>
            <a:endParaRPr lang="en-BE"/>
          </a:p>
        </p:txBody>
      </p:sp>
      <p:sp>
        <p:nvSpPr>
          <p:cNvPr id="8" name="Subtitle 7">
            <a:extLst>
              <a:ext uri="{FF2B5EF4-FFF2-40B4-BE49-F238E27FC236}">
                <a16:creationId xmlns:a16="http://schemas.microsoft.com/office/drawing/2014/main" id="{C86CFBBE-14A0-2D38-65F5-9CDFA07299DC}"/>
              </a:ext>
            </a:extLst>
          </p:cNvPr>
          <p:cNvSpPr>
            <a:spLocks noGrp="1"/>
          </p:cNvSpPr>
          <p:nvPr>
            <p:ph type="subTitle" idx="13"/>
          </p:nvPr>
        </p:nvSpPr>
        <p:spPr/>
        <p:txBody>
          <a:bodyPr>
            <a:normAutofit/>
          </a:bodyPr>
          <a:lstStyle/>
          <a:p>
            <a:pPr algn="l"/>
            <a:r>
              <a:rPr lang="en-GB" b="0" i="0" dirty="0">
                <a:solidFill>
                  <a:srgbClr val="404040"/>
                </a:solidFill>
                <a:effectLst/>
                <a:latin typeface="Arial" panose="020B0604020202020204" pitchFamily="34" charset="0"/>
                <a:hlinkClick r:id="rId2"/>
              </a:rPr>
              <a:t>CCU for the production of fuels</a:t>
            </a:r>
            <a:r>
              <a:rPr lang="en-GB" b="0" i="0" dirty="0">
                <a:solidFill>
                  <a:srgbClr val="404040"/>
                </a:solidFill>
                <a:effectLst/>
                <a:latin typeface="Arial" panose="020B0604020202020204" pitchFamily="34" charset="0"/>
              </a:rPr>
              <a:t> (from TRL4-5 to TRL6-7)</a:t>
            </a:r>
          </a:p>
        </p:txBody>
      </p:sp>
      <p:sp>
        <p:nvSpPr>
          <p:cNvPr id="7" name="Content Placeholder 6">
            <a:extLst>
              <a:ext uri="{FF2B5EF4-FFF2-40B4-BE49-F238E27FC236}">
                <a16:creationId xmlns:a16="http://schemas.microsoft.com/office/drawing/2014/main" id="{B91EC2F8-3EF5-6DCE-8697-210987EAFDCE}"/>
              </a:ext>
            </a:extLst>
          </p:cNvPr>
          <p:cNvSpPr>
            <a:spLocks noGrp="1"/>
          </p:cNvSpPr>
          <p:nvPr>
            <p:ph idx="1"/>
          </p:nvPr>
        </p:nvSpPr>
        <p:spPr/>
        <p:txBody>
          <a:bodyPr>
            <a:normAutofit/>
          </a:bodyPr>
          <a:lstStyle/>
          <a:p>
            <a:pPr marL="0" indent="0" algn="just">
              <a:buNone/>
            </a:pPr>
            <a:endParaRPr lang="en-GB" dirty="0"/>
          </a:p>
          <a:p>
            <a:pPr marL="342900" indent="-342900">
              <a:buAutoNum type="arabicPeriod"/>
            </a:pPr>
            <a:endParaRPr lang="en-BE" dirty="0"/>
          </a:p>
        </p:txBody>
      </p:sp>
      <p:graphicFrame>
        <p:nvGraphicFramePr>
          <p:cNvPr id="3" name="Content Placeholder 8">
            <a:extLst>
              <a:ext uri="{FF2B5EF4-FFF2-40B4-BE49-F238E27FC236}">
                <a16:creationId xmlns:a16="http://schemas.microsoft.com/office/drawing/2014/main" id="{278E043A-8BA4-C6F4-05CE-AB0478473CE8}"/>
              </a:ext>
            </a:extLst>
          </p:cNvPr>
          <p:cNvGraphicFramePr>
            <a:graphicFrameLocks/>
          </p:cNvGraphicFramePr>
          <p:nvPr>
            <p:extLst>
              <p:ext uri="{D42A27DB-BD31-4B8C-83A1-F6EECF244321}">
                <p14:modId xmlns:p14="http://schemas.microsoft.com/office/powerpoint/2010/main" val="2178787317"/>
              </p:ext>
            </p:extLst>
          </p:nvPr>
        </p:nvGraphicFramePr>
        <p:xfrm>
          <a:off x="698390" y="1589115"/>
          <a:ext cx="7816960" cy="3061018"/>
        </p:xfrm>
        <a:graphic>
          <a:graphicData uri="http://schemas.openxmlformats.org/drawingml/2006/table">
            <a:tbl>
              <a:tblPr firstRow="1" bandRow="1">
                <a:tableStyleId>{7DF18680-E054-41AD-8BC1-D1AEF772440D}</a:tableStyleId>
              </a:tblPr>
              <a:tblGrid>
                <a:gridCol w="971384">
                  <a:extLst>
                    <a:ext uri="{9D8B030D-6E8A-4147-A177-3AD203B41FA5}">
                      <a16:colId xmlns:a16="http://schemas.microsoft.com/office/drawing/2014/main" val="3847807639"/>
                    </a:ext>
                  </a:extLst>
                </a:gridCol>
                <a:gridCol w="6845576">
                  <a:extLst>
                    <a:ext uri="{9D8B030D-6E8A-4147-A177-3AD203B41FA5}">
                      <a16:colId xmlns:a16="http://schemas.microsoft.com/office/drawing/2014/main" val="4012701541"/>
                    </a:ext>
                  </a:extLst>
                </a:gridCol>
              </a:tblGrid>
              <a:tr h="341789">
                <a:tc>
                  <a:txBody>
                    <a:bodyPr/>
                    <a:lstStyle/>
                    <a:p>
                      <a:pPr algn="ctr"/>
                      <a:endParaRPr lang="en-GB" sz="1200" dirty="0"/>
                    </a:p>
                  </a:txBody>
                  <a:tcPr anchor="ctr">
                    <a:lnT w="12700" cap="flat" cmpd="sng" algn="ctr">
                      <a:solidFill>
                        <a:schemeClr val="tx1"/>
                      </a:solidFill>
                      <a:prstDash val="solid"/>
                      <a:round/>
                      <a:headEnd type="none" w="med" len="med"/>
                      <a:tailEnd type="none" w="med" len="med"/>
                    </a:lnT>
                  </a:tcPr>
                </a:tc>
                <a:tc>
                  <a:txBody>
                    <a:bodyPr/>
                    <a:lstStyle/>
                    <a:p>
                      <a:pPr algn="ctr"/>
                      <a:r>
                        <a:rPr lang="en-GB" sz="1200" dirty="0"/>
                        <a:t>Scope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494408"/>
                  </a:ext>
                </a:extLst>
              </a:tr>
              <a:tr h="341789">
                <a:tc>
                  <a:txBody>
                    <a:bodyPr/>
                    <a:lstStyle/>
                    <a:p>
                      <a:pPr marL="0" indent="0" algn="ctr">
                        <a:buFont typeface="Arial" panose="020B0604020202020204" pitchFamily="34" charset="0"/>
                        <a:buNone/>
                      </a:pPr>
                      <a:r>
                        <a:rPr lang="en-GB" sz="1200" kern="1200" dirty="0">
                          <a:solidFill>
                            <a:srgbClr val="002A5C"/>
                          </a:solidFill>
                          <a:latin typeface="+mn-lt"/>
                          <a:ea typeface="+mn-ea"/>
                          <a:cs typeface="+mn-cs"/>
                        </a:rPr>
                        <a:t>Scope</a:t>
                      </a:r>
                    </a:p>
                  </a:txBody>
                  <a:tcPr anchor="ctr"/>
                </a:tc>
                <a:tc>
                  <a:txBody>
                    <a:bodyPr/>
                    <a:lstStyle/>
                    <a:p>
                      <a:pPr marL="171450" lvl="0" indent="-171450" algn="just" defTabSz="685800" rtl="0" eaLnBrk="1" latinLnBrk="0" hangingPunct="1">
                        <a:buFont typeface="Wingdings" panose="05000000000000000000" pitchFamily="2" charset="2"/>
                        <a:buChar char="§"/>
                      </a:pPr>
                      <a:r>
                        <a:rPr lang="en-GB" sz="1200" kern="1200" dirty="0">
                          <a:solidFill>
                            <a:srgbClr val="002A5C"/>
                          </a:solidFill>
                          <a:latin typeface="+mn-lt"/>
                          <a:ea typeface="+mn-ea"/>
                          <a:cs typeface="+mn-cs"/>
                        </a:rPr>
                        <a:t>Development of energy-efficient and economically and environmentally viable CO2 conversion technologies, including energy storage and/or displacement of fossil fuels that allow for upscaling in the short to medium term. </a:t>
                      </a:r>
                    </a:p>
                    <a:p>
                      <a:pPr marL="171450" lvl="0" indent="-171450" algn="just" defTabSz="685800" rtl="0" eaLnBrk="1" latinLnBrk="0" hangingPunct="1">
                        <a:buFont typeface="Wingdings" panose="05000000000000000000" pitchFamily="2" charset="2"/>
                        <a:buChar char="§"/>
                      </a:pPr>
                      <a:r>
                        <a:rPr lang="en-GB" sz="1200" kern="1200" dirty="0">
                          <a:solidFill>
                            <a:srgbClr val="002A5C"/>
                          </a:solidFill>
                          <a:latin typeface="+mn-lt"/>
                          <a:ea typeface="+mn-ea"/>
                          <a:cs typeface="+mn-cs"/>
                        </a:rPr>
                        <a:t>Define ambitious, achievable targets for energy requirements of the conversion process (including catalytic conversion), production costs and product yields that will be used to monitor project implementation. </a:t>
                      </a:r>
                    </a:p>
                    <a:p>
                      <a:pPr marL="171450" lvl="0" indent="-171450" algn="just" defTabSz="685800" rtl="0" eaLnBrk="1" latinLnBrk="0" hangingPunct="1">
                        <a:buFont typeface="Wingdings" panose="05000000000000000000" pitchFamily="2" charset="2"/>
                        <a:buChar char="§"/>
                      </a:pPr>
                      <a:r>
                        <a:rPr lang="en-GB" sz="1200" kern="1200" dirty="0">
                          <a:solidFill>
                            <a:srgbClr val="002A5C"/>
                          </a:solidFill>
                          <a:latin typeface="+mn-lt"/>
                          <a:ea typeface="+mn-ea"/>
                          <a:cs typeface="+mn-cs"/>
                        </a:rPr>
                        <a:t>Include the potential for the proposed CCU solution(s) as CO2 mitigation option through conducting an LCA in line with guidelines developed by the Commission (Innovation Fund GHG methodology, relevant ISO standards, EU Taxonomy Regulation)</a:t>
                      </a:r>
                    </a:p>
                    <a:p>
                      <a:pPr marL="171450" lvl="0" indent="-171450" algn="just" defTabSz="685800" rtl="0" eaLnBrk="1" latinLnBrk="0" hangingPunct="1">
                        <a:buFont typeface="Wingdings" panose="05000000000000000000" pitchFamily="2" charset="2"/>
                        <a:buChar char="§"/>
                      </a:pPr>
                      <a:r>
                        <a:rPr lang="en-GB" sz="1200" kern="1200" dirty="0">
                          <a:solidFill>
                            <a:srgbClr val="002A5C"/>
                          </a:solidFill>
                          <a:latin typeface="+mn-lt"/>
                          <a:ea typeface="+mn-ea"/>
                          <a:cs typeface="+mn-cs"/>
                        </a:rPr>
                        <a:t>Assess societal readiness towards proposed innovations.</a:t>
                      </a:r>
                      <a:endParaRPr lang="en-US" sz="1200" kern="1200" dirty="0">
                        <a:solidFill>
                          <a:srgbClr val="002A5C"/>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5101081"/>
                  </a:ext>
                </a:extLst>
              </a:tr>
              <a:tr h="341789">
                <a:tc>
                  <a:txBody>
                    <a:bodyPr/>
                    <a:lstStyle/>
                    <a:p>
                      <a:pPr marL="0" indent="0" algn="ctr" defTabSz="685800" rtl="0" eaLnBrk="1" latinLnBrk="0" hangingPunct="1">
                        <a:buFont typeface="Wingdings" panose="05000000000000000000" pitchFamily="2" charset="2"/>
                        <a:buNone/>
                      </a:pPr>
                      <a:r>
                        <a:rPr lang="en-GB" sz="1200" kern="1200" dirty="0">
                          <a:solidFill>
                            <a:srgbClr val="002A5C"/>
                          </a:solidFill>
                          <a:latin typeface="+mn-lt"/>
                          <a:ea typeface="+mn-ea"/>
                          <a:cs typeface="+mn-cs"/>
                        </a:rPr>
                        <a:t>Expected results</a:t>
                      </a:r>
                    </a:p>
                  </a:txBody>
                  <a:tcPr anchor="ctr"/>
                </a:tc>
                <a:tc>
                  <a:txBody>
                    <a:bodyPr/>
                    <a:lstStyle/>
                    <a:p>
                      <a:pPr marL="171450" indent="-171450" algn="just">
                        <a:buFont typeface="Wingdings" panose="05000000000000000000" pitchFamily="2" charset="2"/>
                        <a:buChar char="§"/>
                      </a:pPr>
                      <a:r>
                        <a:rPr lang="en-GB" sz="1200" kern="1200" dirty="0">
                          <a:solidFill>
                            <a:srgbClr val="002A5C"/>
                          </a:solidFill>
                          <a:latin typeface="+mn-lt"/>
                          <a:ea typeface="+mn-ea"/>
                          <a:cs typeface="+mn-cs"/>
                        </a:rPr>
                        <a:t>Evaluate industrial CO2 use/reuse through combination of processes (industrial symbiosis) and efficient integration of CO2 capture and conversion to combine and/or reduce stages.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836077"/>
                  </a:ext>
                </a:extLst>
              </a:tr>
              <a:tr h="341789">
                <a:tc>
                  <a:txBody>
                    <a:bodyPr/>
                    <a:lstStyle/>
                    <a:p>
                      <a:pPr marL="0" indent="0" algn="ctr" defTabSz="685800" rtl="0" eaLnBrk="1" latinLnBrk="0" hangingPunct="1">
                        <a:buFont typeface="Wingdings" panose="05000000000000000000" pitchFamily="2" charset="2"/>
                        <a:buNone/>
                      </a:pPr>
                      <a:r>
                        <a:rPr lang="en-GB" sz="1200" kern="1200" dirty="0">
                          <a:solidFill>
                            <a:srgbClr val="002A5C"/>
                          </a:solidFill>
                          <a:latin typeface="+mn-lt"/>
                          <a:ea typeface="+mn-ea"/>
                          <a:cs typeface="+mn-cs"/>
                        </a:rPr>
                        <a:t>Other</a:t>
                      </a:r>
                    </a:p>
                  </a:txBody>
                  <a:tcPr anchor="ctr"/>
                </a:tc>
                <a:tc>
                  <a:txBody>
                    <a:bodyPr/>
                    <a:lstStyle/>
                    <a:p>
                      <a:pPr marL="171450" indent="-171450" algn="just">
                        <a:buFont typeface="Wingdings" panose="05000000000000000000" pitchFamily="2" charset="2"/>
                        <a:buChar char="§"/>
                      </a:pPr>
                      <a:r>
                        <a:rPr lang="en-GB" sz="1200" kern="1200" dirty="0">
                          <a:solidFill>
                            <a:srgbClr val="002A5C"/>
                          </a:solidFill>
                          <a:latin typeface="+mn-lt"/>
                          <a:ea typeface="+mn-ea"/>
                          <a:cs typeface="+mn-cs"/>
                        </a:rPr>
                        <a:t>Budget of EUR 7 500 000 per project (two projects to be awarded) and deadline on 04.02.2025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8384511"/>
                  </a:ext>
                </a:extLst>
              </a:tr>
            </a:tbl>
          </a:graphicData>
        </a:graphic>
      </p:graphicFrame>
    </p:spTree>
    <p:extLst>
      <p:ext uri="{BB962C8B-B14F-4D97-AF65-F5344CB8AC3E}">
        <p14:creationId xmlns:p14="http://schemas.microsoft.com/office/powerpoint/2010/main" val="318229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777E-A2B6-CBFA-D72F-1AE4A271E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B3114-5739-3BB7-6840-08DE5475F4E4}"/>
              </a:ext>
            </a:extLst>
          </p:cNvPr>
          <p:cNvSpPr>
            <a:spLocks noGrp="1"/>
          </p:cNvSpPr>
          <p:nvPr>
            <p:ph type="title"/>
          </p:nvPr>
        </p:nvSpPr>
        <p:spPr/>
        <p:txBody>
          <a:bodyPr>
            <a:normAutofit/>
          </a:bodyPr>
          <a:lstStyle/>
          <a:p>
            <a:r>
              <a:rPr lang="en-GB" sz="2800" dirty="0"/>
              <a:t>EU Calls on CCS (shared by email on 04.11)</a:t>
            </a:r>
            <a:endParaRPr lang="en-BE" sz="2800" dirty="0"/>
          </a:p>
        </p:txBody>
      </p:sp>
      <p:sp>
        <p:nvSpPr>
          <p:cNvPr id="4" name="Date Placeholder 3">
            <a:extLst>
              <a:ext uri="{FF2B5EF4-FFF2-40B4-BE49-F238E27FC236}">
                <a16:creationId xmlns:a16="http://schemas.microsoft.com/office/drawing/2014/main" id="{611F5303-1324-10E2-89A4-9F05FBD3C052}"/>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59AB883C-1FD5-26E7-29CB-72C18478BD4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E68470F-6728-9BDE-F9B4-E621788740A1}"/>
              </a:ext>
            </a:extLst>
          </p:cNvPr>
          <p:cNvSpPr>
            <a:spLocks noGrp="1"/>
          </p:cNvSpPr>
          <p:nvPr>
            <p:ph type="sldNum" sz="quarter" idx="12"/>
          </p:nvPr>
        </p:nvSpPr>
        <p:spPr/>
        <p:txBody>
          <a:bodyPr/>
          <a:lstStyle/>
          <a:p>
            <a:fld id="{14B82451-9D74-E142-B67E-6459AEE92700}" type="slidenum">
              <a:rPr lang="en-BE" smtClean="0"/>
              <a:t>8</a:t>
            </a:fld>
            <a:endParaRPr lang="en-BE"/>
          </a:p>
        </p:txBody>
      </p:sp>
      <p:sp>
        <p:nvSpPr>
          <p:cNvPr id="8" name="Subtitle 7">
            <a:extLst>
              <a:ext uri="{FF2B5EF4-FFF2-40B4-BE49-F238E27FC236}">
                <a16:creationId xmlns:a16="http://schemas.microsoft.com/office/drawing/2014/main" id="{F4C6081B-7759-2B8D-A811-BCAFCD76BF8C}"/>
              </a:ext>
            </a:extLst>
          </p:cNvPr>
          <p:cNvSpPr>
            <a:spLocks noGrp="1"/>
          </p:cNvSpPr>
          <p:nvPr>
            <p:ph type="subTitle" idx="13"/>
          </p:nvPr>
        </p:nvSpPr>
        <p:spPr/>
        <p:txBody>
          <a:bodyPr>
            <a:normAutofit fontScale="92500"/>
          </a:bodyPr>
          <a:lstStyle/>
          <a:p>
            <a:r>
              <a:rPr lang="en-GB" sz="2400" kern="1200" dirty="0">
                <a:solidFill>
                  <a:srgbClr val="002A5C"/>
                </a:solidFill>
                <a:latin typeface="+mn-lt"/>
                <a:ea typeface="+mn-ea"/>
                <a:cs typeface="+mn-cs"/>
                <a:hlinkClick r:id="rId2"/>
              </a:rPr>
              <a:t>DACCS and BECCS for CO2 removal/negative emissions</a:t>
            </a:r>
            <a:endParaRPr lang="en-GB" sz="2400" kern="1200" dirty="0">
              <a:solidFill>
                <a:srgbClr val="002A5C"/>
              </a:solidFill>
              <a:latin typeface="+mn-lt"/>
              <a:ea typeface="+mn-ea"/>
              <a:cs typeface="+mn-cs"/>
            </a:endParaRPr>
          </a:p>
        </p:txBody>
      </p:sp>
      <p:sp>
        <p:nvSpPr>
          <p:cNvPr id="7" name="Content Placeholder 6">
            <a:extLst>
              <a:ext uri="{FF2B5EF4-FFF2-40B4-BE49-F238E27FC236}">
                <a16:creationId xmlns:a16="http://schemas.microsoft.com/office/drawing/2014/main" id="{413D1C5F-20B1-8838-018A-E18C3511E358}"/>
              </a:ext>
            </a:extLst>
          </p:cNvPr>
          <p:cNvSpPr>
            <a:spLocks noGrp="1"/>
          </p:cNvSpPr>
          <p:nvPr>
            <p:ph idx="1"/>
          </p:nvPr>
        </p:nvSpPr>
        <p:spPr/>
        <p:txBody>
          <a:bodyPr>
            <a:normAutofit/>
          </a:bodyPr>
          <a:lstStyle/>
          <a:p>
            <a:pPr marL="0" indent="0" algn="just">
              <a:buNone/>
            </a:pPr>
            <a:endParaRPr lang="en-GB" dirty="0"/>
          </a:p>
          <a:p>
            <a:pPr marL="342900" indent="-342900">
              <a:buAutoNum type="arabicPeriod"/>
            </a:pPr>
            <a:endParaRPr lang="en-BE" dirty="0"/>
          </a:p>
        </p:txBody>
      </p:sp>
      <p:graphicFrame>
        <p:nvGraphicFramePr>
          <p:cNvPr id="3" name="Content Placeholder 8">
            <a:extLst>
              <a:ext uri="{FF2B5EF4-FFF2-40B4-BE49-F238E27FC236}">
                <a16:creationId xmlns:a16="http://schemas.microsoft.com/office/drawing/2014/main" id="{E5896073-0203-D8C4-CC8D-07589E1D6D11}"/>
              </a:ext>
            </a:extLst>
          </p:cNvPr>
          <p:cNvGraphicFramePr>
            <a:graphicFrameLocks/>
          </p:cNvGraphicFramePr>
          <p:nvPr>
            <p:extLst>
              <p:ext uri="{D42A27DB-BD31-4B8C-83A1-F6EECF244321}">
                <p14:modId xmlns:p14="http://schemas.microsoft.com/office/powerpoint/2010/main" val="3199072801"/>
              </p:ext>
            </p:extLst>
          </p:nvPr>
        </p:nvGraphicFramePr>
        <p:xfrm>
          <a:off x="698390" y="1589115"/>
          <a:ext cx="7816960" cy="3061018"/>
        </p:xfrm>
        <a:graphic>
          <a:graphicData uri="http://schemas.openxmlformats.org/drawingml/2006/table">
            <a:tbl>
              <a:tblPr firstRow="1" bandRow="1">
                <a:tableStyleId>{7DF18680-E054-41AD-8BC1-D1AEF772440D}</a:tableStyleId>
              </a:tblPr>
              <a:tblGrid>
                <a:gridCol w="971384">
                  <a:extLst>
                    <a:ext uri="{9D8B030D-6E8A-4147-A177-3AD203B41FA5}">
                      <a16:colId xmlns:a16="http://schemas.microsoft.com/office/drawing/2014/main" val="3847807639"/>
                    </a:ext>
                  </a:extLst>
                </a:gridCol>
                <a:gridCol w="6845576">
                  <a:extLst>
                    <a:ext uri="{9D8B030D-6E8A-4147-A177-3AD203B41FA5}">
                      <a16:colId xmlns:a16="http://schemas.microsoft.com/office/drawing/2014/main" val="4012701541"/>
                    </a:ext>
                  </a:extLst>
                </a:gridCol>
              </a:tblGrid>
              <a:tr h="341789">
                <a:tc>
                  <a:txBody>
                    <a:bodyPr/>
                    <a:lstStyle/>
                    <a:p>
                      <a:pPr algn="ctr"/>
                      <a:endParaRPr lang="en-GB" sz="1200" dirty="0"/>
                    </a:p>
                  </a:txBody>
                  <a:tcPr anchor="ctr">
                    <a:lnT w="12700" cap="flat" cmpd="sng" algn="ctr">
                      <a:solidFill>
                        <a:schemeClr val="tx1"/>
                      </a:solidFill>
                      <a:prstDash val="solid"/>
                      <a:round/>
                      <a:headEnd type="none" w="med" len="med"/>
                      <a:tailEnd type="none" w="med" len="med"/>
                    </a:lnT>
                  </a:tcPr>
                </a:tc>
                <a:tc>
                  <a:txBody>
                    <a:bodyPr/>
                    <a:lstStyle/>
                    <a:p>
                      <a:pPr algn="ctr"/>
                      <a:r>
                        <a:rPr lang="en-GB" sz="1200" dirty="0"/>
                        <a:t>Scope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494408"/>
                  </a:ext>
                </a:extLst>
              </a:tr>
              <a:tr h="341789">
                <a:tc>
                  <a:txBody>
                    <a:bodyPr/>
                    <a:lstStyle/>
                    <a:p>
                      <a:pPr marL="0" indent="0" algn="ctr">
                        <a:buFont typeface="Arial" panose="020B0604020202020204" pitchFamily="34" charset="0"/>
                        <a:buNone/>
                      </a:pPr>
                      <a:r>
                        <a:rPr lang="en-GB" sz="1200" kern="1200" dirty="0">
                          <a:solidFill>
                            <a:srgbClr val="002A5C"/>
                          </a:solidFill>
                          <a:latin typeface="+mn-lt"/>
                          <a:ea typeface="+mn-ea"/>
                          <a:cs typeface="+mn-cs"/>
                        </a:rPr>
                        <a:t>Scope</a:t>
                      </a:r>
                    </a:p>
                  </a:txBody>
                  <a:tcPr anchor="ctr"/>
                </a:tc>
                <a:tc>
                  <a:txBody>
                    <a:bodyPr/>
                    <a:lstStyle/>
                    <a:p>
                      <a:pPr marL="171450" lvl="0" indent="-171450" algn="just" defTabSz="685800" rtl="0" eaLnBrk="1" latinLnBrk="0" hangingPunct="1">
                        <a:buFont typeface="Wingdings" panose="05000000000000000000" pitchFamily="2" charset="2"/>
                        <a:buChar char="§"/>
                      </a:pPr>
                      <a:r>
                        <a:rPr lang="en-GB" sz="1200" kern="1200" dirty="0">
                          <a:solidFill>
                            <a:srgbClr val="002A5C"/>
                          </a:solidFill>
                          <a:latin typeface="+mn-lt"/>
                          <a:ea typeface="+mn-ea"/>
                          <a:cs typeface="+mn-cs"/>
                        </a:rPr>
                        <a:t>Projects should substantiate the potential for the proposed solutions in the area(s) of DACCS and/or BECCS as CO2 mitigation option by conducting an LCA in conformity with guidelines developed by the Commission, such as the Innovation Fund GHG methodology and the relevant ISO standards and the EU Taxonomy Regulation. </a:t>
                      </a:r>
                    </a:p>
                    <a:p>
                      <a:pPr marL="171450" lvl="0" indent="-171450" algn="just" defTabSz="685800" rtl="0" eaLnBrk="1" latinLnBrk="0" hangingPunct="1">
                        <a:buFont typeface="Wingdings" panose="05000000000000000000" pitchFamily="2" charset="2"/>
                        <a:buChar char="§"/>
                      </a:pPr>
                      <a:r>
                        <a:rPr lang="en-GB" sz="1200" kern="1200" dirty="0">
                          <a:solidFill>
                            <a:srgbClr val="002A5C"/>
                          </a:solidFill>
                          <a:latin typeface="+mn-lt"/>
                          <a:ea typeface="+mn-ea"/>
                          <a:cs typeface="+mn-cs"/>
                        </a:rPr>
                        <a:t>This life cycle consideration should include the sustainability of biomass and the renewable origin of electricity, and assess other environmental dimensions (requirements for land, water; impacts on air and water quality, biodiversity; distances to major storage clusters, leakages etc.).</a:t>
                      </a:r>
                      <a:endParaRPr lang="en-US" sz="1200" kern="1200" dirty="0">
                        <a:solidFill>
                          <a:srgbClr val="002A5C"/>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5101081"/>
                  </a:ext>
                </a:extLst>
              </a:tr>
              <a:tr h="341789">
                <a:tc>
                  <a:txBody>
                    <a:bodyPr/>
                    <a:lstStyle/>
                    <a:p>
                      <a:pPr marL="0" indent="0" algn="ctr" defTabSz="685800" rtl="0" eaLnBrk="1" latinLnBrk="0" hangingPunct="1">
                        <a:buFont typeface="Wingdings" panose="05000000000000000000" pitchFamily="2" charset="2"/>
                        <a:buNone/>
                      </a:pPr>
                      <a:r>
                        <a:rPr lang="en-GB" sz="1200" kern="1200" dirty="0">
                          <a:solidFill>
                            <a:srgbClr val="002A5C"/>
                          </a:solidFill>
                          <a:latin typeface="+mn-lt"/>
                          <a:ea typeface="+mn-ea"/>
                          <a:cs typeface="+mn-cs"/>
                        </a:rPr>
                        <a:t>Expected results</a:t>
                      </a:r>
                    </a:p>
                  </a:txBody>
                  <a:tcPr anchor="ctr"/>
                </a:tc>
                <a:tc>
                  <a:txBody>
                    <a:bodyPr/>
                    <a:lstStyle/>
                    <a:p>
                      <a:pPr marL="171450" indent="-171450">
                        <a:buFont typeface="Wingdings" panose="05000000000000000000" pitchFamily="2" charset="2"/>
                        <a:buChar char="§"/>
                      </a:pPr>
                      <a:r>
                        <a:rPr lang="en-GB" sz="1200" kern="1200" dirty="0">
                          <a:solidFill>
                            <a:srgbClr val="002A5C"/>
                          </a:solidFill>
                          <a:latin typeface="+mn-lt"/>
                          <a:ea typeface="+mn-ea"/>
                          <a:cs typeface="+mn-cs"/>
                        </a:rPr>
                        <a:t>Improve existing or develop new materials for DACCS and/or BECCS technologies; or</a:t>
                      </a:r>
                    </a:p>
                    <a:p>
                      <a:pPr marL="171450" indent="-171450">
                        <a:buFont typeface="Wingdings" panose="05000000000000000000" pitchFamily="2" charset="2"/>
                        <a:buChar char="§"/>
                      </a:pPr>
                      <a:r>
                        <a:rPr lang="en-GB" sz="1200" kern="1200" dirty="0">
                          <a:solidFill>
                            <a:srgbClr val="002A5C"/>
                          </a:solidFill>
                          <a:latin typeface="+mn-lt"/>
                          <a:ea typeface="+mn-ea"/>
                          <a:cs typeface="+mn-cs"/>
                        </a:rPr>
                        <a:t>Address potential barriers to the incorporation of DACCS and/or BECCS technologies in existing CC(U)(S) concepts; or</a:t>
                      </a:r>
                    </a:p>
                    <a:p>
                      <a:pPr marL="171450" indent="-171450">
                        <a:buFont typeface="Wingdings" panose="05000000000000000000" pitchFamily="2" charset="2"/>
                        <a:buChar char="§"/>
                      </a:pPr>
                      <a:r>
                        <a:rPr lang="en-GB" sz="1200" kern="1200" dirty="0">
                          <a:solidFill>
                            <a:srgbClr val="002A5C"/>
                          </a:solidFill>
                          <a:latin typeface="+mn-lt"/>
                          <a:ea typeface="+mn-ea"/>
                          <a:cs typeface="+mn-cs"/>
                        </a:rPr>
                        <a:t>Make DACCS and/or BECCS technologies a viable option to make the EU carbon neutral by increasing the TRL levels and reducing cost of the different technological options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836077"/>
                  </a:ext>
                </a:extLst>
              </a:tr>
              <a:tr h="341789">
                <a:tc>
                  <a:txBody>
                    <a:bodyPr/>
                    <a:lstStyle/>
                    <a:p>
                      <a:pPr marL="0" indent="0" algn="ctr" defTabSz="685800" rtl="0" eaLnBrk="1" latinLnBrk="0" hangingPunct="1">
                        <a:buFont typeface="Wingdings" panose="05000000000000000000" pitchFamily="2" charset="2"/>
                        <a:buNone/>
                      </a:pPr>
                      <a:r>
                        <a:rPr lang="en-GB" sz="1200" kern="1200" dirty="0">
                          <a:solidFill>
                            <a:srgbClr val="002A5C"/>
                          </a:solidFill>
                          <a:latin typeface="+mn-lt"/>
                          <a:ea typeface="+mn-ea"/>
                          <a:cs typeface="+mn-cs"/>
                        </a:rPr>
                        <a:t>Other</a:t>
                      </a:r>
                    </a:p>
                  </a:txBody>
                  <a:tcPr anchor="ctr"/>
                </a:tc>
                <a:tc>
                  <a:txBody>
                    <a:bodyPr/>
                    <a:lstStyle/>
                    <a:p>
                      <a:pPr marL="171450" indent="-171450">
                        <a:buFont typeface="Wingdings" panose="05000000000000000000" pitchFamily="2" charset="2"/>
                        <a:buChar char="§"/>
                      </a:pPr>
                      <a:r>
                        <a:rPr lang="en-GB" sz="1200" kern="1200" dirty="0">
                          <a:solidFill>
                            <a:srgbClr val="002A5C"/>
                          </a:solidFill>
                          <a:latin typeface="+mn-lt"/>
                          <a:ea typeface="+mn-ea"/>
                          <a:cs typeface="+mn-cs"/>
                        </a:rPr>
                        <a:t>EUR 5 000 000 (three projects to be awarded), and deadline on 04.02.2025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8384511"/>
                  </a:ext>
                </a:extLst>
              </a:tr>
            </a:tbl>
          </a:graphicData>
        </a:graphic>
      </p:graphicFrame>
    </p:spTree>
    <p:extLst>
      <p:ext uri="{BB962C8B-B14F-4D97-AF65-F5344CB8AC3E}">
        <p14:creationId xmlns:p14="http://schemas.microsoft.com/office/powerpoint/2010/main" val="119761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CADE-F964-004F-B705-412EF78E2CEE}"/>
              </a:ext>
            </a:extLst>
          </p:cNvPr>
          <p:cNvSpPr>
            <a:spLocks noGrp="1"/>
          </p:cNvSpPr>
          <p:nvPr>
            <p:ph type="title"/>
          </p:nvPr>
        </p:nvSpPr>
        <p:spPr/>
        <p:txBody>
          <a:bodyPr/>
          <a:lstStyle/>
          <a:p>
            <a:r>
              <a:rPr lang="en-GB" err="1"/>
              <a:t>AoB</a:t>
            </a:r>
            <a:endParaRPr lang="en-BE"/>
          </a:p>
        </p:txBody>
      </p:sp>
      <p:sp>
        <p:nvSpPr>
          <p:cNvPr id="7" name="Content Placeholder 6">
            <a:extLst>
              <a:ext uri="{FF2B5EF4-FFF2-40B4-BE49-F238E27FC236}">
                <a16:creationId xmlns:a16="http://schemas.microsoft.com/office/drawing/2014/main" id="{0E5ACCDF-FB9A-9643-82BA-D8B91DD9375C}"/>
              </a:ext>
            </a:extLst>
          </p:cNvPr>
          <p:cNvSpPr>
            <a:spLocks noGrp="1"/>
          </p:cNvSpPr>
          <p:nvPr>
            <p:ph idx="1"/>
          </p:nvPr>
        </p:nvSpPr>
        <p:spPr/>
        <p:txBody>
          <a:bodyPr>
            <a:normAutofit/>
          </a:bodyPr>
          <a:lstStyle/>
          <a:p>
            <a:pPr marL="0" indent="0" algn="just">
              <a:buNone/>
            </a:pPr>
            <a:r>
              <a:rPr lang="en-GB" dirty="0"/>
              <a:t>Next monthly meeting</a:t>
            </a:r>
          </a:p>
          <a:p>
            <a:pPr lvl="2" algn="just"/>
            <a:r>
              <a:rPr lang="en-GB" dirty="0"/>
              <a:t>Friday, 13 December at 15:00 (CET)</a:t>
            </a:r>
          </a:p>
          <a:p>
            <a:pPr lvl="2" algn="just"/>
            <a:endParaRPr lang="en-GB" dirty="0"/>
          </a:p>
          <a:p>
            <a:pPr marL="0" indent="0" algn="just">
              <a:buNone/>
            </a:pPr>
            <a:r>
              <a:rPr lang="en-GB" dirty="0"/>
              <a:t>Any other topics to be discussed?</a:t>
            </a:r>
          </a:p>
          <a:p>
            <a:pPr lvl="1" algn="just"/>
            <a:endParaRPr lang="en-GB" dirty="0"/>
          </a:p>
          <a:p>
            <a:pPr lvl="1" algn="just"/>
            <a:endParaRPr lang="en-GB" dirty="0"/>
          </a:p>
          <a:p>
            <a:pPr marL="0" indent="0" algn="just">
              <a:buNone/>
            </a:pPr>
            <a:endParaRPr lang="en-GB" dirty="0"/>
          </a:p>
          <a:p>
            <a:pPr marL="0" indent="0" algn="just">
              <a:buNone/>
            </a:pPr>
            <a:endParaRPr lang="en-GB" dirty="0"/>
          </a:p>
        </p:txBody>
      </p:sp>
      <p:sp>
        <p:nvSpPr>
          <p:cNvPr id="4" name="Date Placeholder 3">
            <a:extLst>
              <a:ext uri="{FF2B5EF4-FFF2-40B4-BE49-F238E27FC236}">
                <a16:creationId xmlns:a16="http://schemas.microsoft.com/office/drawing/2014/main" id="{804CBEB6-47B9-EF4E-BFCB-C7358421BD39}"/>
              </a:ext>
            </a:extLst>
          </p:cNvPr>
          <p:cNvSpPr>
            <a:spLocks noGrp="1"/>
          </p:cNvSpPr>
          <p:nvPr>
            <p:ph type="dt" sz="half" idx="10"/>
          </p:nvPr>
        </p:nvSpPr>
        <p:spPr/>
        <p:txBody>
          <a:bodyPr/>
          <a:lstStyle/>
          <a:p>
            <a:fld id="{93646EA7-FD2D-B343-B5CA-A9825A679E14}" type="datetime3">
              <a:rPr lang="en-US" smtClean="0"/>
              <a:t>13 November 2024</a:t>
            </a:fld>
            <a:endParaRPr lang="en-BE"/>
          </a:p>
        </p:txBody>
      </p:sp>
      <p:sp>
        <p:nvSpPr>
          <p:cNvPr id="5" name="Footer Placeholder 4">
            <a:extLst>
              <a:ext uri="{FF2B5EF4-FFF2-40B4-BE49-F238E27FC236}">
                <a16:creationId xmlns:a16="http://schemas.microsoft.com/office/drawing/2014/main" id="{21DA7270-B4FD-094D-9DD3-1B3DD2FFD1C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4046909-ED25-764A-B481-2355F2E9B126}"/>
              </a:ext>
            </a:extLst>
          </p:cNvPr>
          <p:cNvSpPr>
            <a:spLocks noGrp="1"/>
          </p:cNvSpPr>
          <p:nvPr>
            <p:ph type="sldNum" sz="quarter" idx="12"/>
          </p:nvPr>
        </p:nvSpPr>
        <p:spPr/>
        <p:txBody>
          <a:bodyPr/>
          <a:lstStyle/>
          <a:p>
            <a:fld id="{14B82451-9D74-E142-B67E-6459AEE92700}" type="slidenum">
              <a:rPr lang="en-BE" smtClean="0"/>
              <a:t>9</a:t>
            </a:fld>
            <a:endParaRPr lang="en-BE"/>
          </a:p>
        </p:txBody>
      </p:sp>
      <p:sp>
        <p:nvSpPr>
          <p:cNvPr id="8" name="Subtitle 7">
            <a:extLst>
              <a:ext uri="{FF2B5EF4-FFF2-40B4-BE49-F238E27FC236}">
                <a16:creationId xmlns:a16="http://schemas.microsoft.com/office/drawing/2014/main" id="{D547315F-D901-B948-A470-ED406C7B925B}"/>
              </a:ext>
            </a:extLst>
          </p:cNvPr>
          <p:cNvSpPr>
            <a:spLocks noGrp="1"/>
          </p:cNvSpPr>
          <p:nvPr>
            <p:ph type="subTitle" idx="13"/>
          </p:nvPr>
        </p:nvSpPr>
        <p:spPr/>
        <p:txBody>
          <a:bodyPr/>
          <a:lstStyle/>
          <a:p>
            <a:r>
              <a:rPr lang="en-GB" dirty="0"/>
              <a:t>Final remarks</a:t>
            </a:r>
            <a:endParaRPr lang="en-BE" dirty="0"/>
          </a:p>
        </p:txBody>
      </p:sp>
    </p:spTree>
    <p:extLst>
      <p:ext uri="{BB962C8B-B14F-4D97-AF65-F5344CB8AC3E}">
        <p14:creationId xmlns:p14="http://schemas.microsoft.com/office/powerpoint/2010/main" val="201351492"/>
      </p:ext>
    </p:extLst>
  </p:cSld>
  <p:clrMapOvr>
    <a:masterClrMapping/>
  </p:clrMapOvr>
</p:sld>
</file>

<file path=ppt/theme/theme1.xml><?xml version="1.0" encoding="utf-8"?>
<a:theme xmlns:a="http://schemas.openxmlformats.org/drawingml/2006/main" name="Office Theme">
  <a:themeElements>
    <a:clrScheme name="ETN">
      <a:dk1>
        <a:srgbClr val="000000"/>
      </a:dk1>
      <a:lt1>
        <a:srgbClr val="FFFFFF"/>
      </a:lt1>
      <a:dk2>
        <a:srgbClr val="44546A"/>
      </a:dk2>
      <a:lt2>
        <a:srgbClr val="E7E6E6"/>
      </a:lt2>
      <a:accent1>
        <a:srgbClr val="002A5C"/>
      </a:accent1>
      <a:accent2>
        <a:srgbClr val="CAD210"/>
      </a:accent2>
      <a:accent3>
        <a:srgbClr val="80AADC"/>
      </a:accent3>
      <a:accent4>
        <a:srgbClr val="FFC000"/>
      </a:accent4>
      <a:accent5>
        <a:srgbClr val="4DA6DB"/>
      </a:accent5>
      <a:accent6>
        <a:srgbClr val="8CB645"/>
      </a:accent6>
      <a:hlink>
        <a:srgbClr val="007FC5"/>
      </a:hlink>
      <a:folHlink>
        <a:srgbClr val="0059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A99EBD-1CB5-4E92-B28D-02FB929BED4F}" vid="{7B700F02-AC75-4F51-A6CF-A81EFA0BD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45A4DB0B4D9F47958A04C5ED54EAB9" ma:contentTypeVersion="6" ma:contentTypeDescription="Create a new document." ma:contentTypeScope="" ma:versionID="48d455a20fdf18290f1acecb5ddeec7f">
  <xsd:schema xmlns:xsd="http://www.w3.org/2001/XMLSchema" xmlns:xs="http://www.w3.org/2001/XMLSchema" xmlns:p="http://schemas.microsoft.com/office/2006/metadata/properties" xmlns:ns2="6ca6b83f-ca5c-4584-8293-dc6039684757" xmlns:ns3="648fd740-9d9f-42e8-8e63-1059f30a37b0" targetNamespace="http://schemas.microsoft.com/office/2006/metadata/properties" ma:root="true" ma:fieldsID="11e813b08e9613e2f7419d8cf0a49e32" ns2:_="" ns3:_="">
    <xsd:import namespace="6ca6b83f-ca5c-4584-8293-dc6039684757"/>
    <xsd:import namespace="648fd740-9d9f-42e8-8e63-1059f30a37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6b83f-ca5c-4584-8293-dc6039684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8fd740-9d9f-42e8-8e63-1059f30a37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1C2748-79F2-438F-99B5-B13965DCF0F2}">
  <ds:schemaRefs>
    <ds:schemaRef ds:uri="http://purl.org/dc/elements/1.1/"/>
    <ds:schemaRef ds:uri="http://schemas.microsoft.com/office/2006/metadata/properties"/>
    <ds:schemaRef ds:uri="648fd740-9d9f-42e8-8e63-1059f30a37b0"/>
    <ds:schemaRef ds:uri="6ca6b83f-ca5c-4584-8293-dc603968475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63DDC91F-B442-4E77-80F2-E9B7FFC965CE}">
  <ds:schemaRefs>
    <ds:schemaRef ds:uri="http://schemas.microsoft.com/sharepoint/v3/contenttype/forms"/>
  </ds:schemaRefs>
</ds:datastoreItem>
</file>

<file path=customXml/itemProps3.xml><?xml version="1.0" encoding="utf-8"?>
<ds:datastoreItem xmlns:ds="http://schemas.openxmlformats.org/officeDocument/2006/customXml" ds:itemID="{466E6744-0F17-4921-BA9C-EF3BA71E76F8}"/>
</file>

<file path=docProps/app.xml><?xml version="1.0" encoding="utf-8"?>
<Properties xmlns="http://schemas.openxmlformats.org/officeDocument/2006/extended-properties" xmlns:vt="http://schemas.openxmlformats.org/officeDocument/2006/docPropsVTypes">
  <Template>ETN PPT template 2023</Template>
  <TotalTime>670</TotalTime>
  <Words>1141</Words>
  <Application>Microsoft Office PowerPoint</Application>
  <PresentationFormat>On-screen Show (16:9)</PresentationFormat>
  <Paragraphs>126</Paragraphs>
  <Slides>13</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ETN CCS Taskforce</vt:lpstr>
      <vt:lpstr>Agenda of the meeting</vt:lpstr>
      <vt:lpstr>Status of the new activities</vt:lpstr>
      <vt:lpstr>CCS Report on Optimal CO₂ transportation</vt:lpstr>
      <vt:lpstr>CCS Report on Optimal CO₂ transportation</vt:lpstr>
      <vt:lpstr>Proposal for new other activities</vt:lpstr>
      <vt:lpstr>EU Calls on CCS (shared by email on 04.11)</vt:lpstr>
      <vt:lpstr>EU Calls on CCS (shared by email on 04.11)</vt:lpstr>
      <vt:lpstr>AoB</vt:lpstr>
      <vt:lpstr>Thank you for your attention</vt:lpstr>
      <vt:lpstr>CCS Report on Optimal CO₂ transportation</vt:lpstr>
      <vt:lpstr>CCS Report on Optimal CO₂ transportation</vt:lpstr>
      <vt:lpstr>CCS Report on Optimal CO₂ transportation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 CCS Taskforce</dc:title>
  <dc:creator>Nicolo Cairo (ETN)</dc:creator>
  <cp:lastModifiedBy>Nicolo Cairo (ETN)</cp:lastModifiedBy>
  <cp:revision>5</cp:revision>
  <cp:lastPrinted>2024-11-07T15:39:35Z</cp:lastPrinted>
  <dcterms:created xsi:type="dcterms:W3CDTF">2024-06-21T10:04:15Z</dcterms:created>
  <dcterms:modified xsi:type="dcterms:W3CDTF">2024-11-13T13:38:24Z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0x0101002245A4DB0B4D9F47958A04C5ED54EAB9</vt:lpwstr>
  </property>
</Properties>
</file>