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0"/>
  </p:notesMasterIdLst>
  <p:sldIdLst>
    <p:sldId id="263" r:id="rId5"/>
    <p:sldId id="257" r:id="rId6"/>
    <p:sldId id="280" r:id="rId7"/>
    <p:sldId id="279" r:id="rId8"/>
    <p:sldId id="26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5C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BDFE2A-6063-4AAA-A00F-2633DEE9D199}" v="6" dt="2024-10-03T14:03:29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o Cairo (ETN)" userId="d89d28e3-9525-4c5c-a94e-87d9a779651d" providerId="ADAL" clId="{EDA544BC-F194-4135-8C40-7C9C58C8ABDD}"/>
    <pc:docChg chg="custSel modSld">
      <pc:chgData name="Nicolo Cairo (ETN)" userId="d89d28e3-9525-4c5c-a94e-87d9a779651d" providerId="ADAL" clId="{EDA544BC-F194-4135-8C40-7C9C58C8ABDD}" dt="2024-09-09T13:47:26.940" v="121" actId="20577"/>
      <pc:docMkLst>
        <pc:docMk/>
      </pc:docMkLst>
      <pc:sldChg chg="modSp mod">
        <pc:chgData name="Nicolo Cairo (ETN)" userId="d89d28e3-9525-4c5c-a94e-87d9a779651d" providerId="ADAL" clId="{EDA544BC-F194-4135-8C40-7C9C58C8ABDD}" dt="2024-09-09T13:47:26.940" v="121" actId="20577"/>
        <pc:sldMkLst>
          <pc:docMk/>
          <pc:sldMk cId="201351492" sldId="279"/>
        </pc:sldMkLst>
        <pc:spChg chg="mod">
          <ac:chgData name="Nicolo Cairo (ETN)" userId="d89d28e3-9525-4c5c-a94e-87d9a779651d" providerId="ADAL" clId="{EDA544BC-F194-4135-8C40-7C9C58C8ABDD}" dt="2024-09-09T13:47:26.940" v="121" actId="20577"/>
          <ac:spMkLst>
            <pc:docMk/>
            <pc:sldMk cId="201351492" sldId="279"/>
            <ac:spMk id="7" creationId="{0E5ACCDF-FB9A-9643-82BA-D8B91DD9375C}"/>
          </ac:spMkLst>
        </pc:spChg>
      </pc:sldChg>
      <pc:sldChg chg="modSp mod">
        <pc:chgData name="Nicolo Cairo (ETN)" userId="d89d28e3-9525-4c5c-a94e-87d9a779651d" providerId="ADAL" clId="{EDA544BC-F194-4135-8C40-7C9C58C8ABDD}" dt="2024-09-09T09:37:43.066" v="99" actId="20577"/>
        <pc:sldMkLst>
          <pc:docMk/>
          <pc:sldMk cId="1656492601" sldId="280"/>
        </pc:sldMkLst>
        <pc:graphicFrameChg chg="mod modGraphic">
          <ac:chgData name="Nicolo Cairo (ETN)" userId="d89d28e3-9525-4c5c-a94e-87d9a779651d" providerId="ADAL" clId="{EDA544BC-F194-4135-8C40-7C9C58C8ABDD}" dt="2024-09-09T09:37:43.066" v="99" actId="20577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</pc:docChg>
  </pc:docChgLst>
  <pc:docChgLst>
    <pc:chgData name="Nicolo Cairo (ETN)" userId="d89d28e3-9525-4c5c-a94e-87d9a779651d" providerId="ADAL" clId="{77BDFE2A-6063-4AAA-A00F-2633DEE9D199}"/>
    <pc:docChg chg="undo custSel modSld">
      <pc:chgData name="Nicolo Cairo (ETN)" userId="d89d28e3-9525-4c5c-a94e-87d9a779651d" providerId="ADAL" clId="{77BDFE2A-6063-4AAA-A00F-2633DEE9D199}" dt="2024-10-03T14:04:55.894" v="319" actId="20577"/>
      <pc:docMkLst>
        <pc:docMk/>
      </pc:docMkLst>
      <pc:sldChg chg="modSp mod">
        <pc:chgData name="Nicolo Cairo (ETN)" userId="d89d28e3-9525-4c5c-a94e-87d9a779651d" providerId="ADAL" clId="{77BDFE2A-6063-4AAA-A00F-2633DEE9D199}" dt="2024-10-01T10:22:09.926" v="31" actId="20577"/>
        <pc:sldMkLst>
          <pc:docMk/>
          <pc:sldMk cId="201351492" sldId="279"/>
        </pc:sldMkLst>
        <pc:spChg chg="mod">
          <ac:chgData name="Nicolo Cairo (ETN)" userId="d89d28e3-9525-4c5c-a94e-87d9a779651d" providerId="ADAL" clId="{77BDFE2A-6063-4AAA-A00F-2633DEE9D199}" dt="2024-10-01T10:22:09.926" v="31" actId="20577"/>
          <ac:spMkLst>
            <pc:docMk/>
            <pc:sldMk cId="201351492" sldId="279"/>
            <ac:spMk id="7" creationId="{0E5ACCDF-FB9A-9643-82BA-D8B91DD9375C}"/>
          </ac:spMkLst>
        </pc:spChg>
      </pc:sldChg>
      <pc:sldChg chg="modSp mod">
        <pc:chgData name="Nicolo Cairo (ETN)" userId="d89d28e3-9525-4c5c-a94e-87d9a779651d" providerId="ADAL" clId="{77BDFE2A-6063-4AAA-A00F-2633DEE9D199}" dt="2024-10-03T14:04:55.894" v="319" actId="20577"/>
        <pc:sldMkLst>
          <pc:docMk/>
          <pc:sldMk cId="1656492601" sldId="280"/>
        </pc:sldMkLst>
        <pc:graphicFrameChg chg="mod modGraphic">
          <ac:chgData name="Nicolo Cairo (ETN)" userId="d89d28e3-9525-4c5c-a94e-87d9a779651d" providerId="ADAL" clId="{77BDFE2A-6063-4AAA-A00F-2633DEE9D199}" dt="2024-10-03T14:04:55.894" v="319" actId="20577"/>
          <ac:graphicFrameMkLst>
            <pc:docMk/>
            <pc:sldMk cId="1656492601" sldId="280"/>
            <ac:graphicFrameMk id="11" creationId="{E79B14ED-56EE-AFEB-C727-0C43394556D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251B2-A714-AF40-916B-82269C9B8CF6}" type="datetimeFigureOut">
              <a:rPr lang="en-BE" smtClean="0"/>
              <a:t>03/10/2024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84548-CB85-734D-A5C8-B7DC4E03ADE1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32459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160466"/>
            <a:ext cx="7886700" cy="1130180"/>
          </a:xfrm>
        </p:spPr>
        <p:txBody>
          <a:bodyPr lIns="0" rIns="0" anchor="b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50" y="4338340"/>
            <a:ext cx="6858000" cy="517160"/>
          </a:xfrm>
        </p:spPr>
        <p:txBody>
          <a:bodyPr lIns="0" rIns="0">
            <a:normAutofit/>
          </a:bodyPr>
          <a:lstStyle>
            <a:lvl1pPr marL="0" marR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E508-405E-CA4E-8520-E4869C82FBD1}" type="datetime3">
              <a:rPr lang="en-US" smtClean="0"/>
              <a:t>3 October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7592FD-74C6-F140-9DAA-B4CA75C1EE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41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3865"/>
            <a:ext cx="7886700" cy="3038857"/>
          </a:xfrm>
        </p:spPr>
        <p:txBody>
          <a:bodyPr/>
          <a:lstStyle>
            <a:lvl1pPr>
              <a:defRPr>
                <a:solidFill>
                  <a:srgbClr val="002A5C"/>
                </a:solidFill>
              </a:defRPr>
            </a:lvl1pPr>
            <a:lvl2pPr>
              <a:defRPr>
                <a:solidFill>
                  <a:srgbClr val="002A5C"/>
                </a:solidFill>
              </a:defRPr>
            </a:lvl2pPr>
            <a:lvl3pPr>
              <a:defRPr>
                <a:solidFill>
                  <a:srgbClr val="002A5C"/>
                </a:solidFill>
              </a:defRPr>
            </a:lvl3pPr>
            <a:lvl4pPr>
              <a:defRPr>
                <a:solidFill>
                  <a:srgbClr val="002A5C"/>
                </a:solidFill>
              </a:defRPr>
            </a:lvl4pPr>
            <a:lvl5pPr>
              <a:defRPr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E569-2AF8-464B-8C7A-0F0B0FBCAB40}" type="datetime3">
              <a:rPr lang="en-US" smtClean="0"/>
              <a:t>3 October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021A5D9-967E-4443-8334-2420F90A097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27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4CAD2E-1676-E24F-A99B-9402166D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105"/>
          <a:stretch/>
        </p:blipFill>
        <p:spPr>
          <a:xfrm rot="16200000">
            <a:off x="391886" y="-391886"/>
            <a:ext cx="4772966" cy="5556738"/>
          </a:xfrm>
          <a:prstGeom prst="rect">
            <a:avLst/>
          </a:prstGeom>
        </p:spPr>
      </p:pic>
      <p:pic>
        <p:nvPicPr>
          <p:cNvPr id="7" name="Picture 6" descr="Gradient">
            <a:extLst>
              <a:ext uri="{FF2B5EF4-FFF2-40B4-BE49-F238E27FC236}">
                <a16:creationId xmlns:a16="http://schemas.microsoft.com/office/drawing/2014/main" id="{0E5EFFA3-EA26-924E-ACFD-CF43B0D97B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40" y="1282304"/>
            <a:ext cx="6922948" cy="2139553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40" y="3502152"/>
            <a:ext cx="6922948" cy="106508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44546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3 October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CFA08-5163-9148-B5D4-CBB7AD76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33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dient">
            <a:extLst>
              <a:ext uri="{FF2B5EF4-FFF2-40B4-BE49-F238E27FC236}">
                <a16:creationId xmlns:a16="http://schemas.microsoft.com/office/drawing/2014/main" id="{74E572D6-14D0-584B-8DEF-96F36A36C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675D7C-C0D2-B248-94FF-1129138FDE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8" b="528"/>
          <a:stretch/>
        </p:blipFill>
        <p:spPr>
          <a:xfrm>
            <a:off x="1" y="5824"/>
            <a:ext cx="9144000" cy="5143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ACFA08-5163-9148-B5D4-CBB7AD76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2EDCF-F5BB-E64C-B77D-A54CB4D8E988}" type="datetime3">
              <a:rPr lang="en-US" smtClean="0"/>
              <a:pPr/>
              <a:t>3 October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4546A"/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640" y="1197172"/>
            <a:ext cx="6922948" cy="1194510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7640" y="2481318"/>
            <a:ext cx="6922948" cy="84107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44546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08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3865"/>
            <a:ext cx="3943350" cy="3038857"/>
          </a:xfrm>
        </p:spPr>
        <p:txBody>
          <a:bodyPr/>
          <a:lstStyle>
            <a:lvl1pPr>
              <a:defRPr sz="1800">
                <a:solidFill>
                  <a:srgbClr val="002A5C"/>
                </a:solidFill>
              </a:defRPr>
            </a:lvl1pPr>
            <a:lvl2pPr>
              <a:defRPr sz="1600">
                <a:solidFill>
                  <a:srgbClr val="002A5C"/>
                </a:solidFill>
              </a:defRPr>
            </a:lvl2pPr>
            <a:lvl3pPr>
              <a:defRPr sz="1400">
                <a:solidFill>
                  <a:srgbClr val="002A5C"/>
                </a:solidFill>
              </a:defRPr>
            </a:lvl3pPr>
            <a:lvl4pPr>
              <a:defRPr sz="1200">
                <a:solidFill>
                  <a:srgbClr val="002A5C"/>
                </a:solidFill>
              </a:defRPr>
            </a:lvl4pPr>
            <a:lvl5pPr>
              <a:defRPr sz="1100"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3865"/>
            <a:ext cx="3943350" cy="3038857"/>
          </a:xfrm>
        </p:spPr>
        <p:txBody>
          <a:bodyPr/>
          <a:lstStyle>
            <a:lvl1pPr>
              <a:defRPr sz="1800">
                <a:solidFill>
                  <a:srgbClr val="002A5C"/>
                </a:solidFill>
              </a:defRPr>
            </a:lvl1pPr>
            <a:lvl2pPr>
              <a:defRPr sz="1600">
                <a:solidFill>
                  <a:srgbClr val="002A5C"/>
                </a:solidFill>
              </a:defRPr>
            </a:lvl2pPr>
            <a:lvl3pPr>
              <a:defRPr sz="1400">
                <a:solidFill>
                  <a:srgbClr val="002A5C"/>
                </a:solidFill>
              </a:defRPr>
            </a:lvl3pPr>
            <a:lvl4pPr>
              <a:defRPr sz="1200">
                <a:solidFill>
                  <a:srgbClr val="002A5C"/>
                </a:solidFill>
              </a:defRPr>
            </a:lvl4pPr>
            <a:lvl5pPr>
              <a:defRPr sz="1100">
                <a:solidFill>
                  <a:srgbClr val="002A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45B5B-E5CF-AB49-B55A-2C05810B734B}" type="datetime3">
              <a:rPr lang="en-US" smtClean="0"/>
              <a:t>3 October 2024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4324E14-3A1A-144E-B6B7-27DC69DF813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4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2290AC-F690-7D42-8E40-8024F7DD4F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892" t="38668" r="-24892" b="-35659"/>
          <a:stretch/>
        </p:blipFill>
        <p:spPr>
          <a:xfrm>
            <a:off x="0" y="0"/>
            <a:ext cx="3106674" cy="30131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7130-19A9-044B-B254-7C82656EDF5A}" type="datetime3">
              <a:rPr lang="en-US" smtClean="0"/>
              <a:t>3 October 2024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44BC2A7-9043-0643-9A7A-547156B00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7FC106-1230-2C45-A683-C937755E14B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1678675"/>
            <a:ext cx="7886700" cy="2907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3D09383-650F-DE45-ADB4-90802991D65D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28650" y="1076706"/>
            <a:ext cx="7886700" cy="517160"/>
          </a:xfrm>
        </p:spPr>
        <p:txBody>
          <a:bodyPr lIns="90000" tIns="46800" rIns="9000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400">
                <a:solidFill>
                  <a:srgbClr val="44546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1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F975BE3-978C-F741-B38C-0E957DB2BB14}" type="datetime3">
              <a:rPr lang="en-US" smtClean="0"/>
              <a:t>3 October 2024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FBBB19-2B48-9242-AEAF-E64A7651A4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3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127915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10154"/>
            <a:ext cx="2949178" cy="22915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8897-CF30-9049-AA34-CE65ED138348}" type="datetime3">
              <a:rPr lang="en-US" smtClean="0"/>
              <a:t>3 October 2024</a:t>
            </a:fld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0085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dient">
            <a:extLst>
              <a:ext uri="{FF2B5EF4-FFF2-40B4-BE49-F238E27FC236}">
                <a16:creationId xmlns:a16="http://schemas.microsoft.com/office/drawing/2014/main" id="{C352FAA5-2E0C-D247-8E63-49BB435BBE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67261"/>
            <a:ext cx="9144000" cy="376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B1EFB3-8ED2-E240-A920-E3161A603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2056156"/>
            <a:ext cx="6405196" cy="8917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FF927-4AEA-0C4A-916E-295A65EB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E7A6-ACC4-8C43-BC97-4374F89D94EE}" type="datetime3">
              <a:rPr lang="en-US" smtClean="0"/>
              <a:t>3 October 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9C716-C30F-944B-AC51-AF8253B8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94C70-9475-9740-BD79-04418F68B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A1022-4442-4848-A062-5033228C46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/>
        </p:blipFill>
        <p:spPr bwMode="auto">
          <a:xfrm>
            <a:off x="608629" y="826752"/>
            <a:ext cx="1121160" cy="216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4B06897-6EF8-0D43-80F7-442D17D4E1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9788" y="3035299"/>
            <a:ext cx="6405196" cy="1215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7709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6271AA1-2161-EF49-8A8D-5C3D0A1E6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12661" t="15289"/>
          <a:stretch/>
        </p:blipFill>
        <p:spPr>
          <a:xfrm>
            <a:off x="0" y="0"/>
            <a:ext cx="3106674" cy="3013187"/>
          </a:xfrm>
          <a:prstGeom prst="rect">
            <a:avLst/>
          </a:prstGeom>
        </p:spPr>
      </p:pic>
      <p:pic>
        <p:nvPicPr>
          <p:cNvPr id="9" name="Picture 8" descr="Gradient">
            <a:extLst>
              <a:ext uri="{FF2B5EF4-FFF2-40B4-BE49-F238E27FC236}">
                <a16:creationId xmlns:a16="http://schemas.microsoft.com/office/drawing/2014/main" id="{391059E0-23CC-BF41-BEEB-737BEFECC3B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4767263"/>
            <a:ext cx="9144000" cy="37623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2"/>
            <a:ext cx="20574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93AE7A6-ACC4-8C43-BC97-4374F89D94EE}" type="datetime3">
              <a:rPr lang="en-US" smtClean="0"/>
              <a:t>3 October 2024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2"/>
            <a:ext cx="30861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2"/>
            <a:ext cx="20574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14B82451-9D74-E142-B67E-6459AEE92700}" type="slidenum">
              <a:rPr lang="en-BE" smtClean="0"/>
              <a:pPr/>
              <a:t>‹#›</a:t>
            </a:fld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503764-5E32-F641-888E-048F03021C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8515350" y="288000"/>
            <a:ext cx="247216" cy="6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36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64" r:id="rId5"/>
    <p:sldLayoutId id="2147483666" r:id="rId6"/>
    <p:sldLayoutId id="2147483667" r:id="rId7"/>
    <p:sldLayoutId id="2147483668" r:id="rId8"/>
    <p:sldLayoutId id="2147483672" r:id="rId9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kern="1200">
          <a:solidFill>
            <a:srgbClr val="002A5C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kern="1200">
          <a:solidFill>
            <a:srgbClr val="002A5C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400" kern="1200">
          <a:solidFill>
            <a:srgbClr val="002A5C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kern="1200">
          <a:solidFill>
            <a:srgbClr val="002A5C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100" kern="1200">
          <a:solidFill>
            <a:srgbClr val="002A5C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turbinenetwork.sharepoint.com/:x:/s/ETNHydrogenWorkingGroup-TaskforceonCCSSolutions/ERjggcVlv2RFtZlxteG60l0BLA9J_jenrbxkpsIpZry-aw?e=GvI0ob" TargetMode="External"/><Relationship Id="rId2" Type="http://schemas.openxmlformats.org/officeDocument/2006/relationships/hyperlink" Target="https://europeanturbinenetwork.sharepoint.com/:w:/s/ETNHydrogenWorkingGroup-TaskforceonCCSSolutions/EWNfmCILySpNn7vrcueCjoMBJdIgKhTThn27oYxXt0735g?e=18J5d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0B4E88-44F6-3946-BF05-F9EB3E16B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pPr/>
              <a:t>3 October 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CB551-83B3-9549-B29E-B971A02A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108ED-C47F-B544-9F0B-F54EF153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pPr/>
              <a:t>1</a:t>
            </a:fld>
            <a:endParaRPr lang="en-B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B0972E-54AC-5646-AB17-A05F6B24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ETN CCS Taskforce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1F933-DCC0-6845-B2D4-439C3BCD7C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Monthly Meeting (Friday, 4 October 2024)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501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ADE-F964-004F-B705-412EF78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 of the meeting</a:t>
            </a:r>
            <a:endParaRPr lang="en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5ACCDF-FB9A-9643-82BA-D8B91DD9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GB"/>
              <a:t>Proposed activities for (Q4/2024 and 2025)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BEB6-47B9-EF4E-BFCB-C7358421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3 October 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7270-B4FD-094D-9DD3-1B3DD2FF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909-ED25-764A-B481-2355F2E9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2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47315F-D901-B948-A470-ED406C7B9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Topics to be discussed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0445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ADE-F964-004F-B705-412EF78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Proposed activities (Q4/2024 and 2025)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BEB6-47B9-EF4E-BFCB-C7358421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3 October 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7270-B4FD-094D-9DD3-1B3DD2FF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909-ED25-764A-B481-2355F2E9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3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47315F-D901-B948-A470-ED406C7B9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Discussion on the proposed activities</a:t>
            </a:r>
            <a:endParaRPr lang="en-BE"/>
          </a:p>
        </p:txBody>
      </p:sp>
      <p:graphicFrame>
        <p:nvGraphicFramePr>
          <p:cNvPr id="11" name="Content Placeholder 8">
            <a:extLst>
              <a:ext uri="{FF2B5EF4-FFF2-40B4-BE49-F238E27FC236}">
                <a16:creationId xmlns:a16="http://schemas.microsoft.com/office/drawing/2014/main" id="{E79B14ED-56EE-AFEB-C727-0C43394556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162909"/>
              </p:ext>
            </p:extLst>
          </p:nvPr>
        </p:nvGraphicFramePr>
        <p:xfrm>
          <a:off x="698390" y="1589115"/>
          <a:ext cx="7816959" cy="29935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40440">
                  <a:extLst>
                    <a:ext uri="{9D8B030D-6E8A-4147-A177-3AD203B41FA5}">
                      <a16:colId xmlns:a16="http://schemas.microsoft.com/office/drawing/2014/main" val="1975526939"/>
                    </a:ext>
                  </a:extLst>
                </a:gridCol>
                <a:gridCol w="1806881">
                  <a:extLst>
                    <a:ext uri="{9D8B030D-6E8A-4147-A177-3AD203B41FA5}">
                      <a16:colId xmlns:a16="http://schemas.microsoft.com/office/drawing/2014/main" val="3847807639"/>
                    </a:ext>
                  </a:extLst>
                </a:gridCol>
                <a:gridCol w="3569638">
                  <a:extLst>
                    <a:ext uri="{9D8B030D-6E8A-4147-A177-3AD203B41FA5}">
                      <a16:colId xmlns:a16="http://schemas.microsoft.com/office/drawing/2014/main" val="4012701541"/>
                    </a:ext>
                  </a:extLst>
                </a:gridCol>
              </a:tblGrid>
              <a:tr h="34178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Topics</a:t>
                      </a:r>
                      <a:endParaRPr lang="en-BE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/>
                        <a:t>Proposed activities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Advancements and open questions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4494408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Need to define the most optimal CO₂ transportation related to CCS-GT</a:t>
                      </a:r>
                      <a:endParaRPr lang="en-US" sz="10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Report (due to AGM2025?)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Gathering Members</a:t>
                      </a: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’ expression of interest</a:t>
                      </a:r>
                    </a:p>
                    <a:p>
                      <a:pPr marL="514350" lvl="1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Expressed interest: </a:t>
                      </a:r>
                      <a:r>
                        <a:rPr lang="en-GB" sz="1000" kern="1200" dirty="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Uniper</a:t>
                      </a: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, SSE, </a:t>
                      </a:r>
                      <a:r>
                        <a:rPr lang="en-GB" sz="1000" kern="1200" dirty="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UiS</a:t>
                      </a: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, Peter Jansohn (ETN Em. Member), </a:t>
                      </a:r>
                      <a:r>
                        <a:rPr lang="en-GB" sz="1000" kern="1200" dirty="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Umons</a:t>
                      </a: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, RWTH Aachen, Equinor (reviewer)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82409635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n-BE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Deliver learning opportunities for wider industry and Energy Transition stakeholders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BE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Webinar</a:t>
                      </a:r>
                      <a:r>
                        <a:rPr lang="en-BE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series</a:t>
                      </a:r>
                      <a:endParaRPr lang="en-GB" sz="10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000" kern="1200" baseline="300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episode in 11.2025. </a:t>
                      </a:r>
                    </a:p>
                    <a:p>
                      <a:pPr marL="514350" marR="0" lvl="1" indent="-17145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Following up with Air Liquide (NC, RLP with different contacts)</a:t>
                      </a:r>
                      <a:endParaRPr lang="en-BE" sz="10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836077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lvl="0" indent="0" algn="just" defTabSz="685800" rtl="0" eaLnBrk="1" latinLnBrk="0" hangingPunct="1">
                        <a:buFontTx/>
                        <a:buNone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Identify the economic tipping point, in terms of asset output, between H2-GTs and CCS-GTs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Master's Thesis (09.2025)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UMons</a:t>
                      </a: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 err="1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finalised</a:t>
                      </a: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the Master Thesis description</a:t>
                      </a:r>
                      <a:endParaRPr lang="en-US" sz="10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48991074"/>
                  </a:ext>
                </a:extLst>
              </a:tr>
              <a:tr h="341789">
                <a:tc>
                  <a:txBody>
                    <a:bodyPr/>
                    <a:lstStyle/>
                    <a:p>
                      <a:pPr marL="0" lvl="0" indent="0" algn="just" defTabSz="685800" rtl="0" eaLnBrk="1" latinLnBrk="0" hangingPunct="1">
                        <a:buFontTx/>
                        <a:buNone/>
                      </a:pPr>
                      <a:r>
                        <a:rPr lang="en-US" sz="1000" kern="1200" noProof="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Develop and review a capture technology database (including amine types and effectiveness, membrane systems, solid sorbets etc.), considering TRL, cost, and efficiency</a:t>
                      </a:r>
                      <a:endParaRPr lang="en-US" sz="1000" kern="1200" dirty="0">
                        <a:solidFill>
                          <a:srgbClr val="002A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Collective work to develop the  database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Update as part of a minor student research project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Template uploaded </a:t>
                      </a: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at this link</a:t>
                      </a: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. Any feedback?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Sevilla to lead this activity</a:t>
                      </a:r>
                    </a:p>
                    <a:p>
                      <a:pPr marL="171450" lvl="0" indent="-171450" algn="just" defTabSz="6858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000" kern="1200" dirty="0">
                          <a:solidFill>
                            <a:srgbClr val="002A5C"/>
                          </a:solidFill>
                          <a:latin typeface="+mn-lt"/>
                          <a:ea typeface="+mn-ea"/>
                          <a:cs typeface="+mn-cs"/>
                        </a:rPr>
                        <a:t>Need to discuss involvement, next actions of ETN Members, university students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71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9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CADE-F964-004F-B705-412EF78E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AoB</a:t>
            </a:r>
            <a:endParaRPr lang="en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5ACCDF-FB9A-9643-82BA-D8B91DD93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Next monthly meeting</a:t>
            </a:r>
          </a:p>
          <a:p>
            <a:pPr lvl="2" algn="just"/>
            <a:r>
              <a:rPr lang="en-GB" dirty="0"/>
              <a:t>Friday, 8 November at 15:00 (CET)</a:t>
            </a:r>
          </a:p>
          <a:p>
            <a:pPr lvl="2" algn="just"/>
            <a:endParaRPr lang="en-GB" dirty="0"/>
          </a:p>
          <a:p>
            <a:pPr marL="0" indent="0" algn="just">
              <a:buNone/>
            </a:pPr>
            <a:r>
              <a:rPr lang="en-GB" dirty="0"/>
              <a:t>Any other topics to be discussed?</a:t>
            </a:r>
          </a:p>
          <a:p>
            <a:pPr lvl="1" algn="just"/>
            <a:endParaRPr lang="en-GB" dirty="0"/>
          </a:p>
          <a:p>
            <a:pPr lvl="1" algn="just"/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BEB6-47B9-EF4E-BFCB-C7358421B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46EA7-FD2D-B343-B5CA-A9825A679E14}" type="datetime3">
              <a:rPr lang="en-US" smtClean="0"/>
              <a:t>3 October 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A7270-B4FD-094D-9DD3-1B3DD2FF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46909-ED25-764A-B481-2355F2E9B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4</a:t>
            </a:fld>
            <a:endParaRPr lang="en-BE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47315F-D901-B948-A470-ED406C7B92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GB"/>
              <a:t>Final remarks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135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E1E5C-2775-A44A-8D96-F6DA27D2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/>
              <a:t>Thank you for your attention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7711-E888-1248-B3DA-E6042B808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E004F-8BF2-6546-B75C-A42BFF762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DCF-F5BB-E64C-B77D-A54CB4D8E988}" type="datetime3">
              <a:rPr lang="en-US" smtClean="0"/>
              <a:t>3 October 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69FD1-0333-824E-832F-85A6145A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79419-A425-FC49-B29F-D645A9E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82451-9D74-E142-B67E-6459AEE92700}" type="slidenum">
              <a:rPr lang="en-BE" smtClean="0"/>
              <a:t>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4919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5C"/>
      </a:accent1>
      <a:accent2>
        <a:srgbClr val="CAD210"/>
      </a:accent2>
      <a:accent3>
        <a:srgbClr val="80AADC"/>
      </a:accent3>
      <a:accent4>
        <a:srgbClr val="FFC000"/>
      </a:accent4>
      <a:accent5>
        <a:srgbClr val="4DA6DB"/>
      </a:accent5>
      <a:accent6>
        <a:srgbClr val="8CB645"/>
      </a:accent6>
      <a:hlink>
        <a:srgbClr val="007FC5"/>
      </a:hlink>
      <a:folHlink>
        <a:srgbClr val="0059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1A99EBD-1CB5-4E92-B28D-02FB929BED4F}" vid="{7B700F02-AC75-4F51-A6CF-A81EFA0BDF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45A4DB0B4D9F47958A04C5ED54EAB9" ma:contentTypeVersion="6" ma:contentTypeDescription="Een nieuw document maken." ma:contentTypeScope="" ma:versionID="20b7ecfc10a74185d4b84b67f9818dd5">
  <xsd:schema xmlns:xsd="http://www.w3.org/2001/XMLSchema" xmlns:xs="http://www.w3.org/2001/XMLSchema" xmlns:p="http://schemas.microsoft.com/office/2006/metadata/properties" xmlns:ns2="6ca6b83f-ca5c-4584-8293-dc6039684757" xmlns:ns3="648fd740-9d9f-42e8-8e63-1059f30a37b0" targetNamespace="http://schemas.microsoft.com/office/2006/metadata/properties" ma:root="true" ma:fieldsID="c4394aab9c1ba65a8651a88e36d061ac" ns2:_="" ns3:_="">
    <xsd:import namespace="6ca6b83f-ca5c-4584-8293-dc6039684757"/>
    <xsd:import namespace="648fd740-9d9f-42e8-8e63-1059f30a37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6b83f-ca5c-4584-8293-dc6039684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fd740-9d9f-42e8-8e63-1059f30a37b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1C2748-79F2-438F-99B5-B13965DCF0F2}">
  <ds:schemaRefs>
    <ds:schemaRef ds:uri="http://purl.org/dc/elements/1.1/"/>
    <ds:schemaRef ds:uri="http://schemas.microsoft.com/office/2006/metadata/properties"/>
    <ds:schemaRef ds:uri="648fd740-9d9f-42e8-8e63-1059f30a37b0"/>
    <ds:schemaRef ds:uri="6ca6b83f-ca5c-4584-8293-dc603968475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DDC91F-B442-4E77-80F2-E9B7FFC96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AE9746-5C4B-4874-BD54-A78E0A30AB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a6b83f-ca5c-4584-8293-dc6039684757"/>
    <ds:schemaRef ds:uri="648fd740-9d9f-42e8-8e63-1059f30a37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ETN PPT template 2023</Template>
  <TotalTime>214</TotalTime>
  <Words>264</Words>
  <Application>Microsoft Office PowerPoint</Application>
  <PresentationFormat>On-screen Show (16:9)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ETN CCS Taskforce</vt:lpstr>
      <vt:lpstr>Agenda of the meeting</vt:lpstr>
      <vt:lpstr>Proposed activities (Q4/2024 and 2025)</vt:lpstr>
      <vt:lpstr>AoB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ETN CCS Taskforce</dc:title>
  <dc:creator>Nicolo Cairo (ETN)</dc:creator>
  <cp:lastModifiedBy>Nicolo Cairo (ETN)</cp:lastModifiedBy>
  <cp:revision>3</cp:revision>
  <dcterms:created xsi:type="dcterms:W3CDTF">2024-06-21T10:04:15Z</dcterms:created>
  <dcterms:modified xsi:type="dcterms:W3CDTF">2024-10-03T14:05:02Z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0x0101002245A4DB0B4D9F47958A04C5ED54EAB9</vt:lpwstr>
  </property>
</Properties>
</file>