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63" r:id="rId5"/>
    <p:sldId id="257" r:id="rId6"/>
    <p:sldId id="280" r:id="rId7"/>
    <p:sldId id="279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544BC-F194-4135-8C40-7C9C58C8ABDD}" v="13" dt="2024-09-09T09:37:3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Cairo (ETN)" userId="d89d28e3-9525-4c5c-a94e-87d9a779651d" providerId="ADAL" clId="{EDA544BC-F194-4135-8C40-7C9C58C8ABDD}"/>
    <pc:docChg chg="custSel modSld">
      <pc:chgData name="Nicolo Cairo (ETN)" userId="d89d28e3-9525-4c5c-a94e-87d9a779651d" providerId="ADAL" clId="{EDA544BC-F194-4135-8C40-7C9C58C8ABDD}" dt="2024-09-09T13:47:26.940" v="121" actId="20577"/>
      <pc:docMkLst>
        <pc:docMk/>
      </pc:docMkLst>
      <pc:sldChg chg="modSp mod">
        <pc:chgData name="Nicolo Cairo (ETN)" userId="d89d28e3-9525-4c5c-a94e-87d9a779651d" providerId="ADAL" clId="{EDA544BC-F194-4135-8C40-7C9C58C8ABDD}" dt="2024-09-09T13:47:26.940" v="121" actId="20577"/>
        <pc:sldMkLst>
          <pc:docMk/>
          <pc:sldMk cId="201351492" sldId="279"/>
        </pc:sldMkLst>
        <pc:spChg chg="mod">
          <ac:chgData name="Nicolo Cairo (ETN)" userId="d89d28e3-9525-4c5c-a94e-87d9a779651d" providerId="ADAL" clId="{EDA544BC-F194-4135-8C40-7C9C58C8ABDD}" dt="2024-09-09T13:47:26.940" v="121" actId="20577"/>
          <ac:spMkLst>
            <pc:docMk/>
            <pc:sldMk cId="201351492" sldId="279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EDA544BC-F194-4135-8C40-7C9C58C8ABDD}" dt="2024-09-09T09:37:43.066" v="99" actId="20577"/>
        <pc:sldMkLst>
          <pc:docMk/>
          <pc:sldMk cId="1656492601" sldId="280"/>
        </pc:sldMkLst>
        <pc:graphicFrameChg chg="mod modGraphic">
          <ac:chgData name="Nicolo Cairo (ETN)" userId="d89d28e3-9525-4c5c-a94e-87d9a779651d" providerId="ADAL" clId="{EDA544BC-F194-4135-8C40-7C9C58C8ABDD}" dt="2024-09-09T09:37:43.066" v="99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1B2-A714-AF40-916B-82269C9B8CF6}" type="datetimeFigureOut">
              <a:rPr lang="en-BE" smtClean="0"/>
              <a:t>09/09/2024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4548-CB85-734D-A5C8-B7DC4E03AD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24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160466"/>
            <a:ext cx="7886700" cy="1130180"/>
          </a:xfrm>
        </p:spPr>
        <p:txBody>
          <a:bodyPr lIns="0" rIns="0" anchor="b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38340"/>
            <a:ext cx="6858000" cy="517160"/>
          </a:xfrm>
        </p:spPr>
        <p:txBody>
          <a:bodyPr lIns="0" rIns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E508-405E-CA4E-8520-E4869C82FBD1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592FD-74C6-F140-9DAA-B4CA75C1E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65"/>
            <a:ext cx="7886700" cy="3038857"/>
          </a:xfr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  <a:lvl2pPr>
              <a:defRPr>
                <a:solidFill>
                  <a:srgbClr val="002A5C"/>
                </a:solidFill>
              </a:defRPr>
            </a:lvl2pPr>
            <a:lvl3pPr>
              <a:defRPr>
                <a:solidFill>
                  <a:srgbClr val="002A5C"/>
                </a:solidFill>
              </a:defRPr>
            </a:lvl3pPr>
            <a:lvl4pPr>
              <a:defRPr>
                <a:solidFill>
                  <a:srgbClr val="002A5C"/>
                </a:solidFill>
              </a:defRPr>
            </a:lvl4pPr>
            <a:lvl5pPr>
              <a:defRPr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E569-2AF8-464B-8C7A-0F0B0FBCAB40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21A5D9-967E-4443-8334-2420F90A097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CAD2E-1676-E24F-A99B-9402166D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05"/>
          <a:stretch/>
        </p:blipFill>
        <p:spPr>
          <a:xfrm rot="16200000">
            <a:off x="391886" y="-391886"/>
            <a:ext cx="4772966" cy="5556738"/>
          </a:xfrm>
          <a:prstGeom prst="rect">
            <a:avLst/>
          </a:prstGeom>
        </p:spPr>
      </p:pic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0E5EFFA3-EA26-924E-ACFD-CF43B0D97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282304"/>
            <a:ext cx="6922948" cy="213955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3502152"/>
            <a:ext cx="6922948" cy="10650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74E572D6-14D0-584B-8DEF-96F36A36C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5D7C-C0D2-B248-94FF-1129138FD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8" b="528"/>
          <a:stretch/>
        </p:blipFill>
        <p:spPr>
          <a:xfrm>
            <a:off x="1" y="5824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2EDCF-F5BB-E64C-B77D-A54CB4D8E988}" type="datetime3">
              <a:rPr lang="en-US" smtClean="0"/>
              <a:pPr/>
              <a:t>9 September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197172"/>
            <a:ext cx="6922948" cy="119451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2481318"/>
            <a:ext cx="6922948" cy="841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B5B-E5CF-AB49-B55A-2C05810B734B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324E14-3A1A-144E-B6B7-27DC69DF8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2290AC-F690-7D42-8E40-8024F7DD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92" t="38668" r="-24892" b="-35659"/>
          <a:stretch/>
        </p:blipFill>
        <p:spPr>
          <a:xfrm>
            <a:off x="0" y="0"/>
            <a:ext cx="3106674" cy="30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7130-19A9-044B-B254-7C82656EDF5A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4BC2A7-9043-0643-9A7A-547156B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FC106-1230-2C45-A683-C937755E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678675"/>
            <a:ext cx="7886700" cy="2907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D09383-650F-DE45-ADB4-90802991D6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975BE3-978C-F741-B38C-0E957DB2BB14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BB19-2B48-9242-AEAF-E64A7651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7915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10154"/>
            <a:ext cx="2949178" cy="229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8897-CF30-9049-AA34-CE65ED138348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C352FAA5-2E0C-D247-8E63-49BB435BB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1"/>
            <a:ext cx="9144000" cy="37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EFB3-8ED2-E240-A920-E3161A60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056156"/>
            <a:ext cx="6405196" cy="891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FF927-4AEA-0C4A-916E-295A65EB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7A6-ACC4-8C43-BC97-4374F89D94EE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C716-C30F-944B-AC51-AF8253B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C70-9475-9740-BD79-04418F68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1022-4442-4848-A062-5033228C4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608629" y="826752"/>
            <a:ext cx="1121160" cy="21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06897-6EF8-0D43-80F7-442D17D4E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788" y="3035299"/>
            <a:ext cx="6405196" cy="1215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271AA1-2161-EF49-8A8D-5C3D0A1E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2661" t="15289"/>
          <a:stretch/>
        </p:blipFill>
        <p:spPr>
          <a:xfrm>
            <a:off x="0" y="0"/>
            <a:ext cx="3106674" cy="3013187"/>
          </a:xfrm>
          <a:prstGeom prst="rect">
            <a:avLst/>
          </a:prstGeom>
        </p:spPr>
      </p:pic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391059E0-23CC-BF41-BEEB-737BEFECC3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93AE7A6-ACC4-8C43-BC97-4374F89D94EE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03764-5E32-F641-888E-048F03021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72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kern="1200">
          <a:solidFill>
            <a:srgbClr val="002A5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rgbClr val="002A5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rgbClr val="002A5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kern="1200">
          <a:solidFill>
            <a:srgbClr val="002A5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100" kern="1200">
          <a:solidFill>
            <a:srgbClr val="002A5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B4E88-44F6-3946-BF05-F9EB3E16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pPr/>
              <a:t>9 September 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B551-83B3-9549-B29E-B971A02A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08ED-C47F-B544-9F0B-F54EF15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B0972E-54AC-5646-AB17-A05F6B24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ETN CCS Taskforce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1F933-DCC0-6845-B2D4-439C3BCD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Monthly Meeting (Monday, 9 September 2024)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0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of the meeting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/>
              <a:t>Proposed activities for (Q4/2024 and 2025)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Topics to be discussed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445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Proposed activities (Q4/2024 and 2025)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Discussion on the proposed activities</a:t>
            </a:r>
            <a:endParaRPr lang="en-BE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79B14ED-56EE-AFEB-C727-0C4339455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08934"/>
              </p:ext>
            </p:extLst>
          </p:nvPr>
        </p:nvGraphicFramePr>
        <p:xfrm>
          <a:off x="698390" y="1589115"/>
          <a:ext cx="7824581" cy="31459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291">
                  <a:extLst>
                    <a:ext uri="{9D8B030D-6E8A-4147-A177-3AD203B41FA5}">
                      <a16:colId xmlns:a16="http://schemas.microsoft.com/office/drawing/2014/main" val="2041504157"/>
                    </a:ext>
                  </a:extLst>
                </a:gridCol>
                <a:gridCol w="2354678">
                  <a:extLst>
                    <a:ext uri="{9D8B030D-6E8A-4147-A177-3AD203B41FA5}">
                      <a16:colId xmlns:a16="http://schemas.microsoft.com/office/drawing/2014/main" val="1975526939"/>
                    </a:ext>
                  </a:extLst>
                </a:gridCol>
                <a:gridCol w="2362527">
                  <a:extLst>
                    <a:ext uri="{9D8B030D-6E8A-4147-A177-3AD203B41FA5}">
                      <a16:colId xmlns:a16="http://schemas.microsoft.com/office/drawing/2014/main" val="3847807639"/>
                    </a:ext>
                  </a:extLst>
                </a:gridCol>
                <a:gridCol w="2750085">
                  <a:extLst>
                    <a:ext uri="{9D8B030D-6E8A-4147-A177-3AD203B41FA5}">
                      <a16:colId xmlns:a16="http://schemas.microsoft.com/office/drawing/2014/main" val="4012701541"/>
                    </a:ext>
                  </a:extLst>
                </a:gridCol>
              </a:tblGrid>
              <a:tr h="341789">
                <a:tc>
                  <a:txBody>
                    <a:bodyPr/>
                    <a:lstStyle/>
                    <a:p>
                      <a:pPr algn="ctr"/>
                      <a:endParaRPr lang="en-B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Topics</a:t>
                      </a:r>
                      <a:endParaRPr lang="en-B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Proposed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Open questions and discussion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94408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50" b="1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define the most optimal CO₂ transportation related to CCS-GT</a:t>
                      </a: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Any Members interested to participate?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Report before the ETN AGM 2025?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409635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50" b="1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#2</a:t>
                      </a:r>
                      <a:endParaRPr lang="en-BE" sz="1050" b="1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BE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Deliver learning opportunities for wider industry and Energy Transition stakeholders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BE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n-BE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series</a:t>
                      </a:r>
                      <a:endParaRPr lang="en-GB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kern="1200" baseline="300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episode in 11.2025. Any Members available?</a:t>
                      </a:r>
                      <a:endParaRPr lang="en-BE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36077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50" b="1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Identify the economic tipping point, in terms of asset output, between H2-GTs and CCS-GTs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Master's Thesis (</a:t>
                      </a:r>
                      <a:r>
                        <a:rPr lang="en-GB" sz="1000" i="1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potential involvement of University of Seville, </a:t>
                      </a:r>
                      <a:r>
                        <a:rPr lang="en-GB" sz="1000" i="1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UMons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Involvement of Seville, Mons, other Members?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Thesis by 09.2025?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991074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50" b="1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00" kern="1200" noProof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Develop and review a capture technology database (including amine types and effectiveness, membrane systems, solid sorbets etc.), considering TRL, cost, and efficiency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Collective work to develop technologies database (incl. their respective efficacies)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Update as part of a minor student research project (</a:t>
                      </a:r>
                      <a:r>
                        <a:rPr lang="en-GB" sz="1000" i="1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potential involvement of University of Seville, </a:t>
                      </a:r>
                      <a:r>
                        <a:rPr lang="en-GB" sz="1000" i="1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UMons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Any Members (Seville, Mons, others) volunteering to develop a database of technologies? 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Any Academic Member to provide a student to update the database?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71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9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AoB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Next monthly meeting</a:t>
            </a:r>
          </a:p>
          <a:p>
            <a:pPr lvl="2" algn="just"/>
            <a:r>
              <a:rPr lang="en-GB" dirty="0"/>
              <a:t>Friday, 4 October at 15:00 (CET)</a:t>
            </a:r>
          </a:p>
          <a:p>
            <a:pPr lvl="2" algn="just"/>
            <a:endParaRPr lang="en-GB" dirty="0"/>
          </a:p>
          <a:p>
            <a:pPr marL="0" indent="0" algn="just">
              <a:buNone/>
            </a:pPr>
            <a:r>
              <a:rPr lang="en-GB" dirty="0"/>
              <a:t>Any other topics to be discussed?</a:t>
            </a:r>
          </a:p>
          <a:p>
            <a:pPr lvl="1" algn="just"/>
            <a:endParaRPr lang="en-GB" dirty="0"/>
          </a:p>
          <a:p>
            <a:pPr lvl="1" algn="just"/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4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Final remarks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3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E5C-2775-A44A-8D96-F6DA27D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7711-E888-1248-B3DA-E6042B808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004F-8BF2-6546-B75C-A42BFF76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9 September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9FD1-0333-824E-832F-85A6145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9419-A425-FC49-B29F-D645A9E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9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5C"/>
      </a:accent1>
      <a:accent2>
        <a:srgbClr val="CAD210"/>
      </a:accent2>
      <a:accent3>
        <a:srgbClr val="80AADC"/>
      </a:accent3>
      <a:accent4>
        <a:srgbClr val="FFC000"/>
      </a:accent4>
      <a:accent5>
        <a:srgbClr val="4DA6DB"/>
      </a:accent5>
      <a:accent6>
        <a:srgbClr val="8CB645"/>
      </a:accent6>
      <a:hlink>
        <a:srgbClr val="007FC5"/>
      </a:hlink>
      <a:folHlink>
        <a:srgbClr val="0059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A99EBD-1CB5-4E92-B28D-02FB929BED4F}" vid="{7B700F02-AC75-4F51-A6CF-A81EFA0BD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5A4DB0B4D9F47958A04C5ED54EAB9" ma:contentTypeVersion="6" ma:contentTypeDescription="Een nieuw document maken." ma:contentTypeScope="" ma:versionID="20b7ecfc10a74185d4b84b67f9818dd5">
  <xsd:schema xmlns:xsd="http://www.w3.org/2001/XMLSchema" xmlns:xs="http://www.w3.org/2001/XMLSchema" xmlns:p="http://schemas.microsoft.com/office/2006/metadata/properties" xmlns:ns2="6ca6b83f-ca5c-4584-8293-dc6039684757" xmlns:ns3="648fd740-9d9f-42e8-8e63-1059f30a37b0" targetNamespace="http://schemas.microsoft.com/office/2006/metadata/properties" ma:root="true" ma:fieldsID="c4394aab9c1ba65a8651a88e36d061ac" ns2:_="" ns3:_="">
    <xsd:import namespace="6ca6b83f-ca5c-4584-8293-dc6039684757"/>
    <xsd:import namespace="648fd740-9d9f-42e8-8e63-1059f30a3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6b83f-ca5c-4584-8293-dc6039684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fd740-9d9f-42e8-8e63-1059f30a3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3372DF-FB1E-41EE-A9C7-FB148BD9E63C}">
  <ds:schemaRefs>
    <ds:schemaRef ds:uri="648fd740-9d9f-42e8-8e63-1059f30a37b0"/>
    <ds:schemaRef ds:uri="6ca6b83f-ca5c-4584-8293-dc6039684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DDC91F-B442-4E77-80F2-E9B7FFC96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1C2748-79F2-438F-99B5-B13965DCF0F2}">
  <ds:schemaRefs>
    <ds:schemaRef ds:uri="6ca6b83f-ca5c-4584-8293-dc603968475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8fd740-9d9f-42e8-8e63-1059f30a37b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ETN PPT template 2023</Template>
  <TotalTime>122</TotalTime>
  <Words>270</Words>
  <Application>Microsoft Office PowerPoint</Application>
  <PresentationFormat>On-screen Show (16:9)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ETN CCS Taskforce</vt:lpstr>
      <vt:lpstr>Agenda of the meeting</vt:lpstr>
      <vt:lpstr>Proposed activities (Q4/2024 and 2025)</vt:lpstr>
      <vt:lpstr>AoB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 CCS Taskforce</dc:title>
  <dc:creator>Nicolo Cairo (ETN)</dc:creator>
  <cp:lastModifiedBy>Nicolo Cairo (ETN)</cp:lastModifiedBy>
  <cp:revision>1</cp:revision>
  <dcterms:created xsi:type="dcterms:W3CDTF">2024-06-21T10:04:15Z</dcterms:created>
  <dcterms:modified xsi:type="dcterms:W3CDTF">2024-09-09T13:47:35Z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0x0101002245A4DB0B4D9F47958A04C5ED54EAB9</vt:lpwstr>
  </property>
</Properties>
</file>