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63" r:id="rId2"/>
    <p:sldId id="270" r:id="rId3"/>
    <p:sldId id="273" r:id="rId4"/>
    <p:sldId id="274" r:id="rId5"/>
    <p:sldId id="337" r:id="rId6"/>
    <p:sldId id="271" r:id="rId7"/>
    <p:sldId id="285" r:id="rId8"/>
    <p:sldId id="264" r:id="rId9"/>
    <p:sldId id="304" r:id="rId10"/>
    <p:sldId id="341" r:id="rId11"/>
    <p:sldId id="340" r:id="rId12"/>
    <p:sldId id="339" r:id="rId13"/>
    <p:sldId id="338" r:id="rId14"/>
    <p:sldId id="277" r:id="rId15"/>
    <p:sldId id="283" r:id="rId16"/>
    <p:sldId id="290" r:id="rId17"/>
    <p:sldId id="295" r:id="rId18"/>
    <p:sldId id="297" r:id="rId19"/>
    <p:sldId id="342" r:id="rId20"/>
    <p:sldId id="300" r:id="rId21"/>
    <p:sldId id="301" r:id="rId22"/>
    <p:sldId id="334" r:id="rId23"/>
    <p:sldId id="325" r:id="rId24"/>
    <p:sldId id="307" r:id="rId25"/>
    <p:sldId id="308" r:id="rId26"/>
    <p:sldId id="319" r:id="rId27"/>
    <p:sldId id="335" r:id="rId28"/>
    <p:sldId id="318" r:id="rId29"/>
    <p:sldId id="343" r:id="rId30"/>
    <p:sldId id="317" r:id="rId31"/>
    <p:sldId id="344" r:id="rId32"/>
    <p:sldId id="345" r:id="rId33"/>
    <p:sldId id="346" r:id="rId34"/>
    <p:sldId id="302" r:id="rId35"/>
    <p:sldId id="268" r:id="rId36"/>
    <p:sldId id="347" r:id="rId37"/>
    <p:sldId id="275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EA5"/>
    <a:srgbClr val="66FF33"/>
    <a:srgbClr val="C65A9D"/>
    <a:srgbClr val="DA16AB"/>
    <a:srgbClr val="4ED2CC"/>
    <a:srgbClr val="002A5C"/>
    <a:srgbClr val="CBCDD2"/>
    <a:srgbClr val="4454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D653A-ED1B-443C-9901-D564AE9BACAF}" v="6" dt="2023-12-14T17:13:17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5028" autoAdjust="0"/>
  </p:normalViewPr>
  <p:slideViewPr>
    <p:cSldViewPr snapToGrid="0" snapToObjects="1">
      <p:cViewPr varScale="1">
        <p:scale>
          <a:sx n="152" d="100"/>
          <a:sy n="152" d="100"/>
        </p:scale>
        <p:origin x="86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Calenda" userId="45b9d33f-e714-4f30-8491-69bc0c7e99c6" providerId="ADAL" clId="{C9FECF20-A64A-4044-BFFD-F81A600F4A5F}"/>
    <pc:docChg chg="undo redo custSel addSld delSld modSld sldOrd">
      <pc:chgData name="Simona Calenda" userId="45b9d33f-e714-4f30-8491-69bc0c7e99c6" providerId="ADAL" clId="{C9FECF20-A64A-4044-BFFD-F81A600F4A5F}" dt="2023-12-12T09:14:41.159" v="6815" actId="20577"/>
      <pc:docMkLst>
        <pc:docMk/>
      </pc:docMkLst>
      <pc:sldChg chg="modSp mod">
        <pc:chgData name="Simona Calenda" userId="45b9d33f-e714-4f30-8491-69bc0c7e99c6" providerId="ADAL" clId="{C9FECF20-A64A-4044-BFFD-F81A600F4A5F}" dt="2023-12-11T18:14:27.076" v="4750" actId="255"/>
        <pc:sldMkLst>
          <pc:docMk/>
          <pc:sldMk cId="85011748" sldId="263"/>
        </pc:sldMkLst>
        <pc:spChg chg="mod">
          <ac:chgData name="Simona Calenda" userId="45b9d33f-e714-4f30-8491-69bc0c7e99c6" providerId="ADAL" clId="{C9FECF20-A64A-4044-BFFD-F81A600F4A5F}" dt="2023-12-11T18:14:27.076" v="4750" actId="255"/>
          <ac:spMkLst>
            <pc:docMk/>
            <pc:sldMk cId="85011748" sldId="263"/>
            <ac:spMk id="6" creationId="{C031F933-DCC0-6845-B2D4-439C3BCD7CC2}"/>
          </ac:spMkLst>
        </pc:spChg>
      </pc:sldChg>
      <pc:sldChg chg="addSp delSp modSp mod">
        <pc:chgData name="Simona Calenda" userId="45b9d33f-e714-4f30-8491-69bc0c7e99c6" providerId="ADAL" clId="{C9FECF20-A64A-4044-BFFD-F81A600F4A5F}" dt="2023-12-11T19:25:36.436" v="5530" actId="255"/>
        <pc:sldMkLst>
          <pc:docMk/>
          <pc:sldMk cId="3905941535" sldId="264"/>
        </pc:sldMkLst>
        <pc:spChg chg="mod">
          <ac:chgData name="Simona Calenda" userId="45b9d33f-e714-4f30-8491-69bc0c7e99c6" providerId="ADAL" clId="{C9FECF20-A64A-4044-BFFD-F81A600F4A5F}" dt="2023-12-11T19:25:18.564" v="5527" actId="255"/>
          <ac:spMkLst>
            <pc:docMk/>
            <pc:sldMk cId="3905941535" sldId="264"/>
            <ac:spMk id="5" creationId="{AE11884F-95D9-684C-ADDF-91AA4C3026B7}"/>
          </ac:spMkLst>
        </pc:spChg>
        <pc:spChg chg="mod">
          <ac:chgData name="Simona Calenda" userId="45b9d33f-e714-4f30-8491-69bc0c7e99c6" providerId="ADAL" clId="{C9FECF20-A64A-4044-BFFD-F81A600F4A5F}" dt="2023-12-11T19:25:36.436" v="5530" actId="255"/>
          <ac:spMkLst>
            <pc:docMk/>
            <pc:sldMk cId="3905941535" sldId="264"/>
            <ac:spMk id="6" creationId="{C2981654-2CFC-648D-7EA3-76BF01E14B38}"/>
          </ac:spMkLst>
        </pc:spChg>
        <pc:graphicFrameChg chg="mod modGraphic">
          <ac:chgData name="Simona Calenda" userId="45b9d33f-e714-4f30-8491-69bc0c7e99c6" providerId="ADAL" clId="{C9FECF20-A64A-4044-BFFD-F81A600F4A5F}" dt="2023-12-11T19:25:26.688" v="5528" actId="255"/>
          <ac:graphicFrameMkLst>
            <pc:docMk/>
            <pc:sldMk cId="3905941535" sldId="264"/>
            <ac:graphicFrameMk id="11" creationId="{D2CC7B01-8275-424D-B267-3DDA130E18E4}"/>
          </ac:graphicFrameMkLst>
        </pc:graphicFrameChg>
        <pc:picChg chg="del">
          <ac:chgData name="Simona Calenda" userId="45b9d33f-e714-4f30-8491-69bc0c7e99c6" providerId="ADAL" clId="{C9FECF20-A64A-4044-BFFD-F81A600F4A5F}" dt="2023-12-10T17:06:29.513" v="32" actId="478"/>
          <ac:picMkLst>
            <pc:docMk/>
            <pc:sldMk cId="3905941535" sldId="264"/>
            <ac:picMk id="7" creationId="{3A55C618-7620-4105-AE23-C8EF4D8C2312}"/>
          </ac:picMkLst>
        </pc:picChg>
        <pc:picChg chg="add mod">
          <ac:chgData name="Simona Calenda" userId="45b9d33f-e714-4f30-8491-69bc0c7e99c6" providerId="ADAL" clId="{C9FECF20-A64A-4044-BFFD-F81A600F4A5F}" dt="2023-12-10T17:10:14.153" v="36" actId="1076"/>
          <ac:picMkLst>
            <pc:docMk/>
            <pc:sldMk cId="3905941535" sldId="264"/>
            <ac:picMk id="8" creationId="{0B2EC304-8705-4AF9-BD50-56FD74A8204F}"/>
          </ac:picMkLst>
        </pc:picChg>
      </pc:sldChg>
      <pc:sldChg chg="modSp mod">
        <pc:chgData name="Simona Calenda" userId="45b9d33f-e714-4f30-8491-69bc0c7e99c6" providerId="ADAL" clId="{C9FECF20-A64A-4044-BFFD-F81A600F4A5F}" dt="2023-12-11T10:26:57.634" v="1435" actId="20577"/>
        <pc:sldMkLst>
          <pc:docMk/>
          <pc:sldMk cId="204919008" sldId="268"/>
        </pc:sldMkLst>
        <pc:spChg chg="mod">
          <ac:chgData name="Simona Calenda" userId="45b9d33f-e714-4f30-8491-69bc0c7e99c6" providerId="ADAL" clId="{C9FECF20-A64A-4044-BFFD-F81A600F4A5F}" dt="2023-12-11T10:26:57.634" v="1435" actId="20577"/>
          <ac:spMkLst>
            <pc:docMk/>
            <pc:sldMk cId="204919008" sldId="268"/>
            <ac:spMk id="2" creationId="{0F2E1E5C-2775-A44A-8D96-F6DA27D29833}"/>
          </ac:spMkLst>
        </pc:spChg>
      </pc:sldChg>
      <pc:sldChg chg="modSp mod">
        <pc:chgData name="Simona Calenda" userId="45b9d33f-e714-4f30-8491-69bc0c7e99c6" providerId="ADAL" clId="{C9FECF20-A64A-4044-BFFD-F81A600F4A5F}" dt="2023-12-11T19:24:22.851" v="5520" actId="255"/>
        <pc:sldMkLst>
          <pc:docMk/>
          <pc:sldMk cId="1561493561" sldId="273"/>
        </pc:sldMkLst>
        <pc:spChg chg="mod">
          <ac:chgData name="Simona Calenda" userId="45b9d33f-e714-4f30-8491-69bc0c7e99c6" providerId="ADAL" clId="{C9FECF20-A64A-4044-BFFD-F81A600F4A5F}" dt="2023-12-11T19:24:18.634" v="5519" actId="255"/>
          <ac:spMkLst>
            <pc:docMk/>
            <pc:sldMk cId="1561493561" sldId="273"/>
            <ac:spMk id="5" creationId="{567F450E-C7B8-4A30-9965-1C9098341044}"/>
          </ac:spMkLst>
        </pc:spChg>
        <pc:spChg chg="mod">
          <ac:chgData name="Simona Calenda" userId="45b9d33f-e714-4f30-8491-69bc0c7e99c6" providerId="ADAL" clId="{C9FECF20-A64A-4044-BFFD-F81A600F4A5F}" dt="2023-12-11T19:24:22.851" v="5520" actId="255"/>
          <ac:spMkLst>
            <pc:docMk/>
            <pc:sldMk cId="1561493561" sldId="273"/>
            <ac:spMk id="6" creationId="{F70DADF9-F4A3-49BB-BF31-E10BB9D76FEE}"/>
          </ac:spMkLst>
        </pc:spChg>
      </pc:sldChg>
      <pc:sldChg chg="modSp mod">
        <pc:chgData name="Simona Calenda" userId="45b9d33f-e714-4f30-8491-69bc0c7e99c6" providerId="ADAL" clId="{C9FECF20-A64A-4044-BFFD-F81A600F4A5F}" dt="2023-12-11T19:24:40.235" v="5522" actId="255"/>
        <pc:sldMkLst>
          <pc:docMk/>
          <pc:sldMk cId="4199216296" sldId="274"/>
        </pc:sldMkLst>
        <pc:spChg chg="mod">
          <ac:chgData name="Simona Calenda" userId="45b9d33f-e714-4f30-8491-69bc0c7e99c6" providerId="ADAL" clId="{C9FECF20-A64A-4044-BFFD-F81A600F4A5F}" dt="2023-12-11T19:24:36.123" v="5521" actId="255"/>
          <ac:spMkLst>
            <pc:docMk/>
            <pc:sldMk cId="4199216296" sldId="274"/>
            <ac:spMk id="5" creationId="{300AF36E-76DE-45C2-9686-BA6367D37630}"/>
          </ac:spMkLst>
        </pc:spChg>
        <pc:spChg chg="mod">
          <ac:chgData name="Simona Calenda" userId="45b9d33f-e714-4f30-8491-69bc0c7e99c6" providerId="ADAL" clId="{C9FECF20-A64A-4044-BFFD-F81A600F4A5F}" dt="2023-12-11T19:24:40.235" v="5522" actId="255"/>
          <ac:spMkLst>
            <pc:docMk/>
            <pc:sldMk cId="4199216296" sldId="274"/>
            <ac:spMk id="6" creationId="{235CA232-B561-40CE-A8B1-698F3909459C}"/>
          </ac:spMkLst>
        </pc:spChg>
      </pc:sldChg>
      <pc:sldChg chg="addSp delSp modSp mod">
        <pc:chgData name="Simona Calenda" userId="45b9d33f-e714-4f30-8491-69bc0c7e99c6" providerId="ADAL" clId="{C9FECF20-A64A-4044-BFFD-F81A600F4A5F}" dt="2023-12-12T08:26:19.740" v="6360" actId="207"/>
        <pc:sldMkLst>
          <pc:docMk/>
          <pc:sldMk cId="1544291572" sldId="277"/>
        </pc:sldMkLst>
        <pc:spChg chg="mod">
          <ac:chgData name="Simona Calenda" userId="45b9d33f-e714-4f30-8491-69bc0c7e99c6" providerId="ADAL" clId="{C9FECF20-A64A-4044-BFFD-F81A600F4A5F}" dt="2023-12-11T19:24:08.564" v="5518" actId="255"/>
          <ac:spMkLst>
            <pc:docMk/>
            <pc:sldMk cId="1544291572" sldId="277"/>
            <ac:spMk id="5" creationId="{AE11884F-95D9-684C-ADDF-91AA4C3026B7}"/>
          </ac:spMkLst>
        </pc:spChg>
        <pc:spChg chg="mod">
          <ac:chgData name="Simona Calenda" userId="45b9d33f-e714-4f30-8491-69bc0c7e99c6" providerId="ADAL" clId="{C9FECF20-A64A-4044-BFFD-F81A600F4A5F}" dt="2023-12-11T19:26:26.263" v="5540" actId="255"/>
          <ac:spMkLst>
            <pc:docMk/>
            <pc:sldMk cId="1544291572" sldId="277"/>
            <ac:spMk id="10" creationId="{96546833-8FF9-D944-BDBC-9346A71651EF}"/>
          </ac:spMkLst>
        </pc:spChg>
        <pc:graphicFrameChg chg="mod modGraphic">
          <ac:chgData name="Simona Calenda" userId="45b9d33f-e714-4f30-8491-69bc0c7e99c6" providerId="ADAL" clId="{C9FECF20-A64A-4044-BFFD-F81A600F4A5F}" dt="2023-12-12T08:26:19.740" v="6360" actId="207"/>
          <ac:graphicFrameMkLst>
            <pc:docMk/>
            <pc:sldMk cId="1544291572" sldId="277"/>
            <ac:graphicFrameMk id="11" creationId="{D2CC7B01-8275-424D-B267-3DDA130E18E4}"/>
          </ac:graphicFrameMkLst>
        </pc:graphicFrameChg>
        <pc:picChg chg="del">
          <ac:chgData name="Simona Calenda" userId="45b9d33f-e714-4f30-8491-69bc0c7e99c6" providerId="ADAL" clId="{C9FECF20-A64A-4044-BFFD-F81A600F4A5F}" dt="2023-12-10T17:44:28.348" v="204" actId="478"/>
          <ac:picMkLst>
            <pc:docMk/>
            <pc:sldMk cId="1544291572" sldId="277"/>
            <ac:picMk id="6" creationId="{0A767156-F783-491C-ABF2-0C2674CDDDFF}"/>
          </ac:picMkLst>
        </pc:picChg>
        <pc:picChg chg="add mod">
          <ac:chgData name="Simona Calenda" userId="45b9d33f-e714-4f30-8491-69bc0c7e99c6" providerId="ADAL" clId="{C9FECF20-A64A-4044-BFFD-F81A600F4A5F}" dt="2023-12-11T19:26:29.889" v="5542" actId="1076"/>
          <ac:picMkLst>
            <pc:docMk/>
            <pc:sldMk cId="1544291572" sldId="277"/>
            <ac:picMk id="7" creationId="{670DE729-213D-449F-8736-06671EE9D035}"/>
          </ac:picMkLst>
        </pc:picChg>
      </pc:sldChg>
      <pc:sldChg chg="addSp delSp modSp mod">
        <pc:chgData name="Simona Calenda" userId="45b9d33f-e714-4f30-8491-69bc0c7e99c6" providerId="ADAL" clId="{C9FECF20-A64A-4044-BFFD-F81A600F4A5F}" dt="2023-12-11T19:25:42.202" v="5531" actId="255"/>
        <pc:sldMkLst>
          <pc:docMk/>
          <pc:sldMk cId="1690663734" sldId="280"/>
        </pc:sldMkLst>
        <pc:spChg chg="mod">
          <ac:chgData name="Simona Calenda" userId="45b9d33f-e714-4f30-8491-69bc0c7e99c6" providerId="ADAL" clId="{C9FECF20-A64A-4044-BFFD-F81A600F4A5F}" dt="2023-12-11T19:25:42.202" v="5531" actId="255"/>
          <ac:spMkLst>
            <pc:docMk/>
            <pc:sldMk cId="1690663734" sldId="280"/>
            <ac:spMk id="3" creationId="{8947DE62-EA7E-4E2A-8079-65EF4BC77A57}"/>
          </ac:spMkLst>
        </pc:spChg>
        <pc:picChg chg="add del">
          <ac:chgData name="Simona Calenda" userId="45b9d33f-e714-4f30-8491-69bc0c7e99c6" providerId="ADAL" clId="{C9FECF20-A64A-4044-BFFD-F81A600F4A5F}" dt="2023-12-10T17:13:54.930" v="77" actId="478"/>
          <ac:picMkLst>
            <pc:docMk/>
            <pc:sldMk cId="1690663734" sldId="280"/>
            <ac:picMk id="5" creationId="{1EB8EDAC-3C49-93F7-84C6-CB63F00E7B48}"/>
          </ac:picMkLst>
        </pc:picChg>
        <pc:picChg chg="add del mod modCrop">
          <ac:chgData name="Simona Calenda" userId="45b9d33f-e714-4f30-8491-69bc0c7e99c6" providerId="ADAL" clId="{C9FECF20-A64A-4044-BFFD-F81A600F4A5F}" dt="2023-12-10T17:15:06.537" v="91" actId="1076"/>
          <ac:picMkLst>
            <pc:docMk/>
            <pc:sldMk cId="1690663734" sldId="280"/>
            <ac:picMk id="7" creationId="{238674BF-880E-40DA-A6E7-0F746605404C}"/>
          </ac:picMkLst>
        </pc:picChg>
      </pc:sldChg>
      <pc:sldChg chg="modSp del mod modShow">
        <pc:chgData name="Simona Calenda" userId="45b9d33f-e714-4f30-8491-69bc0c7e99c6" providerId="ADAL" clId="{C9FECF20-A64A-4044-BFFD-F81A600F4A5F}" dt="2023-12-11T11:05:03.286" v="1844" actId="47"/>
        <pc:sldMkLst>
          <pc:docMk/>
          <pc:sldMk cId="1695900943" sldId="282"/>
        </pc:sldMkLst>
        <pc:graphicFrameChg chg="modGraphic">
          <ac:chgData name="Simona Calenda" userId="45b9d33f-e714-4f30-8491-69bc0c7e99c6" providerId="ADAL" clId="{C9FECF20-A64A-4044-BFFD-F81A600F4A5F}" dt="2023-12-11T11:04:10.302" v="1835" actId="20577"/>
          <ac:graphicFrameMkLst>
            <pc:docMk/>
            <pc:sldMk cId="1695900943" sldId="282"/>
            <ac:graphicFrameMk id="6" creationId="{EC5D1519-75CE-4077-A985-F9328126AF85}"/>
          </ac:graphicFrameMkLst>
        </pc:graphicFrameChg>
      </pc:sldChg>
      <pc:sldChg chg="addSp delSp modSp mod">
        <pc:chgData name="Simona Calenda" userId="45b9d33f-e714-4f30-8491-69bc0c7e99c6" providerId="ADAL" clId="{C9FECF20-A64A-4044-BFFD-F81A600F4A5F}" dt="2023-12-12T08:45:42.034" v="6542" actId="207"/>
        <pc:sldMkLst>
          <pc:docMk/>
          <pc:sldMk cId="2493821779" sldId="283"/>
        </pc:sldMkLst>
        <pc:spChg chg="mod">
          <ac:chgData name="Simona Calenda" userId="45b9d33f-e714-4f30-8491-69bc0c7e99c6" providerId="ADAL" clId="{C9FECF20-A64A-4044-BFFD-F81A600F4A5F}" dt="2023-12-11T17:54:57.945" v="4387" actId="20577"/>
          <ac:spMkLst>
            <pc:docMk/>
            <pc:sldMk cId="2493821779" sldId="283"/>
            <ac:spMk id="3" creationId="{E7F64220-5625-43E4-87DE-EEED5B41AEDC}"/>
          </ac:spMkLst>
        </pc:spChg>
        <pc:spChg chg="add del mod">
          <ac:chgData name="Simona Calenda" userId="45b9d33f-e714-4f30-8491-69bc0c7e99c6" providerId="ADAL" clId="{C9FECF20-A64A-4044-BFFD-F81A600F4A5F}" dt="2023-12-11T18:22:05.956" v="4873"/>
          <ac:spMkLst>
            <pc:docMk/>
            <pc:sldMk cId="2493821779" sldId="283"/>
            <ac:spMk id="4" creationId="{464E9D7C-F560-4E32-8D47-7DB5C88D19C7}"/>
          </ac:spMkLst>
        </pc:spChg>
        <pc:spChg chg="add mod">
          <ac:chgData name="Simona Calenda" userId="45b9d33f-e714-4f30-8491-69bc0c7e99c6" providerId="ADAL" clId="{C9FECF20-A64A-4044-BFFD-F81A600F4A5F}" dt="2023-12-11T18:24:49.481" v="4945" actId="1076"/>
          <ac:spMkLst>
            <pc:docMk/>
            <pc:sldMk cId="2493821779" sldId="283"/>
            <ac:spMk id="8" creationId="{305B874C-C0BB-4616-8BEC-E3D2B8F29B3C}"/>
          </ac:spMkLst>
        </pc:spChg>
        <pc:graphicFrameChg chg="mod modGraphic">
          <ac:chgData name="Simona Calenda" userId="45b9d33f-e714-4f30-8491-69bc0c7e99c6" providerId="ADAL" clId="{C9FECF20-A64A-4044-BFFD-F81A600F4A5F}" dt="2023-12-11T18:20:32.310" v="4841" actId="20577"/>
          <ac:graphicFrameMkLst>
            <pc:docMk/>
            <pc:sldMk cId="2493821779" sldId="283"/>
            <ac:graphicFrameMk id="5" creationId="{D0C7FF1A-E028-D429-1D49-B2271FC1AE74}"/>
          </ac:graphicFrameMkLst>
        </pc:graphicFrameChg>
        <pc:graphicFrameChg chg="mod modGraphic">
          <ac:chgData name="Simona Calenda" userId="45b9d33f-e714-4f30-8491-69bc0c7e99c6" providerId="ADAL" clId="{C9FECF20-A64A-4044-BFFD-F81A600F4A5F}" dt="2023-12-12T08:45:42.034" v="6542" actId="207"/>
          <ac:graphicFrameMkLst>
            <pc:docMk/>
            <pc:sldMk cId="2493821779" sldId="283"/>
            <ac:graphicFrameMk id="6" creationId="{FDED3B58-0917-40B5-BA34-9FAD7CAC0144}"/>
          </ac:graphicFrameMkLst>
        </pc:graphicFrameChg>
      </pc:sldChg>
      <pc:sldChg chg="addSp delSp modSp mod">
        <pc:chgData name="Simona Calenda" userId="45b9d33f-e714-4f30-8491-69bc0c7e99c6" providerId="ADAL" clId="{C9FECF20-A64A-4044-BFFD-F81A600F4A5F}" dt="2023-12-11T19:25:12.582" v="5526" actId="255"/>
        <pc:sldMkLst>
          <pc:docMk/>
          <pc:sldMk cId="1730724884" sldId="285"/>
        </pc:sldMkLst>
        <pc:spChg chg="mod">
          <ac:chgData name="Simona Calenda" userId="45b9d33f-e714-4f30-8491-69bc0c7e99c6" providerId="ADAL" clId="{C9FECF20-A64A-4044-BFFD-F81A600F4A5F}" dt="2023-12-11T19:25:12.582" v="5526" actId="255"/>
          <ac:spMkLst>
            <pc:docMk/>
            <pc:sldMk cId="1730724884" sldId="285"/>
            <ac:spMk id="3" creationId="{551637D9-9407-4A6B-A7F7-36EF52863796}"/>
          </ac:spMkLst>
        </pc:spChg>
        <pc:spChg chg="add del mod ord">
          <ac:chgData name="Simona Calenda" userId="45b9d33f-e714-4f30-8491-69bc0c7e99c6" providerId="ADAL" clId="{C9FECF20-A64A-4044-BFFD-F81A600F4A5F}" dt="2023-12-10T17:05:38.292" v="29" actId="1076"/>
          <ac:spMkLst>
            <pc:docMk/>
            <pc:sldMk cId="1730724884" sldId="285"/>
            <ac:spMk id="11" creationId="{E79819BD-7BCD-A490-7D6C-09DCA23E71D3}"/>
          </ac:spMkLst>
        </pc:spChg>
        <pc:picChg chg="del">
          <ac:chgData name="Simona Calenda" userId="45b9d33f-e714-4f30-8491-69bc0c7e99c6" providerId="ADAL" clId="{C9FECF20-A64A-4044-BFFD-F81A600F4A5F}" dt="2023-12-10T16:47:42.945" v="1" actId="478"/>
          <ac:picMkLst>
            <pc:docMk/>
            <pc:sldMk cId="1730724884" sldId="285"/>
            <ac:picMk id="5" creationId="{B2B7B3C1-D402-48D5-949C-F8AFD4535182}"/>
          </ac:picMkLst>
        </pc:picChg>
        <pc:picChg chg="add del mod">
          <ac:chgData name="Simona Calenda" userId="45b9d33f-e714-4f30-8491-69bc0c7e99c6" providerId="ADAL" clId="{C9FECF20-A64A-4044-BFFD-F81A600F4A5F}" dt="2023-12-10T17:01:18.993" v="10" actId="478"/>
          <ac:picMkLst>
            <pc:docMk/>
            <pc:sldMk cId="1730724884" sldId="285"/>
            <ac:picMk id="6" creationId="{61A4020B-27A6-4318-A78C-85C94EDB762A}"/>
          </ac:picMkLst>
        </pc:picChg>
        <pc:picChg chg="del">
          <ac:chgData name="Simona Calenda" userId="45b9d33f-e714-4f30-8491-69bc0c7e99c6" providerId="ADAL" clId="{C9FECF20-A64A-4044-BFFD-F81A600F4A5F}" dt="2023-12-10T16:47:41.900" v="0" actId="478"/>
          <ac:picMkLst>
            <pc:docMk/>
            <pc:sldMk cId="1730724884" sldId="285"/>
            <ac:picMk id="8" creationId="{E37DDF83-EE2E-0AB4-5ADC-53CCF4755C33}"/>
          </ac:picMkLst>
        </pc:picChg>
        <pc:picChg chg="add mod ord">
          <ac:chgData name="Simona Calenda" userId="45b9d33f-e714-4f30-8491-69bc0c7e99c6" providerId="ADAL" clId="{C9FECF20-A64A-4044-BFFD-F81A600F4A5F}" dt="2023-12-10T17:05:42.229" v="31" actId="1076"/>
          <ac:picMkLst>
            <pc:docMk/>
            <pc:sldMk cId="1730724884" sldId="285"/>
            <ac:picMk id="10" creationId="{D481B36A-06DB-46D5-91F8-D4ABAB0A2685}"/>
          </ac:picMkLst>
        </pc:picChg>
        <pc:picChg chg="del">
          <ac:chgData name="Simona Calenda" userId="45b9d33f-e714-4f30-8491-69bc0c7e99c6" providerId="ADAL" clId="{C9FECF20-A64A-4044-BFFD-F81A600F4A5F}" dt="2023-12-10T16:47:43.997" v="2" actId="478"/>
          <ac:picMkLst>
            <pc:docMk/>
            <pc:sldMk cId="1730724884" sldId="285"/>
            <ac:picMk id="13" creationId="{FEEA65DB-BE06-49E4-81B6-7C2F52ECF825}"/>
          </ac:picMkLst>
        </pc:picChg>
        <pc:picChg chg="add mod">
          <ac:chgData name="Simona Calenda" userId="45b9d33f-e714-4f30-8491-69bc0c7e99c6" providerId="ADAL" clId="{C9FECF20-A64A-4044-BFFD-F81A600F4A5F}" dt="2023-12-11T08:59:51.224" v="231" actId="1076"/>
          <ac:picMkLst>
            <pc:docMk/>
            <pc:sldMk cId="1730724884" sldId="285"/>
            <ac:picMk id="14" creationId="{0659F71E-32E5-4B2C-9D5A-00C739AACAA9}"/>
          </ac:picMkLst>
        </pc:picChg>
        <pc:picChg chg="add mod">
          <ac:chgData name="Simona Calenda" userId="45b9d33f-e714-4f30-8491-69bc0c7e99c6" providerId="ADAL" clId="{C9FECF20-A64A-4044-BFFD-F81A600F4A5F}" dt="2023-12-11T08:59:49.132" v="230" actId="1076"/>
          <ac:picMkLst>
            <pc:docMk/>
            <pc:sldMk cId="1730724884" sldId="285"/>
            <ac:picMk id="15" creationId="{DEB146FC-E3B4-41F4-B8D7-DEC4B41DE6FE}"/>
          </ac:picMkLst>
        </pc:picChg>
      </pc:sldChg>
      <pc:sldChg chg="addSp delSp modSp mod">
        <pc:chgData name="Simona Calenda" userId="45b9d33f-e714-4f30-8491-69bc0c7e99c6" providerId="ADAL" clId="{C9FECF20-A64A-4044-BFFD-F81A600F4A5F}" dt="2023-12-11T19:25:47" v="5532" actId="255"/>
        <pc:sldMkLst>
          <pc:docMk/>
          <pc:sldMk cId="1488407016" sldId="286"/>
        </pc:sldMkLst>
        <pc:spChg chg="mod">
          <ac:chgData name="Simona Calenda" userId="45b9d33f-e714-4f30-8491-69bc0c7e99c6" providerId="ADAL" clId="{C9FECF20-A64A-4044-BFFD-F81A600F4A5F}" dt="2023-12-11T19:25:47" v="5532" actId="255"/>
          <ac:spMkLst>
            <pc:docMk/>
            <pc:sldMk cId="1488407016" sldId="286"/>
            <ac:spMk id="3" creationId="{8947DE62-EA7E-4E2A-8079-65EF4BC77A57}"/>
          </ac:spMkLst>
        </pc:spChg>
        <pc:spChg chg="mod">
          <ac:chgData name="Simona Calenda" userId="45b9d33f-e714-4f30-8491-69bc0c7e99c6" providerId="ADAL" clId="{C9FECF20-A64A-4044-BFFD-F81A600F4A5F}" dt="2023-12-10T17:15:51.381" v="96" actId="1076"/>
          <ac:spMkLst>
            <pc:docMk/>
            <pc:sldMk cId="1488407016" sldId="286"/>
            <ac:spMk id="5" creationId="{3635DED8-5FD6-5028-1B37-DBC8AEF68282}"/>
          </ac:spMkLst>
        </pc:spChg>
        <pc:spChg chg="mod">
          <ac:chgData name="Simona Calenda" userId="45b9d33f-e714-4f30-8491-69bc0c7e99c6" providerId="ADAL" clId="{C9FECF20-A64A-4044-BFFD-F81A600F4A5F}" dt="2023-12-10T17:15:51.381" v="96" actId="1076"/>
          <ac:spMkLst>
            <pc:docMk/>
            <pc:sldMk cId="1488407016" sldId="286"/>
            <ac:spMk id="6" creationId="{B73FB355-8980-4C82-886D-F5D1436708B5}"/>
          </ac:spMkLst>
        </pc:spChg>
        <pc:spChg chg="mod">
          <ac:chgData name="Simona Calenda" userId="45b9d33f-e714-4f30-8491-69bc0c7e99c6" providerId="ADAL" clId="{C9FECF20-A64A-4044-BFFD-F81A600F4A5F}" dt="2023-12-10T17:15:56.908" v="97" actId="1076"/>
          <ac:spMkLst>
            <pc:docMk/>
            <pc:sldMk cId="1488407016" sldId="286"/>
            <ac:spMk id="13" creationId="{1E102345-EF5F-A9DD-92DD-259C9F26F23B}"/>
          </ac:spMkLst>
        </pc:spChg>
        <pc:spChg chg="mod">
          <ac:chgData name="Simona Calenda" userId="45b9d33f-e714-4f30-8491-69bc0c7e99c6" providerId="ADAL" clId="{C9FECF20-A64A-4044-BFFD-F81A600F4A5F}" dt="2023-12-10T17:16:01.471" v="98" actId="1076"/>
          <ac:spMkLst>
            <pc:docMk/>
            <pc:sldMk cId="1488407016" sldId="286"/>
            <ac:spMk id="15" creationId="{EFFCD9DC-5406-9DFB-B0A2-894CC91F8B0F}"/>
          </ac:spMkLst>
        </pc:spChg>
        <pc:picChg chg="del">
          <ac:chgData name="Simona Calenda" userId="45b9d33f-e714-4f30-8491-69bc0c7e99c6" providerId="ADAL" clId="{C9FECF20-A64A-4044-BFFD-F81A600F4A5F}" dt="2023-12-10T17:15:17.915" v="92" actId="478"/>
          <ac:picMkLst>
            <pc:docMk/>
            <pc:sldMk cId="1488407016" sldId="286"/>
            <ac:picMk id="4" creationId="{160B4320-A284-A05B-4B94-351B3B1DE31C}"/>
          </ac:picMkLst>
        </pc:picChg>
        <pc:picChg chg="add mod ord">
          <ac:chgData name="Simona Calenda" userId="45b9d33f-e714-4f30-8491-69bc0c7e99c6" providerId="ADAL" clId="{C9FECF20-A64A-4044-BFFD-F81A600F4A5F}" dt="2023-12-10T17:15:32.468" v="95" actId="1076"/>
          <ac:picMkLst>
            <pc:docMk/>
            <pc:sldMk cId="1488407016" sldId="286"/>
            <ac:picMk id="16" creationId="{47E17781-FDFF-4F5F-8E72-739064BCD1C3}"/>
          </ac:picMkLst>
        </pc:picChg>
      </pc:sldChg>
      <pc:sldChg chg="addSp delSp modSp mod">
        <pc:chgData name="Simona Calenda" userId="45b9d33f-e714-4f30-8491-69bc0c7e99c6" providerId="ADAL" clId="{C9FECF20-A64A-4044-BFFD-F81A600F4A5F}" dt="2023-12-12T08:37:49.637" v="6502" actId="20577"/>
        <pc:sldMkLst>
          <pc:docMk/>
          <pc:sldMk cId="3356651671" sldId="290"/>
        </pc:sldMkLst>
        <pc:spChg chg="mod">
          <ac:chgData name="Simona Calenda" userId="45b9d33f-e714-4f30-8491-69bc0c7e99c6" providerId="ADAL" clId="{C9FECF20-A64A-4044-BFFD-F81A600F4A5F}" dt="2023-12-12T08:37:49.637" v="6502" actId="20577"/>
          <ac:spMkLst>
            <pc:docMk/>
            <pc:sldMk cId="3356651671" sldId="290"/>
            <ac:spMk id="5" creationId="{AE11884F-95D9-684C-ADDF-91AA4C3026B7}"/>
          </ac:spMkLst>
        </pc:spChg>
        <pc:spChg chg="mod">
          <ac:chgData name="Simona Calenda" userId="45b9d33f-e714-4f30-8491-69bc0c7e99c6" providerId="ADAL" clId="{C9FECF20-A64A-4044-BFFD-F81A600F4A5F}" dt="2023-12-12T08:34:16.900" v="6488" actId="1076"/>
          <ac:spMkLst>
            <pc:docMk/>
            <pc:sldMk cId="3356651671" sldId="290"/>
            <ac:spMk id="9" creationId="{C3987FAD-CC31-4DC4-BCF1-500E0DA9BB6D}"/>
          </ac:spMkLst>
        </pc:spChg>
        <pc:spChg chg="mod">
          <ac:chgData name="Simona Calenda" userId="45b9d33f-e714-4f30-8491-69bc0c7e99c6" providerId="ADAL" clId="{C9FECF20-A64A-4044-BFFD-F81A600F4A5F}" dt="2023-12-12T08:37:44.767" v="6496" actId="1076"/>
          <ac:spMkLst>
            <pc:docMk/>
            <pc:sldMk cId="3356651671" sldId="290"/>
            <ac:spMk id="13" creationId="{123C0C47-8DA5-C22C-B452-EE39B426DE07}"/>
          </ac:spMkLst>
        </pc:spChg>
        <pc:picChg chg="add mod ord">
          <ac:chgData name="Simona Calenda" userId="45b9d33f-e714-4f30-8491-69bc0c7e99c6" providerId="ADAL" clId="{C9FECF20-A64A-4044-BFFD-F81A600F4A5F}" dt="2023-12-12T08:34:10.831" v="6485" actId="1076"/>
          <ac:picMkLst>
            <pc:docMk/>
            <pc:sldMk cId="3356651671" sldId="290"/>
            <ac:picMk id="6" creationId="{29E9B179-1F6A-4287-84DB-69B4DA59CCC5}"/>
          </ac:picMkLst>
        </pc:picChg>
        <pc:picChg chg="del">
          <ac:chgData name="Simona Calenda" userId="45b9d33f-e714-4f30-8491-69bc0c7e99c6" providerId="ADAL" clId="{C9FECF20-A64A-4044-BFFD-F81A600F4A5F}" dt="2023-12-12T08:33:47.627" v="6477" actId="478"/>
          <ac:picMkLst>
            <pc:docMk/>
            <pc:sldMk cId="3356651671" sldId="290"/>
            <ac:picMk id="7" creationId="{100CB468-94CB-DC32-9CB0-BEA2CA73FB06}"/>
          </ac:picMkLst>
        </pc:picChg>
        <pc:picChg chg="add mod ord">
          <ac:chgData name="Simona Calenda" userId="45b9d33f-e714-4f30-8491-69bc0c7e99c6" providerId="ADAL" clId="{C9FECF20-A64A-4044-BFFD-F81A600F4A5F}" dt="2023-12-12T08:37:46.445" v="6497" actId="1076"/>
          <ac:picMkLst>
            <pc:docMk/>
            <pc:sldMk cId="3356651671" sldId="290"/>
            <ac:picMk id="10" creationId="{DC226608-6E1D-40CA-9AB2-9CACCD2C6D70}"/>
          </ac:picMkLst>
        </pc:picChg>
        <pc:picChg chg="del mod">
          <ac:chgData name="Simona Calenda" userId="45b9d33f-e714-4f30-8491-69bc0c7e99c6" providerId="ADAL" clId="{C9FECF20-A64A-4044-BFFD-F81A600F4A5F}" dt="2023-12-12T08:34:20.006" v="6489" actId="478"/>
          <ac:picMkLst>
            <pc:docMk/>
            <pc:sldMk cId="3356651671" sldId="290"/>
            <ac:picMk id="15" creationId="{475B5897-5727-8329-50A0-1B7CCFF70BE5}"/>
          </ac:picMkLst>
        </pc:picChg>
      </pc:sldChg>
      <pc:sldChg chg="addSp delSp modSp mod">
        <pc:chgData name="Simona Calenda" userId="45b9d33f-e714-4f30-8491-69bc0c7e99c6" providerId="ADAL" clId="{C9FECF20-A64A-4044-BFFD-F81A600F4A5F}" dt="2023-12-12T08:31:28.329" v="6422" actId="20577"/>
        <pc:sldMkLst>
          <pc:docMk/>
          <pc:sldMk cId="3087597007" sldId="291"/>
        </pc:sldMkLst>
        <pc:spChg chg="mod">
          <ac:chgData name="Simona Calenda" userId="45b9d33f-e714-4f30-8491-69bc0c7e99c6" providerId="ADAL" clId="{C9FECF20-A64A-4044-BFFD-F81A600F4A5F}" dt="2023-12-12T08:31:28.329" v="6422" actId="20577"/>
          <ac:spMkLst>
            <pc:docMk/>
            <pc:sldMk cId="3087597007" sldId="291"/>
            <ac:spMk id="5" creationId="{AE11884F-95D9-684C-ADDF-91AA4C3026B7}"/>
          </ac:spMkLst>
        </pc:spChg>
        <pc:picChg chg="del">
          <ac:chgData name="Simona Calenda" userId="45b9d33f-e714-4f30-8491-69bc0c7e99c6" providerId="ADAL" clId="{C9FECF20-A64A-4044-BFFD-F81A600F4A5F}" dt="2023-12-12T08:30:53.240" v="6411" actId="478"/>
          <ac:picMkLst>
            <pc:docMk/>
            <pc:sldMk cId="3087597007" sldId="291"/>
            <ac:picMk id="6" creationId="{C34EF73E-EA60-8E83-8697-57BC752F91CC}"/>
          </ac:picMkLst>
        </pc:picChg>
        <pc:picChg chg="add mod ord">
          <ac:chgData name="Simona Calenda" userId="45b9d33f-e714-4f30-8491-69bc0c7e99c6" providerId="ADAL" clId="{C9FECF20-A64A-4044-BFFD-F81A600F4A5F}" dt="2023-12-12T08:31:24.582" v="6417" actId="1076"/>
          <ac:picMkLst>
            <pc:docMk/>
            <pc:sldMk cId="3087597007" sldId="291"/>
            <ac:picMk id="7" creationId="{4A264FE3-4A5E-4D47-A1D8-C138647DD626}"/>
          </ac:picMkLst>
        </pc:picChg>
      </pc:sldChg>
      <pc:sldChg chg="modSp mod">
        <pc:chgData name="Simona Calenda" userId="45b9d33f-e714-4f30-8491-69bc0c7e99c6" providerId="ADAL" clId="{C9FECF20-A64A-4044-BFFD-F81A600F4A5F}" dt="2023-12-11T19:25:02.249" v="5525" actId="255"/>
        <pc:sldMkLst>
          <pc:docMk/>
          <pc:sldMk cId="3637485058" sldId="294"/>
        </pc:sldMkLst>
        <pc:spChg chg="mod">
          <ac:chgData name="Simona Calenda" userId="45b9d33f-e714-4f30-8491-69bc0c7e99c6" providerId="ADAL" clId="{C9FECF20-A64A-4044-BFFD-F81A600F4A5F}" dt="2023-12-11T19:24:56.182" v="5524" actId="255"/>
          <ac:spMkLst>
            <pc:docMk/>
            <pc:sldMk cId="3637485058" sldId="294"/>
            <ac:spMk id="3" creationId="{959A18C6-2CB1-BE0F-A40B-BAE37F220EC3}"/>
          </ac:spMkLst>
        </pc:spChg>
        <pc:spChg chg="mod">
          <ac:chgData name="Simona Calenda" userId="45b9d33f-e714-4f30-8491-69bc0c7e99c6" providerId="ADAL" clId="{C9FECF20-A64A-4044-BFFD-F81A600F4A5F}" dt="2023-12-11T19:24:51.458" v="5523" actId="255"/>
          <ac:spMkLst>
            <pc:docMk/>
            <pc:sldMk cId="3637485058" sldId="294"/>
            <ac:spMk id="5" creationId="{567F450E-C7B8-4A30-9965-1C9098341044}"/>
          </ac:spMkLst>
        </pc:spChg>
        <pc:spChg chg="mod">
          <ac:chgData name="Simona Calenda" userId="45b9d33f-e714-4f30-8491-69bc0c7e99c6" providerId="ADAL" clId="{C9FECF20-A64A-4044-BFFD-F81A600F4A5F}" dt="2023-12-11T19:25:02.249" v="5525" actId="255"/>
          <ac:spMkLst>
            <pc:docMk/>
            <pc:sldMk cId="3637485058" sldId="294"/>
            <ac:spMk id="7" creationId="{B2757F51-0014-1B48-AD45-3DEFE52B4386}"/>
          </ac:spMkLst>
        </pc:spChg>
      </pc:sldChg>
      <pc:sldChg chg="addSp delSp modSp del mod">
        <pc:chgData name="Simona Calenda" userId="45b9d33f-e714-4f30-8491-69bc0c7e99c6" providerId="ADAL" clId="{C9FECF20-A64A-4044-BFFD-F81A600F4A5F}" dt="2023-12-11T10:49:31.047" v="1680" actId="47"/>
        <pc:sldMkLst>
          <pc:docMk/>
          <pc:sldMk cId="2397540731" sldId="296"/>
        </pc:sldMkLst>
        <pc:picChg chg="mod">
          <ac:chgData name="Simona Calenda" userId="45b9d33f-e714-4f30-8491-69bc0c7e99c6" providerId="ADAL" clId="{C9FECF20-A64A-4044-BFFD-F81A600F4A5F}" dt="2023-12-11T10:36:46.448" v="1530" actId="1076"/>
          <ac:picMkLst>
            <pc:docMk/>
            <pc:sldMk cId="2397540731" sldId="296"/>
            <ac:picMk id="4" creationId="{EECFEA6A-293E-1063-13A1-01E8C0FD3F91}"/>
          </ac:picMkLst>
        </pc:picChg>
        <pc:picChg chg="del">
          <ac:chgData name="Simona Calenda" userId="45b9d33f-e714-4f30-8491-69bc0c7e99c6" providerId="ADAL" clId="{C9FECF20-A64A-4044-BFFD-F81A600F4A5F}" dt="2023-12-11T10:47:58.154" v="1660" actId="478"/>
          <ac:picMkLst>
            <pc:docMk/>
            <pc:sldMk cId="2397540731" sldId="296"/>
            <ac:picMk id="6" creationId="{DE3F1D6E-D99C-A190-992F-FE7D3EFAA974}"/>
          </ac:picMkLst>
        </pc:picChg>
        <pc:picChg chg="add mod">
          <ac:chgData name="Simona Calenda" userId="45b9d33f-e714-4f30-8491-69bc0c7e99c6" providerId="ADAL" clId="{C9FECF20-A64A-4044-BFFD-F81A600F4A5F}" dt="2023-12-11T10:48:37.505" v="1667" actId="1076"/>
          <ac:picMkLst>
            <pc:docMk/>
            <pc:sldMk cId="2397540731" sldId="296"/>
            <ac:picMk id="7" creationId="{28B0022B-4EC8-46A0-99F3-A86ED69628D8}"/>
          </ac:picMkLst>
        </pc:picChg>
        <pc:picChg chg="add mod">
          <ac:chgData name="Simona Calenda" userId="45b9d33f-e714-4f30-8491-69bc0c7e99c6" providerId="ADAL" clId="{C9FECF20-A64A-4044-BFFD-F81A600F4A5F}" dt="2023-12-11T10:49:09.803" v="1671" actId="571"/>
          <ac:picMkLst>
            <pc:docMk/>
            <pc:sldMk cId="2397540731" sldId="296"/>
            <ac:picMk id="10" creationId="{6FDD9BF7-2DA8-48E4-AAFE-EE39DD63E24E}"/>
          </ac:picMkLst>
        </pc:picChg>
      </pc:sldChg>
      <pc:sldChg chg="addSp delSp modSp mod">
        <pc:chgData name="Simona Calenda" userId="45b9d33f-e714-4f30-8491-69bc0c7e99c6" providerId="ADAL" clId="{C9FECF20-A64A-4044-BFFD-F81A600F4A5F}" dt="2023-12-11T19:27:34.885" v="5548" actId="255"/>
        <pc:sldMkLst>
          <pc:docMk/>
          <pc:sldMk cId="172587154" sldId="297"/>
        </pc:sldMkLst>
        <pc:spChg chg="mod">
          <ac:chgData name="Simona Calenda" userId="45b9d33f-e714-4f30-8491-69bc0c7e99c6" providerId="ADAL" clId="{C9FECF20-A64A-4044-BFFD-F81A600F4A5F}" dt="2023-12-11T19:27:34.885" v="5548" actId="255"/>
          <ac:spMkLst>
            <pc:docMk/>
            <pc:sldMk cId="172587154" sldId="297"/>
            <ac:spMk id="3" creationId="{551637D9-9407-4A6B-A7F7-36EF52863796}"/>
          </ac:spMkLst>
        </pc:spChg>
        <pc:spChg chg="mod ord">
          <ac:chgData name="Simona Calenda" userId="45b9d33f-e714-4f30-8491-69bc0c7e99c6" providerId="ADAL" clId="{C9FECF20-A64A-4044-BFFD-F81A600F4A5F}" dt="2023-12-11T10:53:07.030" v="1726" actId="166"/>
          <ac:spMkLst>
            <pc:docMk/>
            <pc:sldMk cId="172587154" sldId="297"/>
            <ac:spMk id="5" creationId="{E886FC7C-D1D9-82FD-B6F6-4836DD432706}"/>
          </ac:spMkLst>
        </pc:spChg>
        <pc:spChg chg="mod">
          <ac:chgData name="Simona Calenda" userId="45b9d33f-e714-4f30-8491-69bc0c7e99c6" providerId="ADAL" clId="{C9FECF20-A64A-4044-BFFD-F81A600F4A5F}" dt="2023-12-11T10:50:42.059" v="1696" actId="1076"/>
          <ac:spMkLst>
            <pc:docMk/>
            <pc:sldMk cId="172587154" sldId="297"/>
            <ac:spMk id="7" creationId="{29CEDED4-0FCE-9B8F-35DA-714B39CC2F05}"/>
          </ac:spMkLst>
        </pc:spChg>
        <pc:spChg chg="mod">
          <ac:chgData name="Simona Calenda" userId="45b9d33f-e714-4f30-8491-69bc0c7e99c6" providerId="ADAL" clId="{C9FECF20-A64A-4044-BFFD-F81A600F4A5F}" dt="2023-12-11T10:50:11.128" v="1687" actId="1076"/>
          <ac:spMkLst>
            <pc:docMk/>
            <pc:sldMk cId="172587154" sldId="297"/>
            <ac:spMk id="19" creationId="{CB54CC85-35EE-D384-12D2-FB4B4A9C9A01}"/>
          </ac:spMkLst>
        </pc:spChg>
        <pc:spChg chg="mod">
          <ac:chgData name="Simona Calenda" userId="45b9d33f-e714-4f30-8491-69bc0c7e99c6" providerId="ADAL" clId="{C9FECF20-A64A-4044-BFFD-F81A600F4A5F}" dt="2023-12-11T10:50:39.188" v="1695" actId="1076"/>
          <ac:spMkLst>
            <pc:docMk/>
            <pc:sldMk cId="172587154" sldId="297"/>
            <ac:spMk id="23" creationId="{B8827CAB-E55C-6E7B-60E2-BD4BAF8BE258}"/>
          </ac:spMkLst>
        </pc:spChg>
        <pc:spChg chg="mod">
          <ac:chgData name="Simona Calenda" userId="45b9d33f-e714-4f30-8491-69bc0c7e99c6" providerId="ADAL" clId="{C9FECF20-A64A-4044-BFFD-F81A600F4A5F}" dt="2023-12-11T10:51:12.294" v="1701" actId="14100"/>
          <ac:spMkLst>
            <pc:docMk/>
            <pc:sldMk cId="172587154" sldId="297"/>
            <ac:spMk id="28" creationId="{D292047A-14D1-4124-6685-D0F87056ED0B}"/>
          </ac:spMkLst>
        </pc:spChg>
        <pc:spChg chg="mod">
          <ac:chgData name="Simona Calenda" userId="45b9d33f-e714-4f30-8491-69bc0c7e99c6" providerId="ADAL" clId="{C9FECF20-A64A-4044-BFFD-F81A600F4A5F}" dt="2023-12-11T10:51:55.761" v="1715" actId="208"/>
          <ac:spMkLst>
            <pc:docMk/>
            <pc:sldMk cId="172587154" sldId="297"/>
            <ac:spMk id="29" creationId="{BDCA418F-17B1-D91B-E16A-AD6E46C008C2}"/>
          </ac:spMkLst>
        </pc:spChg>
        <pc:spChg chg="add mod ord">
          <ac:chgData name="Simona Calenda" userId="45b9d33f-e714-4f30-8491-69bc0c7e99c6" providerId="ADAL" clId="{C9FECF20-A64A-4044-BFFD-F81A600F4A5F}" dt="2023-12-11T10:50:04.211" v="1685" actId="1076"/>
          <ac:spMkLst>
            <pc:docMk/>
            <pc:sldMk cId="172587154" sldId="297"/>
            <ac:spMk id="31" creationId="{7CB49097-714D-420C-895A-F309CB1DC8EA}"/>
          </ac:spMkLst>
        </pc:spChg>
        <pc:spChg chg="add mod ord">
          <ac:chgData name="Simona Calenda" userId="45b9d33f-e714-4f30-8491-69bc0c7e99c6" providerId="ADAL" clId="{C9FECF20-A64A-4044-BFFD-F81A600F4A5F}" dt="2023-12-11T10:50:04.211" v="1685" actId="1076"/>
          <ac:spMkLst>
            <pc:docMk/>
            <pc:sldMk cId="172587154" sldId="297"/>
            <ac:spMk id="32" creationId="{66739131-9E40-40F3-BBF5-18C3BF92B4DD}"/>
          </ac:spMkLst>
        </pc:spChg>
        <pc:spChg chg="add mod ord">
          <ac:chgData name="Simona Calenda" userId="45b9d33f-e714-4f30-8491-69bc0c7e99c6" providerId="ADAL" clId="{C9FECF20-A64A-4044-BFFD-F81A600F4A5F}" dt="2023-12-11T10:50:04.211" v="1685" actId="1076"/>
          <ac:spMkLst>
            <pc:docMk/>
            <pc:sldMk cId="172587154" sldId="297"/>
            <ac:spMk id="33" creationId="{5DC0658B-5FCB-4E12-B215-4BC8326225ED}"/>
          </ac:spMkLst>
        </pc:spChg>
        <pc:spChg chg="add mod ord">
          <ac:chgData name="Simona Calenda" userId="45b9d33f-e714-4f30-8491-69bc0c7e99c6" providerId="ADAL" clId="{C9FECF20-A64A-4044-BFFD-F81A600F4A5F}" dt="2023-12-11T10:50:04.211" v="1685" actId="1076"/>
          <ac:spMkLst>
            <pc:docMk/>
            <pc:sldMk cId="172587154" sldId="297"/>
            <ac:spMk id="34" creationId="{8DA0430B-F496-4081-9749-54D4056308CF}"/>
          </ac:spMkLst>
        </pc:spChg>
        <pc:spChg chg="add mod ord">
          <ac:chgData name="Simona Calenda" userId="45b9d33f-e714-4f30-8491-69bc0c7e99c6" providerId="ADAL" clId="{C9FECF20-A64A-4044-BFFD-F81A600F4A5F}" dt="2023-12-11T10:50:04.211" v="1685" actId="1076"/>
          <ac:spMkLst>
            <pc:docMk/>
            <pc:sldMk cId="172587154" sldId="297"/>
            <ac:spMk id="35" creationId="{2A3671DE-BD92-4645-9D7F-60325E9A8050}"/>
          </ac:spMkLst>
        </pc:spChg>
        <pc:spChg chg="add mod ord">
          <ac:chgData name="Simona Calenda" userId="45b9d33f-e714-4f30-8491-69bc0c7e99c6" providerId="ADAL" clId="{C9FECF20-A64A-4044-BFFD-F81A600F4A5F}" dt="2023-12-11T10:50:04.211" v="1685" actId="1076"/>
          <ac:spMkLst>
            <pc:docMk/>
            <pc:sldMk cId="172587154" sldId="297"/>
            <ac:spMk id="36" creationId="{B0390F07-B082-4A75-8F9B-176C661CC43C}"/>
          </ac:spMkLst>
        </pc:spChg>
        <pc:spChg chg="add mod ord">
          <ac:chgData name="Simona Calenda" userId="45b9d33f-e714-4f30-8491-69bc0c7e99c6" providerId="ADAL" clId="{C9FECF20-A64A-4044-BFFD-F81A600F4A5F}" dt="2023-12-11T10:50:04.211" v="1685" actId="1076"/>
          <ac:spMkLst>
            <pc:docMk/>
            <pc:sldMk cId="172587154" sldId="297"/>
            <ac:spMk id="37" creationId="{A1C69B50-BA08-4724-B587-15130E169E03}"/>
          </ac:spMkLst>
        </pc:spChg>
        <pc:spChg chg="add mod">
          <ac:chgData name="Simona Calenda" userId="45b9d33f-e714-4f30-8491-69bc0c7e99c6" providerId="ADAL" clId="{C9FECF20-A64A-4044-BFFD-F81A600F4A5F}" dt="2023-12-11T10:51:33.385" v="1710" actId="20577"/>
          <ac:spMkLst>
            <pc:docMk/>
            <pc:sldMk cId="172587154" sldId="297"/>
            <ac:spMk id="40" creationId="{4D15637E-B988-451D-8835-F19FA9B369FC}"/>
          </ac:spMkLst>
        </pc:spChg>
        <pc:spChg chg="add mod">
          <ac:chgData name="Simona Calenda" userId="45b9d33f-e714-4f30-8491-69bc0c7e99c6" providerId="ADAL" clId="{C9FECF20-A64A-4044-BFFD-F81A600F4A5F}" dt="2023-12-11T10:52:05.578" v="1718" actId="1076"/>
          <ac:spMkLst>
            <pc:docMk/>
            <pc:sldMk cId="172587154" sldId="297"/>
            <ac:spMk id="41" creationId="{99D1199E-163E-4625-898C-7AEEBC0C07B5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43" creationId="{567909C5-8BDA-4D8A-9786-AB4BEC678832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44" creationId="{337E23BE-7CFB-4065-96B6-0F0D79994F4F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45" creationId="{9204C49E-5667-4504-A849-A577BEDD014F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46" creationId="{11DB0B5E-180C-40E6-ACEE-C43B11ECE3A3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47" creationId="{FA4B6F04-9988-4CF0-8446-968C4DAEAB63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48" creationId="{60D90049-C756-4876-BFB1-A244AC6BEBC7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49" creationId="{19482AA5-233A-48FB-BD1D-146EAA91EF32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50" creationId="{9871CFBF-4945-4F85-A9A7-4B223AC01AD6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51" creationId="{BE6CB6B0-7F6D-4797-B851-D7573898B3B8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52" creationId="{55673DC4-B363-4158-88C1-5FF5878E22A3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53" creationId="{CA4F65AC-08A6-4C57-A846-680FCB3AC750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54" creationId="{2D285D06-029C-45E9-86E9-4BA47AF0C80D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55" creationId="{EA944792-565F-4F00-956A-529D3E843A70}"/>
          </ac:spMkLst>
        </pc:spChg>
        <pc:spChg chg="add mod">
          <ac:chgData name="Simona Calenda" userId="45b9d33f-e714-4f30-8491-69bc0c7e99c6" providerId="ADAL" clId="{C9FECF20-A64A-4044-BFFD-F81A600F4A5F}" dt="2023-12-11T10:52:39.403" v="1719" actId="571"/>
          <ac:spMkLst>
            <pc:docMk/>
            <pc:sldMk cId="172587154" sldId="297"/>
            <ac:spMk id="56" creationId="{66D81BC5-4163-49E2-AF67-EB6FBB35304F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58" creationId="{F78C7AF2-94CC-4846-BB31-A2EFF700EA3C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59" creationId="{73306E10-4A80-45DC-B71F-EA33BE4C983B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0" creationId="{DBA1E089-BF5C-4D4F-9AA3-238E41796524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1" creationId="{34FA0205-4509-4CD0-A133-01F20C0EDFD2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2" creationId="{3C22EE0E-22BF-468D-B829-A55F54DD2C44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3" creationId="{DC30F880-1CB5-4DD9-A0B1-E08F27B4062F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4" creationId="{3CE508B9-5DD6-4AD7-A138-B8C31F81BC99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5" creationId="{E0A11DC8-3C2A-48E4-B34D-303D40BA1AA4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6" creationId="{BE0F9886-B16D-4675-8E9A-D445E8C244AE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7" creationId="{9692433B-B86E-45B6-A1AE-04FACDD43C42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8" creationId="{A2CBCA03-201F-4984-984E-8D2E0B4383B0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69" creationId="{F8EAA78E-6DB0-4294-B4C5-EBF4BA688A84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70" creationId="{74411A0A-B330-4545-BADD-59A8EE4088F2}"/>
          </ac:spMkLst>
        </pc:spChg>
        <pc:spChg chg="add mod">
          <ac:chgData name="Simona Calenda" userId="45b9d33f-e714-4f30-8491-69bc0c7e99c6" providerId="ADAL" clId="{C9FECF20-A64A-4044-BFFD-F81A600F4A5F}" dt="2023-12-11T10:52:42.147" v="1720" actId="571"/>
          <ac:spMkLst>
            <pc:docMk/>
            <pc:sldMk cId="172587154" sldId="297"/>
            <ac:spMk id="71" creationId="{4AA1C09F-2CE7-41E4-8853-618683A96910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73" creationId="{521D11E4-DE97-4091-AD7B-16DB3D214739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74" creationId="{54E14B76-F531-48A8-B269-303F01F376DA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75" creationId="{23A3398A-7FFA-4297-9885-862AC861E820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76" creationId="{E8798D0F-B0B7-4E81-BFA5-339783A0D30A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77" creationId="{5DD16790-A341-4431-B440-220789A4FAF8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78" creationId="{B60B503F-3983-4CC5-965C-F19CDAB19165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79" creationId="{694C7013-D0B4-496A-BBD4-EDFF8580D940}"/>
          </ac:spMkLst>
        </pc:spChg>
        <pc:spChg chg="add mod">
          <ac:chgData name="Simona Calenda" userId="45b9d33f-e714-4f30-8491-69bc0c7e99c6" providerId="ADAL" clId="{C9FECF20-A64A-4044-BFFD-F81A600F4A5F}" dt="2023-12-11T10:52:58.895" v="1724" actId="1076"/>
          <ac:spMkLst>
            <pc:docMk/>
            <pc:sldMk cId="172587154" sldId="297"/>
            <ac:spMk id="80" creationId="{51D1CA31-FB56-4083-AF60-12C12A3EAB71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81" creationId="{380A5F69-70F0-495E-8285-FB6AD9943CA6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82" creationId="{2F8F433A-5D76-4C47-AAE8-39F47061002F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83" creationId="{717ABFFF-D4F8-4D6E-AE38-ACCB58D9E9D0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84" creationId="{976015A0-455A-4E24-A0C0-8FF76CCEE401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85" creationId="{51CD5B6D-5F27-4C90-88A2-960D9E9C827F}"/>
          </ac:spMkLst>
        </pc:spChg>
        <pc:spChg chg="add mod">
          <ac:chgData name="Simona Calenda" userId="45b9d33f-e714-4f30-8491-69bc0c7e99c6" providerId="ADAL" clId="{C9FECF20-A64A-4044-BFFD-F81A600F4A5F}" dt="2023-12-11T10:52:43.868" v="1721" actId="571"/>
          <ac:spMkLst>
            <pc:docMk/>
            <pc:sldMk cId="172587154" sldId="297"/>
            <ac:spMk id="86" creationId="{BD459F13-52C2-4C63-9713-E8B127935EC1}"/>
          </ac:spMkLst>
        </pc:spChg>
        <pc:picChg chg="add del">
          <ac:chgData name="Simona Calenda" userId="45b9d33f-e714-4f30-8491-69bc0c7e99c6" providerId="ADAL" clId="{C9FECF20-A64A-4044-BFFD-F81A600F4A5F}" dt="2023-12-11T10:49:45.247" v="1681" actId="478"/>
          <ac:picMkLst>
            <pc:docMk/>
            <pc:sldMk cId="172587154" sldId="297"/>
            <ac:picMk id="4" creationId="{EECFEA6A-293E-1063-13A1-01E8C0FD3F91}"/>
          </ac:picMkLst>
        </pc:picChg>
        <pc:picChg chg="del">
          <ac:chgData name="Simona Calenda" userId="45b9d33f-e714-4f30-8491-69bc0c7e99c6" providerId="ADAL" clId="{C9FECF20-A64A-4044-BFFD-F81A600F4A5F}" dt="2023-12-11T10:50:14.313" v="1688" actId="478"/>
          <ac:picMkLst>
            <pc:docMk/>
            <pc:sldMk cId="172587154" sldId="297"/>
            <ac:picMk id="6" creationId="{DE3F1D6E-D99C-A190-992F-FE7D3EFAA974}"/>
          </ac:picMkLst>
        </pc:picChg>
        <pc:picChg chg="add del mod ord">
          <ac:chgData name="Simona Calenda" userId="45b9d33f-e714-4f30-8491-69bc0c7e99c6" providerId="ADAL" clId="{C9FECF20-A64A-4044-BFFD-F81A600F4A5F}" dt="2023-12-11T10:52:52.439" v="1723" actId="478"/>
          <ac:picMkLst>
            <pc:docMk/>
            <pc:sldMk cId="172587154" sldId="297"/>
            <ac:picMk id="30" creationId="{B4E45F74-7952-4FE0-96B2-08CB33E7A774}"/>
          </ac:picMkLst>
        </pc:picChg>
        <pc:picChg chg="add mod ord">
          <ac:chgData name="Simona Calenda" userId="45b9d33f-e714-4f30-8491-69bc0c7e99c6" providerId="ADAL" clId="{C9FECF20-A64A-4044-BFFD-F81A600F4A5F}" dt="2023-12-11T10:53:03.673" v="1725" actId="166"/>
          <ac:picMkLst>
            <pc:docMk/>
            <pc:sldMk cId="172587154" sldId="297"/>
            <ac:picMk id="38" creationId="{722F6253-3FDA-4950-AC5D-B6A6DF302880}"/>
          </ac:picMkLst>
        </pc:picChg>
        <pc:picChg chg="add mod">
          <ac:chgData name="Simona Calenda" userId="45b9d33f-e714-4f30-8491-69bc0c7e99c6" providerId="ADAL" clId="{C9FECF20-A64A-4044-BFFD-F81A600F4A5F}" dt="2023-12-11T10:52:39.403" v="1719" actId="571"/>
          <ac:picMkLst>
            <pc:docMk/>
            <pc:sldMk cId="172587154" sldId="297"/>
            <ac:picMk id="42" creationId="{51E5EA12-4C82-4BC4-AD89-88A72B62C6A8}"/>
          </ac:picMkLst>
        </pc:picChg>
        <pc:picChg chg="add mod">
          <ac:chgData name="Simona Calenda" userId="45b9d33f-e714-4f30-8491-69bc0c7e99c6" providerId="ADAL" clId="{C9FECF20-A64A-4044-BFFD-F81A600F4A5F}" dt="2023-12-11T10:52:42.147" v="1720" actId="571"/>
          <ac:picMkLst>
            <pc:docMk/>
            <pc:sldMk cId="172587154" sldId="297"/>
            <ac:picMk id="57" creationId="{C7D5AB98-F1A8-4CB1-B73D-715C30213DD4}"/>
          </ac:picMkLst>
        </pc:picChg>
        <pc:picChg chg="add mod">
          <ac:chgData name="Simona Calenda" userId="45b9d33f-e714-4f30-8491-69bc0c7e99c6" providerId="ADAL" clId="{C9FECF20-A64A-4044-BFFD-F81A600F4A5F}" dt="2023-12-11T10:52:43.868" v="1721" actId="571"/>
          <ac:picMkLst>
            <pc:docMk/>
            <pc:sldMk cId="172587154" sldId="297"/>
            <ac:picMk id="72" creationId="{E4AB9755-AA4C-4440-B397-56A12D4B2D35}"/>
          </ac:picMkLst>
        </pc:picChg>
        <pc:cxnChg chg="add mod">
          <ac:chgData name="Simona Calenda" userId="45b9d33f-e714-4f30-8491-69bc0c7e99c6" providerId="ADAL" clId="{C9FECF20-A64A-4044-BFFD-F81A600F4A5F}" dt="2023-12-11T10:51:14.653" v="1702" actId="1076"/>
          <ac:cxnSpMkLst>
            <pc:docMk/>
            <pc:sldMk cId="172587154" sldId="297"/>
            <ac:cxnSpMk id="39" creationId="{20A1A5D9-CECE-422B-B5CE-0E1443FCAEBD}"/>
          </ac:cxnSpMkLst>
        </pc:cxnChg>
      </pc:sldChg>
      <pc:sldChg chg="modSp mod">
        <pc:chgData name="Simona Calenda" userId="45b9d33f-e714-4f30-8491-69bc0c7e99c6" providerId="ADAL" clId="{C9FECF20-A64A-4044-BFFD-F81A600F4A5F}" dt="2023-12-11T19:27:44.398" v="5549" actId="255"/>
        <pc:sldMkLst>
          <pc:docMk/>
          <pc:sldMk cId="3836647997" sldId="298"/>
        </pc:sldMkLst>
        <pc:spChg chg="mod">
          <ac:chgData name="Simona Calenda" userId="45b9d33f-e714-4f30-8491-69bc0c7e99c6" providerId="ADAL" clId="{C9FECF20-A64A-4044-BFFD-F81A600F4A5F}" dt="2023-12-11T19:12:25.631" v="5394" actId="255"/>
          <ac:spMkLst>
            <pc:docMk/>
            <pc:sldMk cId="3836647997" sldId="298"/>
            <ac:spMk id="3" creationId="{A866799E-DA2A-B43C-F197-3D4E985F02C4}"/>
          </ac:spMkLst>
        </pc:spChg>
        <pc:spChg chg="mod">
          <ac:chgData name="Simona Calenda" userId="45b9d33f-e714-4f30-8491-69bc0c7e99c6" providerId="ADAL" clId="{C9FECF20-A64A-4044-BFFD-F81A600F4A5F}" dt="2023-12-11T19:12:14.926" v="5392" actId="255"/>
          <ac:spMkLst>
            <pc:docMk/>
            <pc:sldMk cId="3836647997" sldId="298"/>
            <ac:spMk id="5" creationId="{AE11884F-95D9-684C-ADDF-91AA4C3026B7}"/>
          </ac:spMkLst>
        </pc:spChg>
        <pc:graphicFrameChg chg="mod modGraphic">
          <ac:chgData name="Simona Calenda" userId="45b9d33f-e714-4f30-8491-69bc0c7e99c6" providerId="ADAL" clId="{C9FECF20-A64A-4044-BFFD-F81A600F4A5F}" dt="2023-12-11T19:27:44.398" v="5549" actId="255"/>
          <ac:graphicFrameMkLst>
            <pc:docMk/>
            <pc:sldMk cId="3836647997" sldId="298"/>
            <ac:graphicFrameMk id="11" creationId="{D2CC7B01-8275-424D-B267-3DDA130E18E4}"/>
          </ac:graphicFrameMkLst>
        </pc:graphicFrameChg>
      </pc:sldChg>
      <pc:sldChg chg="addSp delSp modSp mod">
        <pc:chgData name="Simona Calenda" userId="45b9d33f-e714-4f30-8491-69bc0c7e99c6" providerId="ADAL" clId="{C9FECF20-A64A-4044-BFFD-F81A600F4A5F}" dt="2023-12-11T19:28:26.209" v="5557" actId="1076"/>
        <pc:sldMkLst>
          <pc:docMk/>
          <pc:sldMk cId="1821482156" sldId="300"/>
        </pc:sldMkLst>
        <pc:spChg chg="del mod">
          <ac:chgData name="Simona Calenda" userId="45b9d33f-e714-4f30-8491-69bc0c7e99c6" providerId="ADAL" clId="{C9FECF20-A64A-4044-BFFD-F81A600F4A5F}" dt="2023-12-11T18:39:33.999" v="4949" actId="478"/>
          <ac:spMkLst>
            <pc:docMk/>
            <pc:sldMk cId="1821482156" sldId="300"/>
            <ac:spMk id="3" creationId="{A866799E-DA2A-B43C-F197-3D4E985F02C4}"/>
          </ac:spMkLst>
        </pc:spChg>
        <pc:spChg chg="mod">
          <ac:chgData name="Simona Calenda" userId="45b9d33f-e714-4f30-8491-69bc0c7e99c6" providerId="ADAL" clId="{C9FECF20-A64A-4044-BFFD-F81A600F4A5F}" dt="2023-12-11T19:12:08.566" v="5391" actId="255"/>
          <ac:spMkLst>
            <pc:docMk/>
            <pc:sldMk cId="1821482156" sldId="300"/>
            <ac:spMk id="5" creationId="{AE11884F-95D9-684C-ADDF-91AA4C3026B7}"/>
          </ac:spMkLst>
        </pc:spChg>
        <pc:spChg chg="add del mod">
          <ac:chgData name="Simona Calenda" userId="45b9d33f-e714-4f30-8491-69bc0c7e99c6" providerId="ADAL" clId="{C9FECF20-A64A-4044-BFFD-F81A600F4A5F}" dt="2023-12-11T18:45:29.903" v="5064"/>
          <ac:spMkLst>
            <pc:docMk/>
            <pc:sldMk cId="1821482156" sldId="300"/>
            <ac:spMk id="7" creationId="{C9124D2E-6944-4C6C-84B4-6F38F4EB080F}"/>
          </ac:spMkLst>
        </pc:spChg>
        <pc:spChg chg="add del mod ord">
          <ac:chgData name="Simona Calenda" userId="45b9d33f-e714-4f30-8491-69bc0c7e99c6" providerId="ADAL" clId="{C9FECF20-A64A-4044-BFFD-F81A600F4A5F}" dt="2023-12-11T18:44:08.620" v="5061"/>
          <ac:spMkLst>
            <pc:docMk/>
            <pc:sldMk cId="1821482156" sldId="300"/>
            <ac:spMk id="8" creationId="{0AD2384B-3446-4C5B-9ADC-8DCFC295C28E}"/>
          </ac:spMkLst>
        </pc:spChg>
        <pc:spChg chg="add del mod">
          <ac:chgData name="Simona Calenda" userId="45b9d33f-e714-4f30-8491-69bc0c7e99c6" providerId="ADAL" clId="{C9FECF20-A64A-4044-BFFD-F81A600F4A5F}" dt="2023-12-11T18:44:08.620" v="5061"/>
          <ac:spMkLst>
            <pc:docMk/>
            <pc:sldMk cId="1821482156" sldId="300"/>
            <ac:spMk id="9" creationId="{E0C4B9C4-C495-4BEA-A682-D7A86C30570B}"/>
          </ac:spMkLst>
        </pc:spChg>
        <pc:spChg chg="add del mod">
          <ac:chgData name="Simona Calenda" userId="45b9d33f-e714-4f30-8491-69bc0c7e99c6" providerId="ADAL" clId="{C9FECF20-A64A-4044-BFFD-F81A600F4A5F}" dt="2023-12-11T18:44:08.620" v="5061"/>
          <ac:spMkLst>
            <pc:docMk/>
            <pc:sldMk cId="1821482156" sldId="300"/>
            <ac:spMk id="12" creationId="{B6B7ECB9-50A4-4E86-AFD6-848CE47531DB}"/>
          </ac:spMkLst>
        </pc:spChg>
        <pc:spChg chg="add del mod">
          <ac:chgData name="Simona Calenda" userId="45b9d33f-e714-4f30-8491-69bc0c7e99c6" providerId="ADAL" clId="{C9FECF20-A64A-4044-BFFD-F81A600F4A5F}" dt="2023-12-11T18:44:08.620" v="5061"/>
          <ac:spMkLst>
            <pc:docMk/>
            <pc:sldMk cId="1821482156" sldId="300"/>
            <ac:spMk id="13" creationId="{F651EDDA-9C78-4FD2-8CFA-8D65FF02F216}"/>
          </ac:spMkLst>
        </pc:spChg>
        <pc:spChg chg="add mod">
          <ac:chgData name="Simona Calenda" userId="45b9d33f-e714-4f30-8491-69bc0c7e99c6" providerId="ADAL" clId="{C9FECF20-A64A-4044-BFFD-F81A600F4A5F}" dt="2023-12-11T19:28:20.795" v="5555" actId="1076"/>
          <ac:spMkLst>
            <pc:docMk/>
            <pc:sldMk cId="1821482156" sldId="300"/>
            <ac:spMk id="14" creationId="{19D2C39D-B630-43BC-B578-DA94A93E4697}"/>
          </ac:spMkLst>
        </pc:spChg>
        <pc:graphicFrameChg chg="add mod modGraphic">
          <ac:chgData name="Simona Calenda" userId="45b9d33f-e714-4f30-8491-69bc0c7e99c6" providerId="ADAL" clId="{C9FECF20-A64A-4044-BFFD-F81A600F4A5F}" dt="2023-12-11T19:28:23.987" v="5556" actId="1076"/>
          <ac:graphicFrameMkLst>
            <pc:docMk/>
            <pc:sldMk cId="1821482156" sldId="300"/>
            <ac:graphicFrameMk id="2" creationId="{D557BF3A-1ADE-498B-B418-D068CA9F2CDE}"/>
          </ac:graphicFrameMkLst>
        </pc:graphicFrameChg>
        <pc:graphicFrameChg chg="add mod modGraphic">
          <ac:chgData name="Simona Calenda" userId="45b9d33f-e714-4f30-8491-69bc0c7e99c6" providerId="ADAL" clId="{C9FECF20-A64A-4044-BFFD-F81A600F4A5F}" dt="2023-12-11T19:28:26.209" v="5557" actId="1076"/>
          <ac:graphicFrameMkLst>
            <pc:docMk/>
            <pc:sldMk cId="1821482156" sldId="300"/>
            <ac:graphicFrameMk id="6" creationId="{953B51EA-7B05-4B67-86AC-542E29FC4A7E}"/>
          </ac:graphicFrameMkLst>
        </pc:graphicFrameChg>
        <pc:graphicFrameChg chg="del mod modGraphic">
          <ac:chgData name="Simona Calenda" userId="45b9d33f-e714-4f30-8491-69bc0c7e99c6" providerId="ADAL" clId="{C9FECF20-A64A-4044-BFFD-F81A600F4A5F}" dt="2023-12-11T18:55:23.108" v="5082" actId="478"/>
          <ac:graphicFrameMkLst>
            <pc:docMk/>
            <pc:sldMk cId="1821482156" sldId="300"/>
            <ac:graphicFrameMk id="11" creationId="{D2CC7B01-8275-424D-B267-3DDA130E18E4}"/>
          </ac:graphicFrameMkLst>
        </pc:graphicFrameChg>
        <pc:picChg chg="add del mod">
          <ac:chgData name="Simona Calenda" userId="45b9d33f-e714-4f30-8491-69bc0c7e99c6" providerId="ADAL" clId="{C9FECF20-A64A-4044-BFFD-F81A600F4A5F}" dt="2023-12-11T18:44:08.620" v="5061"/>
          <ac:picMkLst>
            <pc:docMk/>
            <pc:sldMk cId="1821482156" sldId="300"/>
            <ac:picMk id="10" creationId="{44C87574-38DC-42E3-A6A6-0A6A22209B16}"/>
          </ac:picMkLst>
        </pc:picChg>
      </pc:sldChg>
      <pc:sldChg chg="addSp delSp modSp mod">
        <pc:chgData name="Simona Calenda" userId="45b9d33f-e714-4f30-8491-69bc0c7e99c6" providerId="ADAL" clId="{C9FECF20-A64A-4044-BFFD-F81A600F4A5F}" dt="2023-12-11T19:28:34.374" v="5558" actId="255"/>
        <pc:sldMkLst>
          <pc:docMk/>
          <pc:sldMk cId="1771200792" sldId="301"/>
        </pc:sldMkLst>
        <pc:spChg chg="add del mod">
          <ac:chgData name="Simona Calenda" userId="45b9d33f-e714-4f30-8491-69bc0c7e99c6" providerId="ADAL" clId="{C9FECF20-A64A-4044-BFFD-F81A600F4A5F}" dt="2023-12-11T19:10:47.741" v="5383" actId="478"/>
          <ac:spMkLst>
            <pc:docMk/>
            <pc:sldMk cId="1771200792" sldId="301"/>
            <ac:spMk id="2" creationId="{95067609-2530-404E-9F8C-FC7BCC5667D9}"/>
          </ac:spMkLst>
        </pc:spChg>
        <pc:spChg chg="add mod">
          <ac:chgData name="Simona Calenda" userId="45b9d33f-e714-4f30-8491-69bc0c7e99c6" providerId="ADAL" clId="{C9FECF20-A64A-4044-BFFD-F81A600F4A5F}" dt="2023-12-11T19:10:17.798" v="5379" actId="1076"/>
          <ac:spMkLst>
            <pc:docMk/>
            <pc:sldMk cId="1771200792" sldId="301"/>
            <ac:spMk id="3" creationId="{A78ECC62-3978-473E-89D7-337C2C20EA0F}"/>
          </ac:spMkLst>
        </pc:spChg>
        <pc:spChg chg="mod">
          <ac:chgData name="Simona Calenda" userId="45b9d33f-e714-4f30-8491-69bc0c7e99c6" providerId="ADAL" clId="{C9FECF20-A64A-4044-BFFD-F81A600F4A5F}" dt="2023-12-11T19:28:34.374" v="5558" actId="255"/>
          <ac:spMkLst>
            <pc:docMk/>
            <pc:sldMk cId="1771200792" sldId="301"/>
            <ac:spMk id="5" creationId="{AE11884F-95D9-684C-ADDF-91AA4C3026B7}"/>
          </ac:spMkLst>
        </pc:spChg>
        <pc:spChg chg="add mod">
          <ac:chgData name="Simona Calenda" userId="45b9d33f-e714-4f30-8491-69bc0c7e99c6" providerId="ADAL" clId="{C9FECF20-A64A-4044-BFFD-F81A600F4A5F}" dt="2023-12-11T19:10:17.798" v="5379" actId="1076"/>
          <ac:spMkLst>
            <pc:docMk/>
            <pc:sldMk cId="1771200792" sldId="301"/>
            <ac:spMk id="9" creationId="{36CFC479-43FC-4B09-B288-60FF98FFA62A}"/>
          </ac:spMkLst>
        </pc:spChg>
        <pc:spChg chg="add mod">
          <ac:chgData name="Simona Calenda" userId="45b9d33f-e714-4f30-8491-69bc0c7e99c6" providerId="ADAL" clId="{C9FECF20-A64A-4044-BFFD-F81A600F4A5F}" dt="2023-12-11T19:10:17.798" v="5379" actId="1076"/>
          <ac:spMkLst>
            <pc:docMk/>
            <pc:sldMk cId="1771200792" sldId="301"/>
            <ac:spMk id="10" creationId="{D1AC3230-A181-4311-9CBF-C2C0D25D03BC}"/>
          </ac:spMkLst>
        </pc:spChg>
        <pc:spChg chg="add mod">
          <ac:chgData name="Simona Calenda" userId="45b9d33f-e714-4f30-8491-69bc0c7e99c6" providerId="ADAL" clId="{C9FECF20-A64A-4044-BFFD-F81A600F4A5F}" dt="2023-12-11T19:10:17.798" v="5379" actId="1076"/>
          <ac:spMkLst>
            <pc:docMk/>
            <pc:sldMk cId="1771200792" sldId="301"/>
            <ac:spMk id="12" creationId="{ACA957E6-3759-4383-9D00-77D4AA85A625}"/>
          </ac:spMkLst>
        </pc:spChg>
        <pc:spChg chg="add mod">
          <ac:chgData name="Simona Calenda" userId="45b9d33f-e714-4f30-8491-69bc0c7e99c6" providerId="ADAL" clId="{C9FECF20-A64A-4044-BFFD-F81A600F4A5F}" dt="2023-12-11T19:10:17.798" v="5379" actId="1076"/>
          <ac:spMkLst>
            <pc:docMk/>
            <pc:sldMk cId="1771200792" sldId="301"/>
            <ac:spMk id="13" creationId="{94FCF0BC-15B8-49C4-B937-EF1C782CA6C9}"/>
          </ac:spMkLst>
        </pc:spChg>
        <pc:spChg chg="add mod">
          <ac:chgData name="Simona Calenda" userId="45b9d33f-e714-4f30-8491-69bc0c7e99c6" providerId="ADAL" clId="{C9FECF20-A64A-4044-BFFD-F81A600F4A5F}" dt="2023-12-11T19:10:01.150" v="5377" actId="1076"/>
          <ac:spMkLst>
            <pc:docMk/>
            <pc:sldMk cId="1771200792" sldId="301"/>
            <ac:spMk id="17" creationId="{546167C6-215C-41DC-AEE7-0513284C1304}"/>
          </ac:spMkLst>
        </pc:spChg>
        <pc:spChg chg="add mod">
          <ac:chgData name="Simona Calenda" userId="45b9d33f-e714-4f30-8491-69bc0c7e99c6" providerId="ADAL" clId="{C9FECF20-A64A-4044-BFFD-F81A600F4A5F}" dt="2023-12-11T19:10:01.150" v="5377" actId="1076"/>
          <ac:spMkLst>
            <pc:docMk/>
            <pc:sldMk cId="1771200792" sldId="301"/>
            <ac:spMk id="18" creationId="{3E996A3F-6625-494D-AF56-747C92224430}"/>
          </ac:spMkLst>
        </pc:spChg>
        <pc:spChg chg="add mod">
          <ac:chgData name="Simona Calenda" userId="45b9d33f-e714-4f30-8491-69bc0c7e99c6" providerId="ADAL" clId="{C9FECF20-A64A-4044-BFFD-F81A600F4A5F}" dt="2023-12-11T19:10:01.150" v="5377" actId="1076"/>
          <ac:spMkLst>
            <pc:docMk/>
            <pc:sldMk cId="1771200792" sldId="301"/>
            <ac:spMk id="19" creationId="{75D0CC4B-E64E-4BEE-A8AA-E188064C63AA}"/>
          </ac:spMkLst>
        </pc:spChg>
        <pc:spChg chg="add mod">
          <ac:chgData name="Simona Calenda" userId="45b9d33f-e714-4f30-8491-69bc0c7e99c6" providerId="ADAL" clId="{C9FECF20-A64A-4044-BFFD-F81A600F4A5F}" dt="2023-12-11T19:10:01.150" v="5377" actId="1076"/>
          <ac:spMkLst>
            <pc:docMk/>
            <pc:sldMk cId="1771200792" sldId="301"/>
            <ac:spMk id="20" creationId="{4DAF110E-6ABF-457D-B2FB-228818883AD8}"/>
          </ac:spMkLst>
        </pc:spChg>
        <pc:spChg chg="add mod">
          <ac:chgData name="Simona Calenda" userId="45b9d33f-e714-4f30-8491-69bc0c7e99c6" providerId="ADAL" clId="{C9FECF20-A64A-4044-BFFD-F81A600F4A5F}" dt="2023-12-11T19:11:26.013" v="5389" actId="1076"/>
          <ac:spMkLst>
            <pc:docMk/>
            <pc:sldMk cId="1771200792" sldId="301"/>
            <ac:spMk id="21" creationId="{B8C4095F-9A91-4F1E-8043-58CDF067D6F4}"/>
          </ac:spMkLst>
        </pc:spChg>
        <pc:graphicFrameChg chg="mod modGraphic">
          <ac:chgData name="Simona Calenda" userId="45b9d33f-e714-4f30-8491-69bc0c7e99c6" providerId="ADAL" clId="{C9FECF20-A64A-4044-BFFD-F81A600F4A5F}" dt="2023-12-11T19:10:51.532" v="5384" actId="1076"/>
          <ac:graphicFrameMkLst>
            <pc:docMk/>
            <pc:sldMk cId="1771200792" sldId="301"/>
            <ac:graphicFrameMk id="11" creationId="{D2CC7B01-8275-424D-B267-3DDA130E18E4}"/>
          </ac:graphicFrameMkLst>
        </pc:graphicFrameChg>
        <pc:graphicFrameChg chg="add mod modGraphic">
          <ac:chgData name="Simona Calenda" userId="45b9d33f-e714-4f30-8491-69bc0c7e99c6" providerId="ADAL" clId="{C9FECF20-A64A-4044-BFFD-F81A600F4A5F}" dt="2023-12-11T19:10:56.722" v="5385" actId="1076"/>
          <ac:graphicFrameMkLst>
            <pc:docMk/>
            <pc:sldMk cId="1771200792" sldId="301"/>
            <ac:graphicFrameMk id="14" creationId="{E66C8CA8-07EF-4683-8CC5-A23BD09E4E66}"/>
          </ac:graphicFrameMkLst>
        </pc:graphicFrameChg>
        <pc:picChg chg="del">
          <ac:chgData name="Simona Calenda" userId="45b9d33f-e714-4f30-8491-69bc0c7e99c6" providerId="ADAL" clId="{C9FECF20-A64A-4044-BFFD-F81A600F4A5F}" dt="2023-12-11T10:55:09.312" v="1733" actId="478"/>
          <ac:picMkLst>
            <pc:docMk/>
            <pc:sldMk cId="1771200792" sldId="301"/>
            <ac:picMk id="2" creationId="{2F365D10-FCC2-E633-5D04-A93E535B1BA8}"/>
          </ac:picMkLst>
        </pc:picChg>
        <pc:picChg chg="add mod modCrop">
          <ac:chgData name="Simona Calenda" userId="45b9d33f-e714-4f30-8491-69bc0c7e99c6" providerId="ADAL" clId="{C9FECF20-A64A-4044-BFFD-F81A600F4A5F}" dt="2023-12-11T19:10:17.798" v="5379" actId="1076"/>
          <ac:picMkLst>
            <pc:docMk/>
            <pc:sldMk cId="1771200792" sldId="301"/>
            <ac:picMk id="7" creationId="{9D6A931A-DA95-469E-9FCD-D58DEED209F9}"/>
          </ac:picMkLst>
        </pc:picChg>
        <pc:picChg chg="add mod">
          <ac:chgData name="Simona Calenda" userId="45b9d33f-e714-4f30-8491-69bc0c7e99c6" providerId="ADAL" clId="{C9FECF20-A64A-4044-BFFD-F81A600F4A5F}" dt="2023-12-11T19:10:01.150" v="5377" actId="1076"/>
          <ac:picMkLst>
            <pc:docMk/>
            <pc:sldMk cId="1771200792" sldId="301"/>
            <ac:picMk id="16" creationId="{8B13303E-CBF0-4D1C-BA9A-51F5695A7948}"/>
          </ac:picMkLst>
        </pc:picChg>
      </pc:sldChg>
      <pc:sldChg chg="modSp mod">
        <pc:chgData name="Simona Calenda" userId="45b9d33f-e714-4f30-8491-69bc0c7e99c6" providerId="ADAL" clId="{C9FECF20-A64A-4044-BFFD-F81A600F4A5F}" dt="2023-12-11T18:06:25.153" v="4583" actId="207"/>
        <pc:sldMkLst>
          <pc:docMk/>
          <pc:sldMk cId="470787960" sldId="302"/>
        </pc:sldMkLst>
        <pc:spChg chg="mod">
          <ac:chgData name="Simona Calenda" userId="45b9d33f-e714-4f30-8491-69bc0c7e99c6" providerId="ADAL" clId="{C9FECF20-A64A-4044-BFFD-F81A600F4A5F}" dt="2023-12-11T18:06:22.330" v="4582" actId="207"/>
          <ac:spMkLst>
            <pc:docMk/>
            <pc:sldMk cId="470787960" sldId="302"/>
            <ac:spMk id="3" creationId="{C09E10FC-483D-1B08-DA29-2C634EA719E3}"/>
          </ac:spMkLst>
        </pc:spChg>
        <pc:spChg chg="mod">
          <ac:chgData name="Simona Calenda" userId="45b9d33f-e714-4f30-8491-69bc0c7e99c6" providerId="ADAL" clId="{C9FECF20-A64A-4044-BFFD-F81A600F4A5F}" dt="2023-12-11T18:06:25.153" v="4583" actId="207"/>
          <ac:spMkLst>
            <pc:docMk/>
            <pc:sldMk cId="470787960" sldId="302"/>
            <ac:spMk id="5" creationId="{AE11884F-95D9-684C-ADDF-91AA4C3026B7}"/>
          </ac:spMkLst>
        </pc:spChg>
      </pc:sldChg>
      <pc:sldChg chg="addSp delSp modSp mod">
        <pc:chgData name="Simona Calenda" userId="45b9d33f-e714-4f30-8491-69bc0c7e99c6" providerId="ADAL" clId="{C9FECF20-A64A-4044-BFFD-F81A600F4A5F}" dt="2023-12-11T19:25:51.992" v="5533" actId="255"/>
        <pc:sldMkLst>
          <pc:docMk/>
          <pc:sldMk cId="590723168" sldId="303"/>
        </pc:sldMkLst>
        <pc:spChg chg="mod">
          <ac:chgData name="Simona Calenda" userId="45b9d33f-e714-4f30-8491-69bc0c7e99c6" providerId="ADAL" clId="{C9FECF20-A64A-4044-BFFD-F81A600F4A5F}" dt="2023-12-11T19:25:51.992" v="5533" actId="255"/>
          <ac:spMkLst>
            <pc:docMk/>
            <pc:sldMk cId="590723168" sldId="303"/>
            <ac:spMk id="3" creationId="{8947DE62-EA7E-4E2A-8079-65EF4BC77A57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5" creationId="{3635DED8-5FD6-5028-1B37-DBC8AEF68282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6" creationId="{B73FB355-8980-4C82-886D-F5D1436708B5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11" creationId="{CAAA1AEA-240C-9141-71BE-8365E9C0B41C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13" creationId="{1E102345-EF5F-A9DD-92DD-259C9F26F23B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14" creationId="{EFA95894-CCA3-DC76-33D2-5240322D0B4B}"/>
          </ac:spMkLst>
        </pc:spChg>
        <pc:spChg chg="mod">
          <ac:chgData name="Simona Calenda" userId="45b9d33f-e714-4f30-8491-69bc0c7e99c6" providerId="ADAL" clId="{C9FECF20-A64A-4044-BFFD-F81A600F4A5F}" dt="2023-12-10T17:18:42.295" v="123" actId="1076"/>
          <ac:spMkLst>
            <pc:docMk/>
            <pc:sldMk cId="590723168" sldId="303"/>
            <ac:spMk id="15" creationId="{EFFCD9DC-5406-9DFB-B0A2-894CC91F8B0F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16" creationId="{FDF0325A-DEC0-9535-D331-0BADE4E16830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20" creationId="{33E1F434-BE77-5A05-08BA-2FF41B72F159}"/>
          </ac:spMkLst>
        </pc:spChg>
        <pc:spChg chg="mod">
          <ac:chgData name="Simona Calenda" userId="45b9d33f-e714-4f30-8491-69bc0c7e99c6" providerId="ADAL" clId="{C9FECF20-A64A-4044-BFFD-F81A600F4A5F}" dt="2023-12-10T17:19:20.558" v="131" actId="1076"/>
          <ac:spMkLst>
            <pc:docMk/>
            <pc:sldMk cId="590723168" sldId="303"/>
            <ac:spMk id="21" creationId="{A34F8E2E-B73D-81C7-4C18-027428AAA952}"/>
          </ac:spMkLst>
        </pc:spChg>
        <pc:picChg chg="del">
          <ac:chgData name="Simona Calenda" userId="45b9d33f-e714-4f30-8491-69bc0c7e99c6" providerId="ADAL" clId="{C9FECF20-A64A-4044-BFFD-F81A600F4A5F}" dt="2023-12-10T17:16:09.149" v="99" actId="478"/>
          <ac:picMkLst>
            <pc:docMk/>
            <pc:sldMk cId="590723168" sldId="303"/>
            <ac:picMk id="4" creationId="{160B4320-A284-A05B-4B94-351B3B1DE31C}"/>
          </ac:picMkLst>
        </pc:picChg>
        <pc:picChg chg="add mod ord">
          <ac:chgData name="Simona Calenda" userId="45b9d33f-e714-4f30-8491-69bc0c7e99c6" providerId="ADAL" clId="{C9FECF20-A64A-4044-BFFD-F81A600F4A5F}" dt="2023-12-10T17:18:57.432" v="130" actId="1076"/>
          <ac:picMkLst>
            <pc:docMk/>
            <pc:sldMk cId="590723168" sldId="303"/>
            <ac:picMk id="22" creationId="{FAD4D44F-8ADB-49F0-85A1-606C030E58CD}"/>
          </ac:picMkLst>
        </pc:picChg>
      </pc:sldChg>
      <pc:sldChg chg="addSp delSp modSp mod ord">
        <pc:chgData name="Simona Calenda" userId="45b9d33f-e714-4f30-8491-69bc0c7e99c6" providerId="ADAL" clId="{C9FECF20-A64A-4044-BFFD-F81A600F4A5F}" dt="2023-12-11T19:26:08.626" v="5536" actId="255"/>
        <pc:sldMkLst>
          <pc:docMk/>
          <pc:sldMk cId="4170606655" sldId="304"/>
        </pc:sldMkLst>
        <pc:spChg chg="mod">
          <ac:chgData name="Simona Calenda" userId="45b9d33f-e714-4f30-8491-69bc0c7e99c6" providerId="ADAL" clId="{C9FECF20-A64A-4044-BFFD-F81A600F4A5F}" dt="2023-12-11T19:26:08.626" v="5536" actId="255"/>
          <ac:spMkLst>
            <pc:docMk/>
            <pc:sldMk cId="4170606655" sldId="304"/>
            <ac:spMk id="3" creationId="{8947DE62-EA7E-4E2A-8079-65EF4BC77A57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5" creationId="{3635DED8-5FD6-5028-1B37-DBC8AEF68282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6" creationId="{B73FB355-8980-4C82-886D-F5D1436708B5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11" creationId="{CAAA1AEA-240C-9141-71BE-8365E9C0B41C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13" creationId="{1E102345-EF5F-A9DD-92DD-259C9F26F23B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14" creationId="{EFA95894-CCA3-DC76-33D2-5240322D0B4B}"/>
          </ac:spMkLst>
        </pc:spChg>
        <pc:spChg chg="mod">
          <ac:chgData name="Simona Calenda" userId="45b9d33f-e714-4f30-8491-69bc0c7e99c6" providerId="ADAL" clId="{C9FECF20-A64A-4044-BFFD-F81A600F4A5F}" dt="2023-12-10T17:29:33.248" v="161" actId="14100"/>
          <ac:spMkLst>
            <pc:docMk/>
            <pc:sldMk cId="4170606655" sldId="304"/>
            <ac:spMk id="15" creationId="{EFFCD9DC-5406-9DFB-B0A2-894CC91F8B0F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16" creationId="{FDF0325A-DEC0-9535-D331-0BADE4E16830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0" creationId="{089E90CF-C85E-43F9-7306-923C3D449FC1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1" creationId="{600071B0-AEF8-9710-8149-0C5EBDC2589D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2" creationId="{3FE038A3-1E8B-4AB4-48EB-F6812CCACD60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3" creationId="{DDED152A-F5B1-CFF8-4466-B3D097C0688E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4" creationId="{127C3BAD-B9CB-BEC4-80BE-A6364993A7C3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5" creationId="{F4D96CBA-9E94-C5EB-4AE6-75414C08274A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6" creationId="{25CB38F0-E5C0-F00A-4604-B883C944A1AB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29" creationId="{C22BAA93-8D5E-6754-DA76-665CC3413B95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30" creationId="{14D46132-1E1E-F513-0B23-57ADDF3FC69E}"/>
          </ac:spMkLst>
        </pc:spChg>
        <pc:spChg chg="mod">
          <ac:chgData name="Simona Calenda" userId="45b9d33f-e714-4f30-8491-69bc0c7e99c6" providerId="ADAL" clId="{C9FECF20-A64A-4044-BFFD-F81A600F4A5F}" dt="2023-12-10T17:29:06.724" v="157" actId="1076"/>
          <ac:spMkLst>
            <pc:docMk/>
            <pc:sldMk cId="4170606655" sldId="304"/>
            <ac:spMk id="31" creationId="{3F39EFF5-CB1D-1F04-2D5F-278F7FD93970}"/>
          </ac:spMkLst>
        </pc:spChg>
        <pc:spChg chg="add mod">
          <ac:chgData name="Simona Calenda" userId="45b9d33f-e714-4f30-8491-69bc0c7e99c6" providerId="ADAL" clId="{C9FECF20-A64A-4044-BFFD-F81A600F4A5F}" dt="2023-12-10T17:29:19.647" v="160" actId="1076"/>
          <ac:spMkLst>
            <pc:docMk/>
            <pc:sldMk cId="4170606655" sldId="304"/>
            <ac:spMk id="35" creationId="{E25D043A-8C80-4E63-B322-3C14CDB88ABC}"/>
          </ac:spMkLst>
        </pc:spChg>
        <pc:spChg chg="add mod">
          <ac:chgData name="Simona Calenda" userId="45b9d33f-e714-4f30-8491-69bc0c7e99c6" providerId="ADAL" clId="{C9FECF20-A64A-4044-BFFD-F81A600F4A5F}" dt="2023-12-11T10:01:56.023" v="1100" actId="20577"/>
          <ac:spMkLst>
            <pc:docMk/>
            <pc:sldMk cId="4170606655" sldId="304"/>
            <ac:spMk id="37" creationId="{F54C58B7-CB86-407E-9048-DEFC9FF3E730}"/>
          </ac:spMkLst>
        </pc:spChg>
        <pc:picChg chg="del">
          <ac:chgData name="Simona Calenda" userId="45b9d33f-e714-4f30-8491-69bc0c7e99c6" providerId="ADAL" clId="{C9FECF20-A64A-4044-BFFD-F81A600F4A5F}" dt="2023-12-10T17:24:55.453" v="132" actId="478"/>
          <ac:picMkLst>
            <pc:docMk/>
            <pc:sldMk cId="4170606655" sldId="304"/>
            <ac:picMk id="4" creationId="{160B4320-A284-A05B-4B94-351B3B1DE31C}"/>
          </ac:picMkLst>
        </pc:picChg>
        <pc:picChg chg="add mod ord">
          <ac:chgData name="Simona Calenda" userId="45b9d33f-e714-4f30-8491-69bc0c7e99c6" providerId="ADAL" clId="{C9FECF20-A64A-4044-BFFD-F81A600F4A5F}" dt="2023-12-10T17:28:33.371" v="156" actId="1076"/>
          <ac:picMkLst>
            <pc:docMk/>
            <pc:sldMk cId="4170606655" sldId="304"/>
            <ac:picMk id="34" creationId="{C32542C0-DF8B-477F-A8ED-656D99DAB073}"/>
          </ac:picMkLst>
        </pc:picChg>
        <pc:cxnChg chg="add mod">
          <ac:chgData name="Simona Calenda" userId="45b9d33f-e714-4f30-8491-69bc0c7e99c6" providerId="ADAL" clId="{C9FECF20-A64A-4044-BFFD-F81A600F4A5F}" dt="2023-12-10T17:28:24.072" v="155" actId="208"/>
          <ac:cxnSpMkLst>
            <pc:docMk/>
            <pc:sldMk cId="4170606655" sldId="304"/>
            <ac:cxnSpMk id="36" creationId="{32E97B4F-BAB5-445D-8281-9DD91CD3581D}"/>
          </ac:cxnSpMkLst>
        </pc:cxnChg>
      </pc:sldChg>
      <pc:sldChg chg="addSp delSp modSp mod">
        <pc:chgData name="Simona Calenda" userId="45b9d33f-e714-4f30-8491-69bc0c7e99c6" providerId="ADAL" clId="{C9FECF20-A64A-4044-BFFD-F81A600F4A5F}" dt="2023-12-11T19:25:59.330" v="5534" actId="255"/>
        <pc:sldMkLst>
          <pc:docMk/>
          <pc:sldMk cId="3900009201" sldId="305"/>
        </pc:sldMkLst>
        <pc:spChg chg="mod">
          <ac:chgData name="Simona Calenda" userId="45b9d33f-e714-4f30-8491-69bc0c7e99c6" providerId="ADAL" clId="{C9FECF20-A64A-4044-BFFD-F81A600F4A5F}" dt="2023-12-11T19:25:59.330" v="5534" actId="255"/>
          <ac:spMkLst>
            <pc:docMk/>
            <pc:sldMk cId="3900009201" sldId="305"/>
            <ac:spMk id="3" creationId="{8947DE62-EA7E-4E2A-8079-65EF4BC77A57}"/>
          </ac:spMkLst>
        </pc:spChg>
        <pc:spChg chg="mod">
          <ac:chgData name="Simona Calenda" userId="45b9d33f-e714-4f30-8491-69bc0c7e99c6" providerId="ADAL" clId="{C9FECF20-A64A-4044-BFFD-F81A600F4A5F}" dt="2023-12-10T17:16:40.338" v="107" actId="1076"/>
          <ac:spMkLst>
            <pc:docMk/>
            <pc:sldMk cId="3900009201" sldId="305"/>
            <ac:spMk id="11" creationId="{CAAA1AEA-240C-9141-71BE-8365E9C0B41C}"/>
          </ac:spMkLst>
        </pc:spChg>
        <pc:spChg chg="mod">
          <ac:chgData name="Simona Calenda" userId="45b9d33f-e714-4f30-8491-69bc0c7e99c6" providerId="ADAL" clId="{C9FECF20-A64A-4044-BFFD-F81A600F4A5F}" dt="2023-12-10T17:16:43.511" v="108" actId="1076"/>
          <ac:spMkLst>
            <pc:docMk/>
            <pc:sldMk cId="3900009201" sldId="305"/>
            <ac:spMk id="13" creationId="{1E102345-EF5F-A9DD-92DD-259C9F26F23B}"/>
          </ac:spMkLst>
        </pc:spChg>
        <pc:picChg chg="del">
          <ac:chgData name="Simona Calenda" userId="45b9d33f-e714-4f30-8491-69bc0c7e99c6" providerId="ADAL" clId="{C9FECF20-A64A-4044-BFFD-F81A600F4A5F}" dt="2023-12-10T17:16:25.520" v="103" actId="478"/>
          <ac:picMkLst>
            <pc:docMk/>
            <pc:sldMk cId="3900009201" sldId="305"/>
            <ac:picMk id="4" creationId="{160B4320-A284-A05B-4B94-351B3B1DE31C}"/>
          </ac:picMkLst>
        </pc:picChg>
        <pc:picChg chg="add mod ord">
          <ac:chgData name="Simona Calenda" userId="45b9d33f-e714-4f30-8491-69bc0c7e99c6" providerId="ADAL" clId="{C9FECF20-A64A-4044-BFFD-F81A600F4A5F}" dt="2023-12-10T17:17:03.469" v="111" actId="1076"/>
          <ac:picMkLst>
            <pc:docMk/>
            <pc:sldMk cId="3900009201" sldId="305"/>
            <ac:picMk id="31" creationId="{BD31D085-74FF-4929-989D-DD90BEB430B2}"/>
          </ac:picMkLst>
        </pc:picChg>
      </pc:sldChg>
      <pc:sldChg chg="modSp add mod">
        <pc:chgData name="Simona Calenda" userId="45b9d33f-e714-4f30-8491-69bc0c7e99c6" providerId="ADAL" clId="{C9FECF20-A64A-4044-BFFD-F81A600F4A5F}" dt="2023-12-11T19:26:03.818" v="5535" actId="255"/>
        <pc:sldMkLst>
          <pc:docMk/>
          <pc:sldMk cId="3112379973" sldId="306"/>
        </pc:sldMkLst>
        <pc:spChg chg="mod">
          <ac:chgData name="Simona Calenda" userId="45b9d33f-e714-4f30-8491-69bc0c7e99c6" providerId="ADAL" clId="{C9FECF20-A64A-4044-BFFD-F81A600F4A5F}" dt="2023-12-11T19:26:03.818" v="5535" actId="255"/>
          <ac:spMkLst>
            <pc:docMk/>
            <pc:sldMk cId="3112379973" sldId="306"/>
            <ac:spMk id="3" creationId="{8947DE62-EA7E-4E2A-8079-65EF4BC77A57}"/>
          </ac:spMkLst>
        </pc:spChg>
        <pc:picChg chg="mod">
          <ac:chgData name="Simona Calenda" userId="45b9d33f-e714-4f30-8491-69bc0c7e99c6" providerId="ADAL" clId="{C9FECF20-A64A-4044-BFFD-F81A600F4A5F}" dt="2023-12-10T17:26:26.007" v="141" actId="1076"/>
          <ac:picMkLst>
            <pc:docMk/>
            <pc:sldMk cId="3112379973" sldId="306"/>
            <ac:picMk id="34" creationId="{C32542C0-DF8B-477F-A8ED-656D99DAB073}"/>
          </ac:picMkLst>
        </pc:picChg>
      </pc:sldChg>
      <pc:sldChg chg="new del">
        <pc:chgData name="Simona Calenda" userId="45b9d33f-e714-4f30-8491-69bc0c7e99c6" providerId="ADAL" clId="{C9FECF20-A64A-4044-BFFD-F81A600F4A5F}" dt="2023-12-10T17:25:24.567" v="137" actId="47"/>
        <pc:sldMkLst>
          <pc:docMk/>
          <pc:sldMk cId="3280229535" sldId="306"/>
        </pc:sldMkLst>
      </pc:sldChg>
      <pc:sldChg chg="addSp delSp modSp new mod ord">
        <pc:chgData name="Simona Calenda" userId="45b9d33f-e714-4f30-8491-69bc0c7e99c6" providerId="ADAL" clId="{C9FECF20-A64A-4044-BFFD-F81A600F4A5F}" dt="2023-12-12T09:14:11.699" v="6808" actId="20577"/>
        <pc:sldMkLst>
          <pc:docMk/>
          <pc:sldMk cId="1823960400" sldId="307"/>
        </pc:sldMkLst>
        <pc:spChg chg="mod">
          <ac:chgData name="Simona Calenda" userId="45b9d33f-e714-4f30-8491-69bc0c7e99c6" providerId="ADAL" clId="{C9FECF20-A64A-4044-BFFD-F81A600F4A5F}" dt="2023-12-11T19:29:22.375" v="5564" actId="27636"/>
          <ac:spMkLst>
            <pc:docMk/>
            <pc:sldMk cId="1823960400" sldId="307"/>
            <ac:spMk id="4" creationId="{F5E9ABBA-FE45-491F-AFE3-062883C4A46B}"/>
          </ac:spMkLst>
        </pc:spChg>
        <pc:spChg chg="del">
          <ac:chgData name="Simona Calenda" userId="45b9d33f-e714-4f30-8491-69bc0c7e99c6" providerId="ADAL" clId="{C9FECF20-A64A-4044-BFFD-F81A600F4A5F}" dt="2023-12-11T09:43:30.376" v="651" actId="478"/>
          <ac:spMkLst>
            <pc:docMk/>
            <pc:sldMk cId="1823960400" sldId="307"/>
            <ac:spMk id="5" creationId="{031C78D3-FC72-481B-9341-5682A8F0606E}"/>
          </ac:spMkLst>
        </pc:spChg>
        <pc:spChg chg="del">
          <ac:chgData name="Simona Calenda" userId="45b9d33f-e714-4f30-8491-69bc0c7e99c6" providerId="ADAL" clId="{C9FECF20-A64A-4044-BFFD-F81A600F4A5F}" dt="2023-12-11T09:43:27.503" v="650" actId="478"/>
          <ac:spMkLst>
            <pc:docMk/>
            <pc:sldMk cId="1823960400" sldId="307"/>
            <ac:spMk id="6" creationId="{BDB8319F-E68E-4D9D-8039-AD8C6427656C}"/>
          </ac:spMkLst>
        </pc:spChg>
        <pc:spChg chg="add mod">
          <ac:chgData name="Simona Calenda" userId="45b9d33f-e714-4f30-8491-69bc0c7e99c6" providerId="ADAL" clId="{C9FECF20-A64A-4044-BFFD-F81A600F4A5F}" dt="2023-12-11T17:54:41.372" v="4382" actId="20577"/>
          <ac:spMkLst>
            <pc:docMk/>
            <pc:sldMk cId="1823960400" sldId="307"/>
            <ac:spMk id="10" creationId="{6D2CC4A7-CE00-4883-BABD-59A8F9E4A7FC}"/>
          </ac:spMkLst>
        </pc:spChg>
        <pc:spChg chg="add mod">
          <ac:chgData name="Simona Calenda" userId="45b9d33f-e714-4f30-8491-69bc0c7e99c6" providerId="ADAL" clId="{C9FECF20-A64A-4044-BFFD-F81A600F4A5F}" dt="2023-12-12T09:14:11.699" v="6808" actId="20577"/>
          <ac:spMkLst>
            <pc:docMk/>
            <pc:sldMk cId="1823960400" sldId="307"/>
            <ac:spMk id="11" creationId="{A4557B8C-C6D2-4538-B9F5-3237DEF7DD57}"/>
          </ac:spMkLst>
        </pc:spChg>
        <pc:graphicFrameChg chg="add del mod modGraphic">
          <ac:chgData name="Simona Calenda" userId="45b9d33f-e714-4f30-8491-69bc0c7e99c6" providerId="ADAL" clId="{C9FECF20-A64A-4044-BFFD-F81A600F4A5F}" dt="2023-12-11T09:44:14.174" v="658" actId="478"/>
          <ac:graphicFrameMkLst>
            <pc:docMk/>
            <pc:sldMk cId="1823960400" sldId="307"/>
            <ac:graphicFrameMk id="7" creationId="{CFBA7BA9-F1A8-4C8C-A0E2-9DB0D549D888}"/>
          </ac:graphicFrameMkLst>
        </pc:graphicFrameChg>
        <pc:graphicFrameChg chg="add del mod">
          <ac:chgData name="Simona Calenda" userId="45b9d33f-e714-4f30-8491-69bc0c7e99c6" providerId="ADAL" clId="{C9FECF20-A64A-4044-BFFD-F81A600F4A5F}" dt="2023-12-11T09:44:39.124" v="661" actId="478"/>
          <ac:graphicFrameMkLst>
            <pc:docMk/>
            <pc:sldMk cId="1823960400" sldId="307"/>
            <ac:graphicFrameMk id="8" creationId="{F4EAA44E-9C15-4C50-B933-06242ADAC7A9}"/>
          </ac:graphicFrameMkLst>
        </pc:graphicFrameChg>
        <pc:graphicFrameChg chg="add mod modGraphic">
          <ac:chgData name="Simona Calenda" userId="45b9d33f-e714-4f30-8491-69bc0c7e99c6" providerId="ADAL" clId="{C9FECF20-A64A-4044-BFFD-F81A600F4A5F}" dt="2023-12-11T19:29:17.577" v="5562" actId="255"/>
          <ac:graphicFrameMkLst>
            <pc:docMk/>
            <pc:sldMk cId="1823960400" sldId="307"/>
            <ac:graphicFrameMk id="9" creationId="{538E4DA5-D092-4AC4-A88C-40113B2DF073}"/>
          </ac:graphicFrameMkLst>
        </pc:graphicFrameChg>
      </pc:sldChg>
      <pc:sldChg chg="modSp add mod">
        <pc:chgData name="Simona Calenda" userId="45b9d33f-e714-4f30-8491-69bc0c7e99c6" providerId="ADAL" clId="{C9FECF20-A64A-4044-BFFD-F81A600F4A5F}" dt="2023-12-11T11:03:37.907" v="1827" actId="5793"/>
        <pc:sldMkLst>
          <pc:docMk/>
          <pc:sldMk cId="1082454642" sldId="308"/>
        </pc:sldMkLst>
        <pc:spChg chg="mod">
          <ac:chgData name="Simona Calenda" userId="45b9d33f-e714-4f30-8491-69bc0c7e99c6" providerId="ADAL" clId="{C9FECF20-A64A-4044-BFFD-F81A600F4A5F}" dt="2023-12-11T11:03:37.907" v="1827" actId="5793"/>
          <ac:spMkLst>
            <pc:docMk/>
            <pc:sldMk cId="1082454642" sldId="308"/>
            <ac:spMk id="2" creationId="{FF4116D8-F088-71C9-1EEC-C5B41735FA5A}"/>
          </ac:spMkLst>
        </pc:spChg>
        <pc:spChg chg="mod">
          <ac:chgData name="Simona Calenda" userId="45b9d33f-e714-4f30-8491-69bc0c7e99c6" providerId="ADAL" clId="{C9FECF20-A64A-4044-BFFD-F81A600F4A5F}" dt="2023-12-11T10:28:53.792" v="1457" actId="20577"/>
          <ac:spMkLst>
            <pc:docMk/>
            <pc:sldMk cId="1082454642" sldId="308"/>
            <ac:spMk id="3" creationId="{722C5D89-F663-8119-1481-7D6514CE3610}"/>
          </ac:spMkLst>
        </pc:spChg>
      </pc:sldChg>
      <pc:sldChg chg="new del">
        <pc:chgData name="Simona Calenda" userId="45b9d33f-e714-4f30-8491-69bc0c7e99c6" providerId="ADAL" clId="{C9FECF20-A64A-4044-BFFD-F81A600F4A5F}" dt="2023-12-11T10:32:48.538" v="1517" actId="680"/>
        <pc:sldMkLst>
          <pc:docMk/>
          <pc:sldMk cId="640510545" sldId="309"/>
        </pc:sldMkLst>
      </pc:sldChg>
      <pc:sldChg chg="addSp delSp modSp add del mod">
        <pc:chgData name="Simona Calenda" userId="45b9d33f-e714-4f30-8491-69bc0c7e99c6" providerId="ADAL" clId="{C9FECF20-A64A-4044-BFFD-F81A600F4A5F}" dt="2023-12-11T19:27:28.280" v="5547" actId="255"/>
        <pc:sldMkLst>
          <pc:docMk/>
          <pc:sldMk cId="748242081" sldId="309"/>
        </pc:sldMkLst>
        <pc:spChg chg="mod">
          <ac:chgData name="Simona Calenda" userId="45b9d33f-e714-4f30-8491-69bc0c7e99c6" providerId="ADAL" clId="{C9FECF20-A64A-4044-BFFD-F81A600F4A5F}" dt="2023-12-11T19:27:28.280" v="5547" actId="255"/>
          <ac:spMkLst>
            <pc:docMk/>
            <pc:sldMk cId="748242081" sldId="309"/>
            <ac:spMk id="3" creationId="{551637D9-9407-4A6B-A7F7-36EF52863796}"/>
          </ac:spMkLst>
        </pc:spChg>
        <pc:spChg chg="add del mod">
          <ac:chgData name="Simona Calenda" userId="45b9d33f-e714-4f30-8491-69bc0c7e99c6" providerId="ADAL" clId="{C9FECF20-A64A-4044-BFFD-F81A600F4A5F}" dt="2023-12-11T10:38:03.293" v="1541"/>
          <ac:spMkLst>
            <pc:docMk/>
            <pc:sldMk cId="748242081" sldId="309"/>
            <ac:spMk id="8" creationId="{D2BDA682-1B88-4290-92FD-791329170E2C}"/>
          </ac:spMkLst>
        </pc:spChg>
        <pc:spChg chg="add mod">
          <ac:chgData name="Simona Calenda" userId="45b9d33f-e714-4f30-8491-69bc0c7e99c6" providerId="ADAL" clId="{C9FECF20-A64A-4044-BFFD-F81A600F4A5F}" dt="2023-12-11T10:43:49.135" v="1654" actId="1076"/>
          <ac:spMkLst>
            <pc:docMk/>
            <pc:sldMk cId="748242081" sldId="309"/>
            <ac:spMk id="10" creationId="{E7888681-F506-4959-B206-4EDFB6FF4267}"/>
          </ac:spMkLst>
        </pc:spChg>
        <pc:spChg chg="add mod">
          <ac:chgData name="Simona Calenda" userId="45b9d33f-e714-4f30-8491-69bc0c7e99c6" providerId="ADAL" clId="{C9FECF20-A64A-4044-BFFD-F81A600F4A5F}" dt="2023-12-11T10:43:49.135" v="1654" actId="1076"/>
          <ac:spMkLst>
            <pc:docMk/>
            <pc:sldMk cId="748242081" sldId="309"/>
            <ac:spMk id="11" creationId="{74B30DF5-CB0C-4A6D-A68E-A73BCE721754}"/>
          </ac:spMkLst>
        </pc:spChg>
        <pc:spChg chg="add mod">
          <ac:chgData name="Simona Calenda" userId="45b9d33f-e714-4f30-8491-69bc0c7e99c6" providerId="ADAL" clId="{C9FECF20-A64A-4044-BFFD-F81A600F4A5F}" dt="2023-12-11T10:43:49.135" v="1654" actId="1076"/>
          <ac:spMkLst>
            <pc:docMk/>
            <pc:sldMk cId="748242081" sldId="309"/>
            <ac:spMk id="12" creationId="{7DD99A3C-9785-4528-8B37-0D8469F13F11}"/>
          </ac:spMkLst>
        </pc:spChg>
        <pc:spChg chg="add mod">
          <ac:chgData name="Simona Calenda" userId="45b9d33f-e714-4f30-8491-69bc0c7e99c6" providerId="ADAL" clId="{C9FECF20-A64A-4044-BFFD-F81A600F4A5F}" dt="2023-12-11T10:43:49.135" v="1654" actId="1076"/>
          <ac:spMkLst>
            <pc:docMk/>
            <pc:sldMk cId="748242081" sldId="309"/>
            <ac:spMk id="13" creationId="{3B64C8FE-0768-4E26-8DF9-6906A73D904A}"/>
          </ac:spMkLst>
        </pc:spChg>
        <pc:spChg chg="add mod">
          <ac:chgData name="Simona Calenda" userId="45b9d33f-e714-4f30-8491-69bc0c7e99c6" providerId="ADAL" clId="{C9FECF20-A64A-4044-BFFD-F81A600F4A5F}" dt="2023-12-11T10:43:49.135" v="1654" actId="1076"/>
          <ac:spMkLst>
            <pc:docMk/>
            <pc:sldMk cId="748242081" sldId="309"/>
            <ac:spMk id="14" creationId="{B8AEAD0C-C327-49A4-B5C3-8714B9EA5320}"/>
          </ac:spMkLst>
        </pc:spChg>
        <pc:spChg chg="add mod">
          <ac:chgData name="Simona Calenda" userId="45b9d33f-e714-4f30-8491-69bc0c7e99c6" providerId="ADAL" clId="{C9FECF20-A64A-4044-BFFD-F81A600F4A5F}" dt="2023-12-11T10:44:09.372" v="1659" actId="1076"/>
          <ac:spMkLst>
            <pc:docMk/>
            <pc:sldMk cId="748242081" sldId="309"/>
            <ac:spMk id="15" creationId="{782FBC34-3738-40D1-A5D8-5F4AA4B7E87E}"/>
          </ac:spMkLst>
        </pc:spChg>
        <pc:spChg chg="add del mod">
          <ac:chgData name="Simona Calenda" userId="45b9d33f-e714-4f30-8491-69bc0c7e99c6" providerId="ADAL" clId="{C9FECF20-A64A-4044-BFFD-F81A600F4A5F}" dt="2023-12-11T10:43:49.135" v="1654" actId="1076"/>
          <ac:spMkLst>
            <pc:docMk/>
            <pc:sldMk cId="748242081" sldId="309"/>
            <ac:spMk id="16" creationId="{1F2E2432-2D21-49A7-AC5D-BDE8364DE554}"/>
          </ac:spMkLst>
        </pc:spChg>
        <pc:picChg chg="del">
          <ac:chgData name="Simona Calenda" userId="45b9d33f-e714-4f30-8491-69bc0c7e99c6" providerId="ADAL" clId="{C9FECF20-A64A-4044-BFFD-F81A600F4A5F}" dt="2023-12-11T10:37:00.950" v="1532" actId="478"/>
          <ac:picMkLst>
            <pc:docMk/>
            <pc:sldMk cId="748242081" sldId="309"/>
            <ac:picMk id="4" creationId="{EECFEA6A-293E-1063-13A1-01E8C0FD3F91}"/>
          </ac:picMkLst>
        </pc:picChg>
        <pc:picChg chg="del">
          <ac:chgData name="Simona Calenda" userId="45b9d33f-e714-4f30-8491-69bc0c7e99c6" providerId="ADAL" clId="{C9FECF20-A64A-4044-BFFD-F81A600F4A5F}" dt="2023-12-11T10:37:02.377" v="1533" actId="478"/>
          <ac:picMkLst>
            <pc:docMk/>
            <pc:sldMk cId="748242081" sldId="309"/>
            <ac:picMk id="6" creationId="{DE3F1D6E-D99C-A190-992F-FE7D3EFAA974}"/>
          </ac:picMkLst>
        </pc:picChg>
        <pc:picChg chg="add mod">
          <ac:chgData name="Simona Calenda" userId="45b9d33f-e714-4f30-8491-69bc0c7e99c6" providerId="ADAL" clId="{C9FECF20-A64A-4044-BFFD-F81A600F4A5F}" dt="2023-12-11T10:49:23.913" v="1676" actId="1076"/>
          <ac:picMkLst>
            <pc:docMk/>
            <pc:sldMk cId="748242081" sldId="309"/>
            <ac:picMk id="7" creationId="{52E513B9-7FB5-4829-B479-03F6948F22BF}"/>
          </ac:picMkLst>
        </pc:picChg>
        <pc:picChg chg="add del mod">
          <ac:chgData name="Simona Calenda" userId="45b9d33f-e714-4f30-8491-69bc0c7e99c6" providerId="ADAL" clId="{C9FECF20-A64A-4044-BFFD-F81A600F4A5F}" dt="2023-12-11T10:49:29.072" v="1679" actId="1076"/>
          <ac:picMkLst>
            <pc:docMk/>
            <pc:sldMk cId="748242081" sldId="309"/>
            <ac:picMk id="17" creationId="{E9B2BD33-C844-42DC-94C0-61026E635306}"/>
          </ac:picMkLst>
        </pc:picChg>
      </pc:sldChg>
      <pc:sldChg chg="new del">
        <pc:chgData name="Simona Calenda" userId="45b9d33f-e714-4f30-8491-69bc0c7e99c6" providerId="ADAL" clId="{C9FECF20-A64A-4044-BFFD-F81A600F4A5F}" dt="2023-12-11T11:03:50.991" v="1829" actId="47"/>
        <pc:sldMkLst>
          <pc:docMk/>
          <pc:sldMk cId="399751207" sldId="310"/>
        </pc:sldMkLst>
      </pc:sldChg>
      <pc:sldChg chg="new del">
        <pc:chgData name="Simona Calenda" userId="45b9d33f-e714-4f30-8491-69bc0c7e99c6" providerId="ADAL" clId="{C9FECF20-A64A-4044-BFFD-F81A600F4A5F}" dt="2023-12-11T11:04:32.713" v="1837" actId="47"/>
        <pc:sldMkLst>
          <pc:docMk/>
          <pc:sldMk cId="485264886" sldId="310"/>
        </pc:sldMkLst>
      </pc:sldChg>
      <pc:sldChg chg="modSp add mod">
        <pc:chgData name="Simona Calenda" userId="45b9d33f-e714-4f30-8491-69bc0c7e99c6" providerId="ADAL" clId="{C9FECF20-A64A-4044-BFFD-F81A600F4A5F}" dt="2023-12-11T11:04:43.796" v="1841" actId="20577"/>
        <pc:sldMkLst>
          <pc:docMk/>
          <pc:sldMk cId="1938060043" sldId="310"/>
        </pc:sldMkLst>
        <pc:spChg chg="mod">
          <ac:chgData name="Simona Calenda" userId="45b9d33f-e714-4f30-8491-69bc0c7e99c6" providerId="ADAL" clId="{C9FECF20-A64A-4044-BFFD-F81A600F4A5F}" dt="2023-12-11T11:04:43.796" v="1841" actId="20577"/>
          <ac:spMkLst>
            <pc:docMk/>
            <pc:sldMk cId="1938060043" sldId="310"/>
            <ac:spMk id="2" creationId="{FF4116D8-F088-71C9-1EEC-C5B41735FA5A}"/>
          </ac:spMkLst>
        </pc:spChg>
      </pc:sldChg>
      <pc:sldChg chg="modSp add mod">
        <pc:chgData name="Simona Calenda" userId="45b9d33f-e714-4f30-8491-69bc0c7e99c6" providerId="ADAL" clId="{C9FECF20-A64A-4044-BFFD-F81A600F4A5F}" dt="2023-12-11T11:04:52.455" v="1843" actId="20577"/>
        <pc:sldMkLst>
          <pc:docMk/>
          <pc:sldMk cId="3952774857" sldId="311"/>
        </pc:sldMkLst>
        <pc:spChg chg="mod">
          <ac:chgData name="Simona Calenda" userId="45b9d33f-e714-4f30-8491-69bc0c7e99c6" providerId="ADAL" clId="{C9FECF20-A64A-4044-BFFD-F81A600F4A5F}" dt="2023-12-11T11:04:52.455" v="1843" actId="20577"/>
          <ac:spMkLst>
            <pc:docMk/>
            <pc:sldMk cId="3952774857" sldId="311"/>
            <ac:spMk id="2" creationId="{FF4116D8-F088-71C9-1EEC-C5B41735FA5A}"/>
          </ac:spMkLst>
        </pc:spChg>
      </pc:sldChg>
      <pc:sldChg chg="addSp delSp modSp add del mod">
        <pc:chgData name="Simona Calenda" userId="45b9d33f-e714-4f30-8491-69bc0c7e99c6" providerId="ADAL" clId="{C9FECF20-A64A-4044-BFFD-F81A600F4A5F}" dt="2023-12-11T19:20:07.539" v="5481" actId="47"/>
        <pc:sldMkLst>
          <pc:docMk/>
          <pc:sldMk cId="1653515888" sldId="312"/>
        </pc:sldMkLst>
        <pc:spChg chg="mod">
          <ac:chgData name="Simona Calenda" userId="45b9d33f-e714-4f30-8491-69bc0c7e99c6" providerId="ADAL" clId="{C9FECF20-A64A-4044-BFFD-F81A600F4A5F}" dt="2023-12-11T17:57:58.908" v="4434" actId="20577"/>
          <ac:spMkLst>
            <pc:docMk/>
            <pc:sldMk cId="1653515888" sldId="312"/>
            <ac:spMk id="4" creationId="{F5E9ABBA-FE45-491F-AFE3-062883C4A46B}"/>
          </ac:spMkLst>
        </pc:spChg>
        <pc:spChg chg="mod">
          <ac:chgData name="Simona Calenda" userId="45b9d33f-e714-4f30-8491-69bc0c7e99c6" providerId="ADAL" clId="{C9FECF20-A64A-4044-BFFD-F81A600F4A5F}" dt="2023-12-11T17:57:49.228" v="4412" actId="20577"/>
          <ac:spMkLst>
            <pc:docMk/>
            <pc:sldMk cId="1653515888" sldId="312"/>
            <ac:spMk id="10" creationId="{6D2CC4A7-CE00-4883-BABD-59A8F9E4A7FC}"/>
          </ac:spMkLst>
        </pc:spChg>
        <pc:graphicFrameChg chg="add del modGraphic">
          <ac:chgData name="Simona Calenda" userId="45b9d33f-e714-4f30-8491-69bc0c7e99c6" providerId="ADAL" clId="{C9FECF20-A64A-4044-BFFD-F81A600F4A5F}" dt="2023-12-11T17:58:21.251" v="4468" actId="20577"/>
          <ac:graphicFrameMkLst>
            <pc:docMk/>
            <pc:sldMk cId="1653515888" sldId="312"/>
            <ac:graphicFrameMk id="9" creationId="{538E4DA5-D092-4AC4-A88C-40113B2DF073}"/>
          </ac:graphicFrameMkLst>
        </pc:graphicFrameChg>
      </pc:sldChg>
      <pc:sldChg chg="addSp modSp add mod">
        <pc:chgData name="Simona Calenda" userId="45b9d33f-e714-4f30-8491-69bc0c7e99c6" providerId="ADAL" clId="{C9FECF20-A64A-4044-BFFD-F81A600F4A5F}" dt="2023-12-12T09:13:59.478" v="6806" actId="14100"/>
        <pc:sldMkLst>
          <pc:docMk/>
          <pc:sldMk cId="98832731" sldId="313"/>
        </pc:sldMkLst>
        <pc:spChg chg="mod">
          <ac:chgData name="Simona Calenda" userId="45b9d33f-e714-4f30-8491-69bc0c7e99c6" providerId="ADAL" clId="{C9FECF20-A64A-4044-BFFD-F81A600F4A5F}" dt="2023-12-11T19:30:06.123" v="5567" actId="1076"/>
          <ac:spMkLst>
            <pc:docMk/>
            <pc:sldMk cId="98832731" sldId="313"/>
            <ac:spMk id="4" creationId="{F5E9ABBA-FE45-491F-AFE3-062883C4A46B}"/>
          </ac:spMkLst>
        </pc:spChg>
        <pc:spChg chg="mod">
          <ac:chgData name="Simona Calenda" userId="45b9d33f-e714-4f30-8491-69bc0c7e99c6" providerId="ADAL" clId="{C9FECF20-A64A-4044-BFFD-F81A600F4A5F}" dt="2023-12-11T19:17:57.833" v="5466" actId="1076"/>
          <ac:spMkLst>
            <pc:docMk/>
            <pc:sldMk cId="98832731" sldId="313"/>
            <ac:spMk id="10" creationId="{6D2CC4A7-CE00-4883-BABD-59A8F9E4A7FC}"/>
          </ac:spMkLst>
        </pc:spChg>
        <pc:spChg chg="mod">
          <ac:chgData name="Simona Calenda" userId="45b9d33f-e714-4f30-8491-69bc0c7e99c6" providerId="ADAL" clId="{C9FECF20-A64A-4044-BFFD-F81A600F4A5F}" dt="2023-12-12T09:13:59.478" v="6806" actId="14100"/>
          <ac:spMkLst>
            <pc:docMk/>
            <pc:sldMk cId="98832731" sldId="313"/>
            <ac:spMk id="11" creationId="{A4557B8C-C6D2-4538-B9F5-3237DEF7DD57}"/>
          </ac:spMkLst>
        </pc:spChg>
        <pc:graphicFrameChg chg="add mod modGraphic">
          <ac:chgData name="Simona Calenda" userId="45b9d33f-e714-4f30-8491-69bc0c7e99c6" providerId="ADAL" clId="{C9FECF20-A64A-4044-BFFD-F81A600F4A5F}" dt="2023-12-11T19:18:32.669" v="5469" actId="1076"/>
          <ac:graphicFrameMkLst>
            <pc:docMk/>
            <pc:sldMk cId="98832731" sldId="313"/>
            <ac:graphicFrameMk id="8" creationId="{9ECF518D-9281-4FE9-8908-695C10C9BC6A}"/>
          </ac:graphicFrameMkLst>
        </pc:graphicFrameChg>
        <pc:graphicFrameChg chg="mod modGraphic">
          <ac:chgData name="Simona Calenda" userId="45b9d33f-e714-4f30-8491-69bc0c7e99c6" providerId="ADAL" clId="{C9FECF20-A64A-4044-BFFD-F81A600F4A5F}" dt="2023-12-11T19:17:50.962" v="5464" actId="255"/>
          <ac:graphicFrameMkLst>
            <pc:docMk/>
            <pc:sldMk cId="98832731" sldId="313"/>
            <ac:graphicFrameMk id="9" creationId="{538E4DA5-D092-4AC4-A88C-40113B2DF073}"/>
          </ac:graphicFrameMkLst>
        </pc:graphicFrameChg>
      </pc:sldChg>
      <pc:sldChg chg="modSp add del mod">
        <pc:chgData name="Simona Calenda" userId="45b9d33f-e714-4f30-8491-69bc0c7e99c6" providerId="ADAL" clId="{C9FECF20-A64A-4044-BFFD-F81A600F4A5F}" dt="2023-12-11T19:22:52.009" v="5513" actId="47"/>
        <pc:sldMkLst>
          <pc:docMk/>
          <pc:sldMk cId="2467848903" sldId="314"/>
        </pc:sldMkLst>
        <pc:spChg chg="mod">
          <ac:chgData name="Simona Calenda" userId="45b9d33f-e714-4f30-8491-69bc0c7e99c6" providerId="ADAL" clId="{C9FECF20-A64A-4044-BFFD-F81A600F4A5F}" dt="2023-12-11T17:59:40.369" v="4555" actId="20577"/>
          <ac:spMkLst>
            <pc:docMk/>
            <pc:sldMk cId="2467848903" sldId="314"/>
            <ac:spMk id="4" creationId="{F5E9ABBA-FE45-491F-AFE3-062883C4A46B}"/>
          </ac:spMkLst>
        </pc:spChg>
        <pc:graphicFrameChg chg="mod modGraphic">
          <ac:chgData name="Simona Calenda" userId="45b9d33f-e714-4f30-8491-69bc0c7e99c6" providerId="ADAL" clId="{C9FECF20-A64A-4044-BFFD-F81A600F4A5F}" dt="2023-12-11T17:59:59.549" v="4577" actId="20577"/>
          <ac:graphicFrameMkLst>
            <pc:docMk/>
            <pc:sldMk cId="2467848903" sldId="314"/>
            <ac:graphicFrameMk id="9" creationId="{538E4DA5-D092-4AC4-A88C-40113B2DF073}"/>
          </ac:graphicFrameMkLst>
        </pc:graphicFrameChg>
      </pc:sldChg>
      <pc:sldChg chg="modSp add del mod">
        <pc:chgData name="Simona Calenda" userId="45b9d33f-e714-4f30-8491-69bc0c7e99c6" providerId="ADAL" clId="{C9FECF20-A64A-4044-BFFD-F81A600F4A5F}" dt="2023-12-11T11:22:46.143" v="2216" actId="47"/>
        <pc:sldMkLst>
          <pc:docMk/>
          <pc:sldMk cId="4092555105" sldId="315"/>
        </pc:sldMkLst>
        <pc:spChg chg="mod">
          <ac:chgData name="Simona Calenda" userId="45b9d33f-e714-4f30-8491-69bc0c7e99c6" providerId="ADAL" clId="{C9FECF20-A64A-4044-BFFD-F81A600F4A5F}" dt="2023-12-11T11:21:11.310" v="2143" actId="20577"/>
          <ac:spMkLst>
            <pc:docMk/>
            <pc:sldMk cId="4092555105" sldId="315"/>
            <ac:spMk id="3" creationId="{E7F64220-5625-43E4-87DE-EEED5B41AEDC}"/>
          </ac:spMkLst>
        </pc:spChg>
      </pc:sldChg>
      <pc:sldChg chg="modSp add del mod">
        <pc:chgData name="Simona Calenda" userId="45b9d33f-e714-4f30-8491-69bc0c7e99c6" providerId="ADAL" clId="{C9FECF20-A64A-4044-BFFD-F81A600F4A5F}" dt="2023-12-11T11:22:36.011" v="2212" actId="47"/>
        <pc:sldMkLst>
          <pc:docMk/>
          <pc:sldMk cId="2468258136" sldId="316"/>
        </pc:sldMkLst>
        <pc:spChg chg="mod">
          <ac:chgData name="Simona Calenda" userId="45b9d33f-e714-4f30-8491-69bc0c7e99c6" providerId="ADAL" clId="{C9FECF20-A64A-4044-BFFD-F81A600F4A5F}" dt="2023-12-11T11:21:40.387" v="2181" actId="20577"/>
          <ac:spMkLst>
            <pc:docMk/>
            <pc:sldMk cId="2468258136" sldId="316"/>
            <ac:spMk id="3" creationId="{E7F64220-5625-43E4-87DE-EEED5B41AEDC}"/>
          </ac:spMkLst>
        </pc:spChg>
      </pc:sldChg>
      <pc:sldChg chg="modSp add mod">
        <pc:chgData name="Simona Calenda" userId="45b9d33f-e714-4f30-8491-69bc0c7e99c6" providerId="ADAL" clId="{C9FECF20-A64A-4044-BFFD-F81A600F4A5F}" dt="2023-12-12T09:04:52.576" v="6745" actId="207"/>
        <pc:sldMkLst>
          <pc:docMk/>
          <pc:sldMk cId="4073446062" sldId="317"/>
        </pc:sldMkLst>
        <pc:spChg chg="mod">
          <ac:chgData name="Simona Calenda" userId="45b9d33f-e714-4f30-8491-69bc0c7e99c6" providerId="ADAL" clId="{C9FECF20-A64A-4044-BFFD-F81A600F4A5F}" dt="2023-12-11T19:30:25.726" v="5569" actId="255"/>
          <ac:spMkLst>
            <pc:docMk/>
            <pc:sldMk cId="4073446062" sldId="317"/>
            <ac:spMk id="3" creationId="{E7F64220-5625-43E4-87DE-EEED5B41AEDC}"/>
          </ac:spMkLst>
        </pc:spChg>
        <pc:graphicFrameChg chg="mod modGraphic">
          <ac:chgData name="Simona Calenda" userId="45b9d33f-e714-4f30-8491-69bc0c7e99c6" providerId="ADAL" clId="{C9FECF20-A64A-4044-BFFD-F81A600F4A5F}" dt="2023-12-11T12:47:27.175" v="3847" actId="20577"/>
          <ac:graphicFrameMkLst>
            <pc:docMk/>
            <pc:sldMk cId="4073446062" sldId="317"/>
            <ac:graphicFrameMk id="5" creationId="{D0C7FF1A-E028-D429-1D49-B2271FC1AE74}"/>
          </ac:graphicFrameMkLst>
        </pc:graphicFrameChg>
        <pc:graphicFrameChg chg="mod modGraphic">
          <ac:chgData name="Simona Calenda" userId="45b9d33f-e714-4f30-8491-69bc0c7e99c6" providerId="ADAL" clId="{C9FECF20-A64A-4044-BFFD-F81A600F4A5F}" dt="2023-12-12T09:04:52.576" v="6745" actId="207"/>
          <ac:graphicFrameMkLst>
            <pc:docMk/>
            <pc:sldMk cId="4073446062" sldId="317"/>
            <ac:graphicFrameMk id="6" creationId="{FDED3B58-0917-40B5-BA34-9FAD7CAC0144}"/>
          </ac:graphicFrameMkLst>
        </pc:graphicFrameChg>
      </pc:sldChg>
      <pc:sldChg chg="modSp add mod">
        <pc:chgData name="Simona Calenda" userId="45b9d33f-e714-4f30-8491-69bc0c7e99c6" providerId="ADAL" clId="{C9FECF20-A64A-4044-BFFD-F81A600F4A5F}" dt="2023-12-12T09:02:42.676" v="6704" actId="207"/>
        <pc:sldMkLst>
          <pc:docMk/>
          <pc:sldMk cId="375125049" sldId="318"/>
        </pc:sldMkLst>
        <pc:spChg chg="mod">
          <ac:chgData name="Simona Calenda" userId="45b9d33f-e714-4f30-8491-69bc0c7e99c6" providerId="ADAL" clId="{C9FECF20-A64A-4044-BFFD-F81A600F4A5F}" dt="2023-12-11T19:30:00.876" v="5566" actId="255"/>
          <ac:spMkLst>
            <pc:docMk/>
            <pc:sldMk cId="375125049" sldId="318"/>
            <ac:spMk id="3" creationId="{E7F64220-5625-43E4-87DE-EEED5B41AEDC}"/>
          </ac:spMkLst>
        </pc:spChg>
        <pc:graphicFrameChg chg="mod modGraphic">
          <ac:chgData name="Simona Calenda" userId="45b9d33f-e714-4f30-8491-69bc0c7e99c6" providerId="ADAL" clId="{C9FECF20-A64A-4044-BFFD-F81A600F4A5F}" dt="2023-12-12T08:56:39.108" v="6650" actId="20577"/>
          <ac:graphicFrameMkLst>
            <pc:docMk/>
            <pc:sldMk cId="375125049" sldId="318"/>
            <ac:graphicFrameMk id="5" creationId="{D0C7FF1A-E028-D429-1D49-B2271FC1AE74}"/>
          </ac:graphicFrameMkLst>
        </pc:graphicFrameChg>
        <pc:graphicFrameChg chg="mod modGraphic">
          <ac:chgData name="Simona Calenda" userId="45b9d33f-e714-4f30-8491-69bc0c7e99c6" providerId="ADAL" clId="{C9FECF20-A64A-4044-BFFD-F81A600F4A5F}" dt="2023-12-12T09:02:42.676" v="6704" actId="207"/>
          <ac:graphicFrameMkLst>
            <pc:docMk/>
            <pc:sldMk cId="375125049" sldId="318"/>
            <ac:graphicFrameMk id="6" creationId="{FDED3B58-0917-40B5-BA34-9FAD7CAC0144}"/>
          </ac:graphicFrameMkLst>
        </pc:graphicFrameChg>
      </pc:sldChg>
      <pc:sldChg chg="modSp add mod">
        <pc:chgData name="Simona Calenda" userId="45b9d33f-e714-4f30-8491-69bc0c7e99c6" providerId="ADAL" clId="{C9FECF20-A64A-4044-BFFD-F81A600F4A5F}" dt="2023-12-12T08:55:13.061" v="6645" actId="207"/>
        <pc:sldMkLst>
          <pc:docMk/>
          <pc:sldMk cId="303216260" sldId="319"/>
        </pc:sldMkLst>
        <pc:spChg chg="mod">
          <ac:chgData name="Simona Calenda" userId="45b9d33f-e714-4f30-8491-69bc0c7e99c6" providerId="ADAL" clId="{C9FECF20-A64A-4044-BFFD-F81A600F4A5F}" dt="2023-12-11T19:29:46.562" v="5565" actId="255"/>
          <ac:spMkLst>
            <pc:docMk/>
            <pc:sldMk cId="303216260" sldId="319"/>
            <ac:spMk id="3" creationId="{E7F64220-5625-43E4-87DE-EEED5B41AEDC}"/>
          </ac:spMkLst>
        </pc:spChg>
        <pc:graphicFrameChg chg="mod modGraphic">
          <ac:chgData name="Simona Calenda" userId="45b9d33f-e714-4f30-8491-69bc0c7e99c6" providerId="ADAL" clId="{C9FECF20-A64A-4044-BFFD-F81A600F4A5F}" dt="2023-12-11T12:09:58.970" v="3596" actId="20577"/>
          <ac:graphicFrameMkLst>
            <pc:docMk/>
            <pc:sldMk cId="303216260" sldId="319"/>
            <ac:graphicFrameMk id="5" creationId="{D0C7FF1A-E028-D429-1D49-B2271FC1AE74}"/>
          </ac:graphicFrameMkLst>
        </pc:graphicFrameChg>
        <pc:graphicFrameChg chg="mod modGraphic">
          <ac:chgData name="Simona Calenda" userId="45b9d33f-e714-4f30-8491-69bc0c7e99c6" providerId="ADAL" clId="{C9FECF20-A64A-4044-BFFD-F81A600F4A5F}" dt="2023-12-12T08:55:13.061" v="6645" actId="207"/>
          <ac:graphicFrameMkLst>
            <pc:docMk/>
            <pc:sldMk cId="303216260" sldId="319"/>
            <ac:graphicFrameMk id="6" creationId="{FDED3B58-0917-40B5-BA34-9FAD7CAC0144}"/>
          </ac:graphicFrameMkLst>
        </pc:graphicFrameChg>
      </pc:sldChg>
      <pc:sldChg chg="addSp delSp modSp add del mod">
        <pc:chgData name="Simona Calenda" userId="45b9d33f-e714-4f30-8491-69bc0c7e99c6" providerId="ADAL" clId="{C9FECF20-A64A-4044-BFFD-F81A600F4A5F}" dt="2023-12-11T19:11:47.049" v="5390" actId="47"/>
        <pc:sldMkLst>
          <pc:docMk/>
          <pc:sldMk cId="1132244688" sldId="320"/>
        </pc:sldMkLst>
        <pc:spChg chg="del">
          <ac:chgData name="Simona Calenda" userId="45b9d33f-e714-4f30-8491-69bc0c7e99c6" providerId="ADAL" clId="{C9FECF20-A64A-4044-BFFD-F81A600F4A5F}" dt="2023-12-11T11:26:15.317" v="2230" actId="478"/>
          <ac:spMkLst>
            <pc:docMk/>
            <pc:sldMk cId="1132244688" sldId="320"/>
            <ac:spMk id="3" creationId="{A78ECC62-3978-473E-89D7-337C2C20EA0F}"/>
          </ac:spMkLst>
        </pc:spChg>
        <pc:spChg chg="mod">
          <ac:chgData name="Simona Calenda" userId="45b9d33f-e714-4f30-8491-69bc0c7e99c6" providerId="ADAL" clId="{C9FECF20-A64A-4044-BFFD-F81A600F4A5F}" dt="2023-12-11T11:27:36.647" v="2322" actId="255"/>
          <ac:spMkLst>
            <pc:docMk/>
            <pc:sldMk cId="1132244688" sldId="320"/>
            <ac:spMk id="5" creationId="{AE11884F-95D9-684C-ADDF-91AA4C3026B7}"/>
          </ac:spMkLst>
        </pc:spChg>
        <pc:spChg chg="add mod">
          <ac:chgData name="Simona Calenda" userId="45b9d33f-e714-4f30-8491-69bc0c7e99c6" providerId="ADAL" clId="{C9FECF20-A64A-4044-BFFD-F81A600F4A5F}" dt="2023-12-11T11:29:38.820" v="2401" actId="12"/>
          <ac:spMkLst>
            <pc:docMk/>
            <pc:sldMk cId="1132244688" sldId="320"/>
            <ac:spMk id="8" creationId="{CCB2A6A6-F704-4A13-8831-C82990D502D2}"/>
          </ac:spMkLst>
        </pc:spChg>
        <pc:spChg chg="del mod">
          <ac:chgData name="Simona Calenda" userId="45b9d33f-e714-4f30-8491-69bc0c7e99c6" providerId="ADAL" clId="{C9FECF20-A64A-4044-BFFD-F81A600F4A5F}" dt="2023-12-11T11:26:18.363" v="2232" actId="478"/>
          <ac:spMkLst>
            <pc:docMk/>
            <pc:sldMk cId="1132244688" sldId="320"/>
            <ac:spMk id="9" creationId="{36CFC479-43FC-4B09-B288-60FF98FFA62A}"/>
          </ac:spMkLst>
        </pc:spChg>
        <pc:spChg chg="del mod">
          <ac:chgData name="Simona Calenda" userId="45b9d33f-e714-4f30-8491-69bc0c7e99c6" providerId="ADAL" clId="{C9FECF20-A64A-4044-BFFD-F81A600F4A5F}" dt="2023-12-11T11:26:20.798" v="2234" actId="478"/>
          <ac:spMkLst>
            <pc:docMk/>
            <pc:sldMk cId="1132244688" sldId="320"/>
            <ac:spMk id="10" creationId="{D1AC3230-A181-4311-9CBF-C2C0D25D03BC}"/>
          </ac:spMkLst>
        </pc:spChg>
        <pc:spChg chg="del mod">
          <ac:chgData name="Simona Calenda" userId="45b9d33f-e714-4f30-8491-69bc0c7e99c6" providerId="ADAL" clId="{C9FECF20-A64A-4044-BFFD-F81A600F4A5F}" dt="2023-12-11T11:26:22.538" v="2236" actId="478"/>
          <ac:spMkLst>
            <pc:docMk/>
            <pc:sldMk cId="1132244688" sldId="320"/>
            <ac:spMk id="12" creationId="{ACA957E6-3759-4383-9D00-77D4AA85A625}"/>
          </ac:spMkLst>
        </pc:spChg>
        <pc:spChg chg="add mod">
          <ac:chgData name="Simona Calenda" userId="45b9d33f-e714-4f30-8491-69bc0c7e99c6" providerId="ADAL" clId="{C9FECF20-A64A-4044-BFFD-F81A600F4A5F}" dt="2023-12-11T18:44:08.883" v="5062" actId="571"/>
          <ac:spMkLst>
            <pc:docMk/>
            <pc:sldMk cId="1132244688" sldId="320"/>
            <ac:spMk id="13" creationId="{042D5A22-0B08-446A-A8BB-83286C74B7B8}"/>
          </ac:spMkLst>
        </pc:spChg>
        <pc:spChg chg="del">
          <ac:chgData name="Simona Calenda" userId="45b9d33f-e714-4f30-8491-69bc0c7e99c6" providerId="ADAL" clId="{C9FECF20-A64A-4044-BFFD-F81A600F4A5F}" dt="2023-12-11T11:26:25.166" v="2237" actId="478"/>
          <ac:spMkLst>
            <pc:docMk/>
            <pc:sldMk cId="1132244688" sldId="320"/>
            <ac:spMk id="13" creationId="{94FCF0BC-15B8-49C4-B937-EF1C782CA6C9}"/>
          </ac:spMkLst>
        </pc:spChg>
        <pc:spChg chg="add mod">
          <ac:chgData name="Simona Calenda" userId="45b9d33f-e714-4f30-8491-69bc0c7e99c6" providerId="ADAL" clId="{C9FECF20-A64A-4044-BFFD-F81A600F4A5F}" dt="2023-12-11T11:42:32.281" v="2812" actId="1076"/>
          <ac:spMkLst>
            <pc:docMk/>
            <pc:sldMk cId="1132244688" sldId="320"/>
            <ac:spMk id="14" creationId="{DD89876B-687F-4322-AFD0-1A57B8D024B3}"/>
          </ac:spMkLst>
        </pc:spChg>
        <pc:spChg chg="add mod">
          <ac:chgData name="Simona Calenda" userId="45b9d33f-e714-4f30-8491-69bc0c7e99c6" providerId="ADAL" clId="{C9FECF20-A64A-4044-BFFD-F81A600F4A5F}" dt="2023-12-11T11:42:29.417" v="2811" actId="1076"/>
          <ac:spMkLst>
            <pc:docMk/>
            <pc:sldMk cId="1132244688" sldId="320"/>
            <ac:spMk id="16" creationId="{EDD2EE25-2438-47A7-AFC3-A7FB911D4B1E}"/>
          </ac:spMkLst>
        </pc:spChg>
        <pc:spChg chg="add mod">
          <ac:chgData name="Simona Calenda" userId="45b9d33f-e714-4f30-8491-69bc0c7e99c6" providerId="ADAL" clId="{C9FECF20-A64A-4044-BFFD-F81A600F4A5F}" dt="2023-12-11T11:42:36.572" v="2813" actId="1076"/>
          <ac:spMkLst>
            <pc:docMk/>
            <pc:sldMk cId="1132244688" sldId="320"/>
            <ac:spMk id="17" creationId="{5CE4A02A-9A22-4C1E-8BC6-8320B12D0123}"/>
          </ac:spMkLst>
        </pc:spChg>
        <pc:spChg chg="add mod">
          <ac:chgData name="Simona Calenda" userId="45b9d33f-e714-4f30-8491-69bc0c7e99c6" providerId="ADAL" clId="{C9FECF20-A64A-4044-BFFD-F81A600F4A5F}" dt="2023-12-11T11:42:40.847" v="2814" actId="1076"/>
          <ac:spMkLst>
            <pc:docMk/>
            <pc:sldMk cId="1132244688" sldId="320"/>
            <ac:spMk id="18" creationId="{8B9EB2AE-5A2F-41E0-95C0-B12F4C185A9B}"/>
          </ac:spMkLst>
        </pc:spChg>
        <pc:spChg chg="add del mod">
          <ac:chgData name="Simona Calenda" userId="45b9d33f-e714-4f30-8491-69bc0c7e99c6" providerId="ADAL" clId="{C9FECF20-A64A-4044-BFFD-F81A600F4A5F}" dt="2023-12-11T11:43:04.404" v="2816" actId="478"/>
          <ac:spMkLst>
            <pc:docMk/>
            <pc:sldMk cId="1132244688" sldId="320"/>
            <ac:spMk id="19" creationId="{4E7CB4C0-9075-48A3-874D-541C87FCDF3C}"/>
          </ac:spMkLst>
        </pc:spChg>
        <pc:spChg chg="add mod">
          <ac:chgData name="Simona Calenda" userId="45b9d33f-e714-4f30-8491-69bc0c7e99c6" providerId="ADAL" clId="{C9FECF20-A64A-4044-BFFD-F81A600F4A5F}" dt="2023-12-11T18:44:08.883" v="5062" actId="571"/>
          <ac:spMkLst>
            <pc:docMk/>
            <pc:sldMk cId="1132244688" sldId="320"/>
            <ac:spMk id="19" creationId="{A95009DE-DDBC-464D-938A-F118E18A4DD4}"/>
          </ac:spMkLst>
        </pc:spChg>
        <pc:graphicFrameChg chg="del mod">
          <ac:chgData name="Simona Calenda" userId="45b9d33f-e714-4f30-8491-69bc0c7e99c6" providerId="ADAL" clId="{C9FECF20-A64A-4044-BFFD-F81A600F4A5F}" dt="2023-12-11T11:27:55.798" v="2326" actId="478"/>
          <ac:graphicFrameMkLst>
            <pc:docMk/>
            <pc:sldMk cId="1132244688" sldId="320"/>
            <ac:graphicFrameMk id="11" creationId="{D2CC7B01-8275-424D-B267-3DDA130E18E4}"/>
          </ac:graphicFrameMkLst>
        </pc:graphicFrameChg>
        <pc:graphicFrameChg chg="add mod modGraphic">
          <ac:chgData name="Simona Calenda" userId="45b9d33f-e714-4f30-8491-69bc0c7e99c6" providerId="ADAL" clId="{C9FECF20-A64A-4044-BFFD-F81A600F4A5F}" dt="2023-12-11T11:48:11.949" v="3154" actId="20577"/>
          <ac:graphicFrameMkLst>
            <pc:docMk/>
            <pc:sldMk cId="1132244688" sldId="320"/>
            <ac:graphicFrameMk id="20" creationId="{E45F4ABC-8F2A-4A72-841D-9774624362D1}"/>
          </ac:graphicFrameMkLst>
        </pc:graphicFrameChg>
        <pc:picChg chg="add mod">
          <ac:chgData name="Simona Calenda" userId="45b9d33f-e714-4f30-8491-69bc0c7e99c6" providerId="ADAL" clId="{C9FECF20-A64A-4044-BFFD-F81A600F4A5F}" dt="2023-12-11T11:40:36.419" v="2715" actId="1076"/>
          <ac:picMkLst>
            <pc:docMk/>
            <pc:sldMk cId="1132244688" sldId="320"/>
            <ac:picMk id="6" creationId="{A827DFEE-428E-47CF-9239-C8D9F31456D6}"/>
          </ac:picMkLst>
        </pc:picChg>
        <pc:picChg chg="del">
          <ac:chgData name="Simona Calenda" userId="45b9d33f-e714-4f30-8491-69bc0c7e99c6" providerId="ADAL" clId="{C9FECF20-A64A-4044-BFFD-F81A600F4A5F}" dt="2023-12-11T11:26:13.339" v="2229" actId="478"/>
          <ac:picMkLst>
            <pc:docMk/>
            <pc:sldMk cId="1132244688" sldId="320"/>
            <ac:picMk id="7" creationId="{9D6A931A-DA95-469E-9FCD-D58DEED209F9}"/>
          </ac:picMkLst>
        </pc:picChg>
        <pc:picChg chg="add mod">
          <ac:chgData name="Simona Calenda" userId="45b9d33f-e714-4f30-8491-69bc0c7e99c6" providerId="ADAL" clId="{C9FECF20-A64A-4044-BFFD-F81A600F4A5F}" dt="2023-12-11T18:44:08.883" v="5062" actId="571"/>
          <ac:picMkLst>
            <pc:docMk/>
            <pc:sldMk cId="1132244688" sldId="320"/>
            <ac:picMk id="12" creationId="{0AE7A84B-54F2-4C5E-AEC7-567D4E7B1AF9}"/>
          </ac:picMkLst>
        </pc:picChg>
      </pc:sldChg>
      <pc:sldChg chg="modSp add mod">
        <pc:chgData name="Simona Calenda" userId="45b9d33f-e714-4f30-8491-69bc0c7e99c6" providerId="ADAL" clId="{C9FECF20-A64A-4044-BFFD-F81A600F4A5F}" dt="2023-12-12T08:31:51.394" v="6431" actId="20577"/>
        <pc:sldMkLst>
          <pc:docMk/>
          <pc:sldMk cId="630091645" sldId="321"/>
        </pc:sldMkLst>
        <pc:spChg chg="mod">
          <ac:chgData name="Simona Calenda" userId="45b9d33f-e714-4f30-8491-69bc0c7e99c6" providerId="ADAL" clId="{C9FECF20-A64A-4044-BFFD-F81A600F4A5F}" dt="2023-12-12T08:31:51.394" v="6431" actId="20577"/>
          <ac:spMkLst>
            <pc:docMk/>
            <pc:sldMk cId="630091645" sldId="321"/>
            <ac:spMk id="2" creationId="{FF4116D8-F088-71C9-1EEC-C5B41735FA5A}"/>
          </ac:spMkLst>
        </pc:spChg>
        <pc:spChg chg="mod">
          <ac:chgData name="Simona Calenda" userId="45b9d33f-e714-4f30-8491-69bc0c7e99c6" providerId="ADAL" clId="{C9FECF20-A64A-4044-BFFD-F81A600F4A5F}" dt="2023-12-11T11:31:50.679" v="2573" actId="20577"/>
          <ac:spMkLst>
            <pc:docMk/>
            <pc:sldMk cId="630091645" sldId="321"/>
            <ac:spMk id="3" creationId="{722C5D89-F663-8119-1481-7D6514CE3610}"/>
          </ac:spMkLst>
        </pc:spChg>
      </pc:sldChg>
      <pc:sldChg chg="new del">
        <pc:chgData name="Simona Calenda" userId="45b9d33f-e714-4f30-8491-69bc0c7e99c6" providerId="ADAL" clId="{C9FECF20-A64A-4044-BFFD-F81A600F4A5F}" dt="2023-12-11T13:02:31.168" v="4078" actId="47"/>
        <pc:sldMkLst>
          <pc:docMk/>
          <pc:sldMk cId="223822700" sldId="322"/>
        </pc:sldMkLst>
      </pc:sldChg>
      <pc:sldChg chg="new del">
        <pc:chgData name="Simona Calenda" userId="45b9d33f-e714-4f30-8491-69bc0c7e99c6" providerId="ADAL" clId="{C9FECF20-A64A-4044-BFFD-F81A600F4A5F}" dt="2023-12-11T13:02:32.426" v="4079" actId="47"/>
        <pc:sldMkLst>
          <pc:docMk/>
          <pc:sldMk cId="1973682249" sldId="323"/>
        </pc:sldMkLst>
      </pc:sldChg>
      <pc:sldChg chg="new del">
        <pc:chgData name="Simona Calenda" userId="45b9d33f-e714-4f30-8491-69bc0c7e99c6" providerId="ADAL" clId="{C9FECF20-A64A-4044-BFFD-F81A600F4A5F}" dt="2023-12-11T13:02:33.700" v="4080" actId="47"/>
        <pc:sldMkLst>
          <pc:docMk/>
          <pc:sldMk cId="3505683604" sldId="324"/>
        </pc:sldMkLst>
      </pc:sldChg>
      <pc:sldChg chg="new del">
        <pc:chgData name="Simona Calenda" userId="45b9d33f-e714-4f30-8491-69bc0c7e99c6" providerId="ADAL" clId="{C9FECF20-A64A-4044-BFFD-F81A600F4A5F}" dt="2023-12-11T11:35:20.572" v="2615" actId="47"/>
        <pc:sldMkLst>
          <pc:docMk/>
          <pc:sldMk cId="204052282" sldId="325"/>
        </pc:sldMkLst>
      </pc:sldChg>
      <pc:sldChg chg="addSp delSp modSp add mod">
        <pc:chgData name="Simona Calenda" userId="45b9d33f-e714-4f30-8491-69bc0c7e99c6" providerId="ADAL" clId="{C9FECF20-A64A-4044-BFFD-F81A600F4A5F}" dt="2023-12-11T19:29:09.627" v="5561" actId="255"/>
        <pc:sldMkLst>
          <pc:docMk/>
          <pc:sldMk cId="2775583618" sldId="325"/>
        </pc:sldMkLst>
        <pc:spChg chg="mod">
          <ac:chgData name="Simona Calenda" userId="45b9d33f-e714-4f30-8491-69bc0c7e99c6" providerId="ADAL" clId="{C9FECF20-A64A-4044-BFFD-F81A600F4A5F}" dt="2023-12-11T19:29:01.180" v="5560" actId="255"/>
          <ac:spMkLst>
            <pc:docMk/>
            <pc:sldMk cId="2775583618" sldId="325"/>
            <ac:spMk id="3" creationId="{E7F64220-5625-43E4-87DE-EEED5B41AEDC}"/>
          </ac:spMkLst>
        </pc:spChg>
        <pc:spChg chg="add mod">
          <ac:chgData name="Simona Calenda" userId="45b9d33f-e714-4f30-8491-69bc0c7e99c6" providerId="ADAL" clId="{C9FECF20-A64A-4044-BFFD-F81A600F4A5F}" dt="2023-12-11T19:29:09.627" v="5561" actId="255"/>
          <ac:spMkLst>
            <pc:docMk/>
            <pc:sldMk cId="2775583618" sldId="325"/>
            <ac:spMk id="9" creationId="{561CE25E-83B7-4478-94ED-4C87BC109988}"/>
          </ac:spMkLst>
        </pc:spChg>
        <pc:spChg chg="add del mod">
          <ac:chgData name="Simona Calenda" userId="45b9d33f-e714-4f30-8491-69bc0c7e99c6" providerId="ADAL" clId="{C9FECF20-A64A-4044-BFFD-F81A600F4A5F}" dt="2023-12-11T19:13:57.454" v="5410"/>
          <ac:spMkLst>
            <pc:docMk/>
            <pc:sldMk cId="2775583618" sldId="325"/>
            <ac:spMk id="11" creationId="{F37F3666-92B7-49D9-8402-1297CA3B6103}"/>
          </ac:spMkLst>
        </pc:spChg>
        <pc:spChg chg="add del mod">
          <ac:chgData name="Simona Calenda" userId="45b9d33f-e714-4f30-8491-69bc0c7e99c6" providerId="ADAL" clId="{C9FECF20-A64A-4044-BFFD-F81A600F4A5F}" dt="2023-12-11T19:13:57.454" v="5410"/>
          <ac:spMkLst>
            <pc:docMk/>
            <pc:sldMk cId="2775583618" sldId="325"/>
            <ac:spMk id="12" creationId="{97A1ECBC-233D-437E-A46A-56A60AB96442}"/>
          </ac:spMkLst>
        </pc:spChg>
        <pc:graphicFrameChg chg="mod modGraphic">
          <ac:chgData name="Simona Calenda" userId="45b9d33f-e714-4f30-8491-69bc0c7e99c6" providerId="ADAL" clId="{C9FECF20-A64A-4044-BFFD-F81A600F4A5F}" dt="2023-12-11T19:21:45.267" v="5502" actId="1076"/>
          <ac:graphicFrameMkLst>
            <pc:docMk/>
            <pc:sldMk cId="2775583618" sldId="325"/>
            <ac:graphicFrameMk id="5" creationId="{D0C7FF1A-E028-D429-1D49-B2271FC1AE74}"/>
          </ac:graphicFrameMkLst>
        </pc:graphicFrameChg>
        <pc:graphicFrameChg chg="del modGraphic">
          <ac:chgData name="Simona Calenda" userId="45b9d33f-e714-4f30-8491-69bc0c7e99c6" providerId="ADAL" clId="{C9FECF20-A64A-4044-BFFD-F81A600F4A5F}" dt="2023-12-11T11:36:34.540" v="2660" actId="478"/>
          <ac:graphicFrameMkLst>
            <pc:docMk/>
            <pc:sldMk cId="2775583618" sldId="325"/>
            <ac:graphicFrameMk id="6" creationId="{FDED3B58-0917-40B5-BA34-9FAD7CAC0144}"/>
          </ac:graphicFrameMkLst>
        </pc:graphicFrameChg>
        <pc:graphicFrameChg chg="add del mod modGraphic">
          <ac:chgData name="Simona Calenda" userId="45b9d33f-e714-4f30-8491-69bc0c7e99c6" providerId="ADAL" clId="{C9FECF20-A64A-4044-BFFD-F81A600F4A5F}" dt="2023-12-11T19:13:57.454" v="5410"/>
          <ac:graphicFrameMkLst>
            <pc:docMk/>
            <pc:sldMk cId="2775583618" sldId="325"/>
            <ac:graphicFrameMk id="10" creationId="{ACBFD1D7-7E03-4180-81F4-601ABB27BDFB}"/>
          </ac:graphicFrameMkLst>
        </pc:graphicFrameChg>
        <pc:picChg chg="add mod">
          <ac:chgData name="Simona Calenda" userId="45b9d33f-e714-4f30-8491-69bc0c7e99c6" providerId="ADAL" clId="{C9FECF20-A64A-4044-BFFD-F81A600F4A5F}" dt="2023-12-11T19:21:37.594" v="5500" actId="1076"/>
          <ac:picMkLst>
            <pc:docMk/>
            <pc:sldMk cId="2775583618" sldId="325"/>
            <ac:picMk id="8" creationId="{7A6B3C25-AB05-49C1-883B-D048575EC916}"/>
          </ac:picMkLst>
        </pc:picChg>
      </pc:sldChg>
      <pc:sldChg chg="addSp delSp modSp add del mod">
        <pc:chgData name="Simona Calenda" userId="45b9d33f-e714-4f30-8491-69bc0c7e99c6" providerId="ADAL" clId="{C9FECF20-A64A-4044-BFFD-F81A600F4A5F}" dt="2023-12-11T19:19:48.941" v="5478" actId="47"/>
        <pc:sldMkLst>
          <pc:docMk/>
          <pc:sldMk cId="3349060091" sldId="326"/>
        </pc:sldMkLst>
        <pc:spChg chg="mod">
          <ac:chgData name="Simona Calenda" userId="45b9d33f-e714-4f30-8491-69bc0c7e99c6" providerId="ADAL" clId="{C9FECF20-A64A-4044-BFFD-F81A600F4A5F}" dt="2023-12-11T11:51:33.638" v="3254" actId="20577"/>
          <ac:spMkLst>
            <pc:docMk/>
            <pc:sldMk cId="3349060091" sldId="326"/>
            <ac:spMk id="3" creationId="{E7F64220-5625-43E4-87DE-EEED5B41AEDC}"/>
          </ac:spMkLst>
        </pc:spChg>
        <pc:spChg chg="del mod">
          <ac:chgData name="Simona Calenda" userId="45b9d33f-e714-4f30-8491-69bc0c7e99c6" providerId="ADAL" clId="{C9FECF20-A64A-4044-BFFD-F81A600F4A5F}" dt="2023-12-11T19:14:27.173" v="5415" actId="478"/>
          <ac:spMkLst>
            <pc:docMk/>
            <pc:sldMk cId="3349060091" sldId="326"/>
            <ac:spMk id="9" creationId="{561CE25E-83B7-4478-94ED-4C87BC109988}"/>
          </ac:spMkLst>
        </pc:spChg>
        <pc:graphicFrameChg chg="del">
          <ac:chgData name="Simona Calenda" userId="45b9d33f-e714-4f30-8491-69bc0c7e99c6" providerId="ADAL" clId="{C9FECF20-A64A-4044-BFFD-F81A600F4A5F}" dt="2023-12-11T12:55:38.838" v="3999" actId="478"/>
          <ac:graphicFrameMkLst>
            <pc:docMk/>
            <pc:sldMk cId="3349060091" sldId="326"/>
            <ac:graphicFrameMk id="5" creationId="{D0C7FF1A-E028-D429-1D49-B2271FC1AE74}"/>
          </ac:graphicFrameMkLst>
        </pc:graphicFrameChg>
        <pc:graphicFrameChg chg="add mod modGraphic">
          <ac:chgData name="Simona Calenda" userId="45b9d33f-e714-4f30-8491-69bc0c7e99c6" providerId="ADAL" clId="{C9FECF20-A64A-4044-BFFD-F81A600F4A5F}" dt="2023-12-11T12:56:50.412" v="4027" actId="20577"/>
          <ac:graphicFrameMkLst>
            <pc:docMk/>
            <pc:sldMk cId="3349060091" sldId="326"/>
            <ac:graphicFrameMk id="10" creationId="{48A74CF8-F65C-461B-A806-DE1222D1F9FD}"/>
          </ac:graphicFrameMkLst>
        </pc:graphicFrameChg>
        <pc:picChg chg="add del mod">
          <ac:chgData name="Simona Calenda" userId="45b9d33f-e714-4f30-8491-69bc0c7e99c6" providerId="ADAL" clId="{C9FECF20-A64A-4044-BFFD-F81A600F4A5F}" dt="2023-12-11T19:14:14.135" v="5411" actId="478"/>
          <ac:picMkLst>
            <pc:docMk/>
            <pc:sldMk cId="3349060091" sldId="326"/>
            <ac:picMk id="6" creationId="{B5A42782-6233-4C63-B42F-86C5EC94D29F}"/>
          </ac:picMkLst>
        </pc:picChg>
        <pc:picChg chg="del">
          <ac:chgData name="Simona Calenda" userId="45b9d33f-e714-4f30-8491-69bc0c7e99c6" providerId="ADAL" clId="{C9FECF20-A64A-4044-BFFD-F81A600F4A5F}" dt="2023-12-11T11:56:56.521" v="3280" actId="478"/>
          <ac:picMkLst>
            <pc:docMk/>
            <pc:sldMk cId="3349060091" sldId="326"/>
            <ac:picMk id="8" creationId="{7A6B3C25-AB05-49C1-883B-D048575EC916}"/>
          </ac:picMkLst>
        </pc:picChg>
      </pc:sldChg>
      <pc:sldChg chg="addSp delSp modSp add del mod">
        <pc:chgData name="Simona Calenda" userId="45b9d33f-e714-4f30-8491-69bc0c7e99c6" providerId="ADAL" clId="{C9FECF20-A64A-4044-BFFD-F81A600F4A5F}" dt="2023-12-11T19:19:03.512" v="5472" actId="47"/>
        <pc:sldMkLst>
          <pc:docMk/>
          <pc:sldMk cId="1030492380" sldId="327"/>
        </pc:sldMkLst>
        <pc:spChg chg="mod">
          <ac:chgData name="Simona Calenda" userId="45b9d33f-e714-4f30-8491-69bc0c7e99c6" providerId="ADAL" clId="{C9FECF20-A64A-4044-BFFD-F81A600F4A5F}" dt="2023-12-11T11:52:06.818" v="3272" actId="20577"/>
          <ac:spMkLst>
            <pc:docMk/>
            <pc:sldMk cId="1030492380" sldId="327"/>
            <ac:spMk id="3" creationId="{E7F64220-5625-43E4-87DE-EEED5B41AEDC}"/>
          </ac:spMkLst>
        </pc:spChg>
        <pc:spChg chg="del mod">
          <ac:chgData name="Simona Calenda" userId="45b9d33f-e714-4f30-8491-69bc0c7e99c6" providerId="ADAL" clId="{C9FECF20-A64A-4044-BFFD-F81A600F4A5F}" dt="2023-12-11T19:14:23.401" v="5413" actId="478"/>
          <ac:spMkLst>
            <pc:docMk/>
            <pc:sldMk cId="1030492380" sldId="327"/>
            <ac:spMk id="9" creationId="{561CE25E-83B7-4478-94ED-4C87BC109988}"/>
          </ac:spMkLst>
        </pc:spChg>
        <pc:graphicFrameChg chg="del modGraphic">
          <ac:chgData name="Simona Calenda" userId="45b9d33f-e714-4f30-8491-69bc0c7e99c6" providerId="ADAL" clId="{C9FECF20-A64A-4044-BFFD-F81A600F4A5F}" dt="2023-12-11T12:56:01.061" v="4002" actId="478"/>
          <ac:graphicFrameMkLst>
            <pc:docMk/>
            <pc:sldMk cId="1030492380" sldId="327"/>
            <ac:graphicFrameMk id="5" creationId="{D0C7FF1A-E028-D429-1D49-B2271FC1AE74}"/>
          </ac:graphicFrameMkLst>
        </pc:graphicFrameChg>
        <pc:graphicFrameChg chg="add mod modGraphic">
          <ac:chgData name="Simona Calenda" userId="45b9d33f-e714-4f30-8491-69bc0c7e99c6" providerId="ADAL" clId="{C9FECF20-A64A-4044-BFFD-F81A600F4A5F}" dt="2023-12-11T12:57:35.604" v="4045" actId="20577"/>
          <ac:graphicFrameMkLst>
            <pc:docMk/>
            <pc:sldMk cId="1030492380" sldId="327"/>
            <ac:graphicFrameMk id="10" creationId="{90307E83-43A2-4286-8667-A55B46ACA313}"/>
          </ac:graphicFrameMkLst>
        </pc:graphicFrameChg>
        <pc:picChg chg="add del mod">
          <ac:chgData name="Simona Calenda" userId="45b9d33f-e714-4f30-8491-69bc0c7e99c6" providerId="ADAL" clId="{C9FECF20-A64A-4044-BFFD-F81A600F4A5F}" dt="2023-12-11T19:14:22.322" v="5412" actId="478"/>
          <ac:picMkLst>
            <pc:docMk/>
            <pc:sldMk cId="1030492380" sldId="327"/>
            <ac:picMk id="6" creationId="{DF6A9B2A-3DFB-462F-B4F0-244E4476950C}"/>
          </ac:picMkLst>
        </pc:picChg>
        <pc:picChg chg="del">
          <ac:chgData name="Simona Calenda" userId="45b9d33f-e714-4f30-8491-69bc0c7e99c6" providerId="ADAL" clId="{C9FECF20-A64A-4044-BFFD-F81A600F4A5F}" dt="2023-12-11T11:57:19.702" v="3286" actId="478"/>
          <ac:picMkLst>
            <pc:docMk/>
            <pc:sldMk cId="1030492380" sldId="327"/>
            <ac:picMk id="8" creationId="{7A6B3C25-AB05-49C1-883B-D048575EC916}"/>
          </ac:picMkLst>
        </pc:picChg>
      </pc:sldChg>
      <pc:sldChg chg="add del">
        <pc:chgData name="Simona Calenda" userId="45b9d33f-e714-4f30-8491-69bc0c7e99c6" providerId="ADAL" clId="{C9FECF20-A64A-4044-BFFD-F81A600F4A5F}" dt="2023-12-11T11:52:02.035" v="3269" actId="47"/>
        <pc:sldMkLst>
          <pc:docMk/>
          <pc:sldMk cId="3836690194" sldId="327"/>
        </pc:sldMkLst>
      </pc:sldChg>
      <pc:sldChg chg="addSp delSp modSp add del mod">
        <pc:chgData name="Simona Calenda" userId="45b9d33f-e714-4f30-8491-69bc0c7e99c6" providerId="ADAL" clId="{C9FECF20-A64A-4044-BFFD-F81A600F4A5F}" dt="2023-12-11T19:22:28.865" v="5509" actId="47"/>
        <pc:sldMkLst>
          <pc:docMk/>
          <pc:sldMk cId="672323636" sldId="328"/>
        </pc:sldMkLst>
        <pc:spChg chg="mod">
          <ac:chgData name="Simona Calenda" userId="45b9d33f-e714-4f30-8491-69bc0c7e99c6" providerId="ADAL" clId="{C9FECF20-A64A-4044-BFFD-F81A600F4A5F}" dt="2023-12-11T11:52:18.876" v="3277" actId="20577"/>
          <ac:spMkLst>
            <pc:docMk/>
            <pc:sldMk cId="672323636" sldId="328"/>
            <ac:spMk id="3" creationId="{E7F64220-5625-43E4-87DE-EEED5B41AEDC}"/>
          </ac:spMkLst>
        </pc:spChg>
        <pc:spChg chg="del mod">
          <ac:chgData name="Simona Calenda" userId="45b9d33f-e714-4f30-8491-69bc0c7e99c6" providerId="ADAL" clId="{C9FECF20-A64A-4044-BFFD-F81A600F4A5F}" dt="2023-12-11T19:14:32.122" v="5417" actId="478"/>
          <ac:spMkLst>
            <pc:docMk/>
            <pc:sldMk cId="672323636" sldId="328"/>
            <ac:spMk id="9" creationId="{561CE25E-83B7-4478-94ED-4C87BC109988}"/>
          </ac:spMkLst>
        </pc:spChg>
        <pc:graphicFrameChg chg="del modGraphic">
          <ac:chgData name="Simona Calenda" userId="45b9d33f-e714-4f30-8491-69bc0c7e99c6" providerId="ADAL" clId="{C9FECF20-A64A-4044-BFFD-F81A600F4A5F}" dt="2023-12-11T12:57:52.933" v="4046" actId="478"/>
          <ac:graphicFrameMkLst>
            <pc:docMk/>
            <pc:sldMk cId="672323636" sldId="328"/>
            <ac:graphicFrameMk id="5" creationId="{D0C7FF1A-E028-D429-1D49-B2271FC1AE74}"/>
          </ac:graphicFrameMkLst>
        </pc:graphicFrameChg>
        <pc:graphicFrameChg chg="add mod modGraphic">
          <ac:chgData name="Simona Calenda" userId="45b9d33f-e714-4f30-8491-69bc0c7e99c6" providerId="ADAL" clId="{C9FECF20-A64A-4044-BFFD-F81A600F4A5F}" dt="2023-12-11T12:58:36.483" v="4076" actId="20577"/>
          <ac:graphicFrameMkLst>
            <pc:docMk/>
            <pc:sldMk cId="672323636" sldId="328"/>
            <ac:graphicFrameMk id="12" creationId="{B2C5BABD-EB0C-42C3-91C0-DF45686E52C5}"/>
          </ac:graphicFrameMkLst>
        </pc:graphicFrameChg>
        <pc:picChg chg="add del mod">
          <ac:chgData name="Simona Calenda" userId="45b9d33f-e714-4f30-8491-69bc0c7e99c6" providerId="ADAL" clId="{C9FECF20-A64A-4044-BFFD-F81A600F4A5F}" dt="2023-12-11T11:58:00.295" v="3297" actId="478"/>
          <ac:picMkLst>
            <pc:docMk/>
            <pc:sldMk cId="672323636" sldId="328"/>
            <ac:picMk id="6" creationId="{33A26688-BAEB-4F59-8847-4A3C63943A22}"/>
          </ac:picMkLst>
        </pc:picChg>
        <pc:picChg chg="del">
          <ac:chgData name="Simona Calenda" userId="45b9d33f-e714-4f30-8491-69bc0c7e99c6" providerId="ADAL" clId="{C9FECF20-A64A-4044-BFFD-F81A600F4A5F}" dt="2023-12-11T11:57:41.283" v="3292" actId="478"/>
          <ac:picMkLst>
            <pc:docMk/>
            <pc:sldMk cId="672323636" sldId="328"/>
            <ac:picMk id="8" creationId="{7A6B3C25-AB05-49C1-883B-D048575EC916}"/>
          </ac:picMkLst>
        </pc:picChg>
        <pc:picChg chg="add del mod">
          <ac:chgData name="Simona Calenda" userId="45b9d33f-e714-4f30-8491-69bc0c7e99c6" providerId="ADAL" clId="{C9FECF20-A64A-4044-BFFD-F81A600F4A5F}" dt="2023-12-11T19:14:32.636" v="5418" actId="478"/>
          <ac:picMkLst>
            <pc:docMk/>
            <pc:sldMk cId="672323636" sldId="328"/>
            <ac:picMk id="11" creationId="{0A86587F-2ED4-4352-B178-9D289F23A26B}"/>
          </ac:picMkLst>
        </pc:picChg>
      </pc:sldChg>
      <pc:sldChg chg="add del">
        <pc:chgData name="Simona Calenda" userId="45b9d33f-e714-4f30-8491-69bc0c7e99c6" providerId="ADAL" clId="{C9FECF20-A64A-4044-BFFD-F81A600F4A5F}" dt="2023-12-11T13:02:40.219" v="4084" actId="47"/>
        <pc:sldMkLst>
          <pc:docMk/>
          <pc:sldMk cId="3719076559" sldId="329"/>
        </pc:sldMkLst>
      </pc:sldChg>
      <pc:sldChg chg="addSp delSp modSp new mod">
        <pc:chgData name="Simona Calenda" userId="45b9d33f-e714-4f30-8491-69bc0c7e99c6" providerId="ADAL" clId="{C9FECF20-A64A-4044-BFFD-F81A600F4A5F}" dt="2023-12-12T08:31:59.619" v="6442" actId="20577"/>
        <pc:sldMkLst>
          <pc:docMk/>
          <pc:sldMk cId="478337069" sldId="330"/>
        </pc:sldMkLst>
        <pc:spChg chg="add del">
          <ac:chgData name="Simona Calenda" userId="45b9d33f-e714-4f30-8491-69bc0c7e99c6" providerId="ADAL" clId="{C9FECF20-A64A-4044-BFFD-F81A600F4A5F}" dt="2023-12-11T13:03:24.481" v="4102" actId="478"/>
          <ac:spMkLst>
            <pc:docMk/>
            <pc:sldMk cId="478337069" sldId="330"/>
            <ac:spMk id="4" creationId="{D9E54A88-8113-4EBC-96E8-59FB3FC1D58E}"/>
          </ac:spMkLst>
        </pc:spChg>
        <pc:spChg chg="add mod">
          <ac:chgData name="Simona Calenda" userId="45b9d33f-e714-4f30-8491-69bc0c7e99c6" providerId="ADAL" clId="{C9FECF20-A64A-4044-BFFD-F81A600F4A5F}" dt="2023-12-11T19:32:09.848" v="5695" actId="14100"/>
          <ac:spMkLst>
            <pc:docMk/>
            <pc:sldMk cId="478337069" sldId="330"/>
            <ac:spMk id="4" creationId="{E752E150-B300-4E8D-89C3-B270E641F048}"/>
          </ac:spMkLst>
        </pc:spChg>
        <pc:spChg chg="del">
          <ac:chgData name="Simona Calenda" userId="45b9d33f-e714-4f30-8491-69bc0c7e99c6" providerId="ADAL" clId="{C9FECF20-A64A-4044-BFFD-F81A600F4A5F}" dt="2023-12-11T13:02:49.194" v="4086" actId="478"/>
          <ac:spMkLst>
            <pc:docMk/>
            <pc:sldMk cId="478337069" sldId="330"/>
            <ac:spMk id="5" creationId="{FA7EC93F-1744-4E4E-8C25-7C9B813FF4F4}"/>
          </ac:spMkLst>
        </pc:spChg>
        <pc:spChg chg="add del mod">
          <ac:chgData name="Simona Calenda" userId="45b9d33f-e714-4f30-8491-69bc0c7e99c6" providerId="ADAL" clId="{C9FECF20-A64A-4044-BFFD-F81A600F4A5F}" dt="2023-12-11T13:05:28.751" v="4141" actId="478"/>
          <ac:spMkLst>
            <pc:docMk/>
            <pc:sldMk cId="478337069" sldId="330"/>
            <ac:spMk id="6" creationId="{CF086829-4A09-4955-9444-5B6CA31F2684}"/>
          </ac:spMkLst>
        </pc:spChg>
        <pc:spChg chg="add mod">
          <ac:chgData name="Simona Calenda" userId="45b9d33f-e714-4f30-8491-69bc0c7e99c6" providerId="ADAL" clId="{C9FECF20-A64A-4044-BFFD-F81A600F4A5F}" dt="2023-12-12T08:31:59.619" v="6442" actId="20577"/>
          <ac:spMkLst>
            <pc:docMk/>
            <pc:sldMk cId="478337069" sldId="330"/>
            <ac:spMk id="8" creationId="{90342531-5BDB-434C-9DA3-2D3102BA8BAE}"/>
          </ac:spMkLst>
        </pc:spChg>
        <pc:spChg chg="add mod">
          <ac:chgData name="Simona Calenda" userId="45b9d33f-e714-4f30-8491-69bc0c7e99c6" providerId="ADAL" clId="{C9FECF20-A64A-4044-BFFD-F81A600F4A5F}" dt="2023-12-11T19:33:12.018" v="5832" actId="14100"/>
          <ac:spMkLst>
            <pc:docMk/>
            <pc:sldMk cId="478337069" sldId="330"/>
            <ac:spMk id="9" creationId="{5E661FF7-202C-4445-A24C-AAF139919DB6}"/>
          </ac:spMkLst>
        </pc:spChg>
        <pc:spChg chg="add del mod">
          <ac:chgData name="Simona Calenda" userId="45b9d33f-e714-4f30-8491-69bc0c7e99c6" providerId="ADAL" clId="{C9FECF20-A64A-4044-BFFD-F81A600F4A5F}" dt="2023-12-11T13:05:26.970" v="4140" actId="478"/>
          <ac:spMkLst>
            <pc:docMk/>
            <pc:sldMk cId="478337069" sldId="330"/>
            <ac:spMk id="9" creationId="{6DB838B5-7013-40A8-990D-137DB9F7E9CD}"/>
          </ac:spMkLst>
        </pc:spChg>
        <pc:spChg chg="add del mod">
          <ac:chgData name="Simona Calenda" userId="45b9d33f-e714-4f30-8491-69bc0c7e99c6" providerId="ADAL" clId="{C9FECF20-A64A-4044-BFFD-F81A600F4A5F}" dt="2023-12-11T13:05:30.208" v="4142" actId="478"/>
          <ac:spMkLst>
            <pc:docMk/>
            <pc:sldMk cId="478337069" sldId="330"/>
            <ac:spMk id="11" creationId="{7D4A0DCA-36A3-46E2-A556-DFB7F4D67B03}"/>
          </ac:spMkLst>
        </pc:spChg>
        <pc:graphicFrameChg chg="add mod">
          <ac:chgData name="Simona Calenda" userId="45b9d33f-e714-4f30-8491-69bc0c7e99c6" providerId="ADAL" clId="{C9FECF20-A64A-4044-BFFD-F81A600F4A5F}" dt="2023-12-11T19:30:50.556" v="5578" actId="1076"/>
          <ac:graphicFrameMkLst>
            <pc:docMk/>
            <pc:sldMk cId="478337069" sldId="330"/>
            <ac:graphicFrameMk id="7" creationId="{72FB0016-6571-4BB0-B489-BD0BF9093072}"/>
          </ac:graphicFrameMkLst>
        </pc:graphicFrameChg>
        <pc:graphicFrameChg chg="add mod">
          <ac:chgData name="Simona Calenda" userId="45b9d33f-e714-4f30-8491-69bc0c7e99c6" providerId="ADAL" clId="{C9FECF20-A64A-4044-BFFD-F81A600F4A5F}" dt="2023-12-11T19:30:48.601" v="5577" actId="1076"/>
          <ac:graphicFrameMkLst>
            <pc:docMk/>
            <pc:sldMk cId="478337069" sldId="330"/>
            <ac:graphicFrameMk id="12" creationId="{4059EC66-34B5-455F-8F2B-36F5E1FA6453}"/>
          </ac:graphicFrameMkLst>
        </pc:graphicFrameChg>
        <pc:graphicFrameChg chg="add del mod">
          <ac:chgData name="Simona Calenda" userId="45b9d33f-e714-4f30-8491-69bc0c7e99c6" providerId="ADAL" clId="{C9FECF20-A64A-4044-BFFD-F81A600F4A5F}" dt="2023-12-11T13:07:05.873" v="4170" actId="478"/>
          <ac:graphicFrameMkLst>
            <pc:docMk/>
            <pc:sldMk cId="478337069" sldId="330"/>
            <ac:graphicFrameMk id="13" creationId="{C4F928E6-81EA-4DCE-93CE-C735B6C284F3}"/>
          </ac:graphicFrameMkLst>
        </pc:graphicFrameChg>
      </pc:sldChg>
      <pc:sldChg chg="new del">
        <pc:chgData name="Simona Calenda" userId="45b9d33f-e714-4f30-8491-69bc0c7e99c6" providerId="ADAL" clId="{C9FECF20-A64A-4044-BFFD-F81A600F4A5F}" dt="2023-12-11T13:06:09.041" v="4152" actId="47"/>
        <pc:sldMkLst>
          <pc:docMk/>
          <pc:sldMk cId="2296076793" sldId="331"/>
        </pc:sldMkLst>
      </pc:sldChg>
      <pc:sldChg chg="addSp delSp modSp add mod">
        <pc:chgData name="Simona Calenda" userId="45b9d33f-e714-4f30-8491-69bc0c7e99c6" providerId="ADAL" clId="{C9FECF20-A64A-4044-BFFD-F81A600F4A5F}" dt="2023-12-12T08:32:09.339" v="6450" actId="255"/>
        <pc:sldMkLst>
          <pc:docMk/>
          <pc:sldMk cId="2319270141" sldId="331"/>
        </pc:sldMkLst>
        <pc:spChg chg="add mod">
          <ac:chgData name="Simona Calenda" userId="45b9d33f-e714-4f30-8491-69bc0c7e99c6" providerId="ADAL" clId="{C9FECF20-A64A-4044-BFFD-F81A600F4A5F}" dt="2023-12-11T19:41:40.681" v="6074" actId="1076"/>
          <ac:spMkLst>
            <pc:docMk/>
            <pc:sldMk cId="2319270141" sldId="331"/>
            <ac:spMk id="7" creationId="{98B73CF8-062D-4DE1-9095-3E59A540D1D5}"/>
          </ac:spMkLst>
        </pc:spChg>
        <pc:spChg chg="mod">
          <ac:chgData name="Simona Calenda" userId="45b9d33f-e714-4f30-8491-69bc0c7e99c6" providerId="ADAL" clId="{C9FECF20-A64A-4044-BFFD-F81A600F4A5F}" dt="2023-12-12T08:32:09.339" v="6450" actId="255"/>
          <ac:spMkLst>
            <pc:docMk/>
            <pc:sldMk cId="2319270141" sldId="331"/>
            <ac:spMk id="8" creationId="{90342531-5BDB-434C-9DA3-2D3102BA8BAE}"/>
          </ac:spMkLst>
        </pc:spChg>
        <pc:spChg chg="add mod">
          <ac:chgData name="Simona Calenda" userId="45b9d33f-e714-4f30-8491-69bc0c7e99c6" providerId="ADAL" clId="{C9FECF20-A64A-4044-BFFD-F81A600F4A5F}" dt="2023-12-11T19:41:43.396" v="6075" actId="1076"/>
          <ac:spMkLst>
            <pc:docMk/>
            <pc:sldMk cId="2319270141" sldId="331"/>
            <ac:spMk id="11" creationId="{E29821A8-2995-43C5-9D77-85053BC52779}"/>
          </ac:spMkLst>
        </pc:spChg>
        <pc:graphicFrameChg chg="del">
          <ac:chgData name="Simona Calenda" userId="45b9d33f-e714-4f30-8491-69bc0c7e99c6" providerId="ADAL" clId="{C9FECF20-A64A-4044-BFFD-F81A600F4A5F}" dt="2023-12-11T13:07:24.826" v="4177" actId="478"/>
          <ac:graphicFrameMkLst>
            <pc:docMk/>
            <pc:sldMk cId="2319270141" sldId="331"/>
            <ac:graphicFrameMk id="7" creationId="{72FB0016-6571-4BB0-B489-BD0BF9093072}"/>
          </ac:graphicFrameMkLst>
        </pc:graphicFrameChg>
        <pc:graphicFrameChg chg="add mod">
          <ac:chgData name="Simona Calenda" userId="45b9d33f-e714-4f30-8491-69bc0c7e99c6" providerId="ADAL" clId="{C9FECF20-A64A-4044-BFFD-F81A600F4A5F}" dt="2023-12-11T19:33:24.805" v="5833" actId="1076"/>
          <ac:graphicFrameMkLst>
            <pc:docMk/>
            <pc:sldMk cId="2319270141" sldId="331"/>
            <ac:graphicFrameMk id="9" creationId="{C4F928E6-81EA-4DCE-93CE-C735B6C284F3}"/>
          </ac:graphicFrameMkLst>
        </pc:graphicFrameChg>
        <pc:graphicFrameChg chg="add mod">
          <ac:chgData name="Simona Calenda" userId="45b9d33f-e714-4f30-8491-69bc0c7e99c6" providerId="ADAL" clId="{C9FECF20-A64A-4044-BFFD-F81A600F4A5F}" dt="2023-12-11T19:33:28.787" v="5835" actId="1076"/>
          <ac:graphicFrameMkLst>
            <pc:docMk/>
            <pc:sldMk cId="2319270141" sldId="331"/>
            <ac:graphicFrameMk id="10" creationId="{78A56BC8-35AD-4656-997B-5EA5F39212A3}"/>
          </ac:graphicFrameMkLst>
        </pc:graphicFrameChg>
        <pc:graphicFrameChg chg="del">
          <ac:chgData name="Simona Calenda" userId="45b9d33f-e714-4f30-8491-69bc0c7e99c6" providerId="ADAL" clId="{C9FECF20-A64A-4044-BFFD-F81A600F4A5F}" dt="2023-12-11T13:07:33.672" v="4183" actId="478"/>
          <ac:graphicFrameMkLst>
            <pc:docMk/>
            <pc:sldMk cId="2319270141" sldId="331"/>
            <ac:graphicFrameMk id="12" creationId="{4059EC66-34B5-455F-8F2B-36F5E1FA6453}"/>
          </ac:graphicFrameMkLst>
        </pc:graphicFrameChg>
      </pc:sldChg>
      <pc:sldChg chg="new del">
        <pc:chgData name="Simona Calenda" userId="45b9d33f-e714-4f30-8491-69bc0c7e99c6" providerId="ADAL" clId="{C9FECF20-A64A-4044-BFFD-F81A600F4A5F}" dt="2023-12-11T13:06:08.171" v="4151" actId="47"/>
        <pc:sldMkLst>
          <pc:docMk/>
          <pc:sldMk cId="1177727766" sldId="332"/>
        </pc:sldMkLst>
      </pc:sldChg>
      <pc:sldChg chg="addSp delSp modSp add mod">
        <pc:chgData name="Simona Calenda" userId="45b9d33f-e714-4f30-8491-69bc0c7e99c6" providerId="ADAL" clId="{C9FECF20-A64A-4044-BFFD-F81A600F4A5F}" dt="2023-12-12T08:32:32.649" v="6468" actId="1076"/>
        <pc:sldMkLst>
          <pc:docMk/>
          <pc:sldMk cId="3164715012" sldId="332"/>
        </pc:sldMkLst>
        <pc:spChg chg="mod">
          <ac:chgData name="Simona Calenda" userId="45b9d33f-e714-4f30-8491-69bc0c7e99c6" providerId="ADAL" clId="{C9FECF20-A64A-4044-BFFD-F81A600F4A5F}" dt="2023-12-12T08:32:22.148" v="6467" actId="255"/>
          <ac:spMkLst>
            <pc:docMk/>
            <pc:sldMk cId="3164715012" sldId="332"/>
            <ac:spMk id="8" creationId="{90342531-5BDB-434C-9DA3-2D3102BA8BAE}"/>
          </ac:spMkLst>
        </pc:spChg>
        <pc:spChg chg="add mod">
          <ac:chgData name="Simona Calenda" userId="45b9d33f-e714-4f30-8491-69bc0c7e99c6" providerId="ADAL" clId="{C9FECF20-A64A-4044-BFFD-F81A600F4A5F}" dt="2023-12-12T08:32:32.649" v="6468" actId="1076"/>
          <ac:spMkLst>
            <pc:docMk/>
            <pc:sldMk cId="3164715012" sldId="332"/>
            <ac:spMk id="15" creationId="{526EDAB7-0340-4696-87B3-E3DA73A3C1B9}"/>
          </ac:spMkLst>
        </pc:spChg>
        <pc:spChg chg="add mod">
          <ac:chgData name="Simona Calenda" userId="45b9d33f-e714-4f30-8491-69bc0c7e99c6" providerId="ADAL" clId="{C9FECF20-A64A-4044-BFFD-F81A600F4A5F}" dt="2023-12-12T08:32:32.649" v="6468" actId="1076"/>
          <ac:spMkLst>
            <pc:docMk/>
            <pc:sldMk cId="3164715012" sldId="332"/>
            <ac:spMk id="16" creationId="{1E026E89-E2C9-43B3-8509-2144D8377073}"/>
          </ac:spMkLst>
        </pc:spChg>
        <pc:spChg chg="add mod">
          <ac:chgData name="Simona Calenda" userId="45b9d33f-e714-4f30-8491-69bc0c7e99c6" providerId="ADAL" clId="{C9FECF20-A64A-4044-BFFD-F81A600F4A5F}" dt="2023-12-12T08:32:32.649" v="6468" actId="1076"/>
          <ac:spMkLst>
            <pc:docMk/>
            <pc:sldMk cId="3164715012" sldId="332"/>
            <ac:spMk id="17" creationId="{E7A182BF-7DDB-4DFC-99EE-8D8B1B8034F2}"/>
          </ac:spMkLst>
        </pc:spChg>
        <pc:graphicFrameChg chg="del">
          <ac:chgData name="Simona Calenda" userId="45b9d33f-e714-4f30-8491-69bc0c7e99c6" providerId="ADAL" clId="{C9FECF20-A64A-4044-BFFD-F81A600F4A5F}" dt="2023-12-11T13:07:59.112" v="4189" actId="478"/>
          <ac:graphicFrameMkLst>
            <pc:docMk/>
            <pc:sldMk cId="3164715012" sldId="332"/>
            <ac:graphicFrameMk id="7" creationId="{72FB0016-6571-4BB0-B489-BD0BF9093072}"/>
          </ac:graphicFrameMkLst>
        </pc:graphicFrameChg>
        <pc:graphicFrameChg chg="add mod">
          <ac:chgData name="Simona Calenda" userId="45b9d33f-e714-4f30-8491-69bc0c7e99c6" providerId="ADAL" clId="{C9FECF20-A64A-4044-BFFD-F81A600F4A5F}" dt="2023-12-12T08:32:32.649" v="6468" actId="1076"/>
          <ac:graphicFrameMkLst>
            <pc:docMk/>
            <pc:sldMk cId="3164715012" sldId="332"/>
            <ac:graphicFrameMk id="9" creationId="{43D578BA-DCDC-4E3E-8D0F-3F90591C32EC}"/>
          </ac:graphicFrameMkLst>
        </pc:graphicFrameChg>
        <pc:graphicFrameChg chg="add mod">
          <ac:chgData name="Simona Calenda" userId="45b9d33f-e714-4f30-8491-69bc0c7e99c6" providerId="ADAL" clId="{C9FECF20-A64A-4044-BFFD-F81A600F4A5F}" dt="2023-12-12T08:32:32.649" v="6468" actId="1076"/>
          <ac:graphicFrameMkLst>
            <pc:docMk/>
            <pc:sldMk cId="3164715012" sldId="332"/>
            <ac:graphicFrameMk id="10" creationId="{F48CE771-B61D-4EEB-975A-21588D114234}"/>
          </ac:graphicFrameMkLst>
        </pc:graphicFrameChg>
        <pc:graphicFrameChg chg="add mod">
          <ac:chgData name="Simona Calenda" userId="45b9d33f-e714-4f30-8491-69bc0c7e99c6" providerId="ADAL" clId="{C9FECF20-A64A-4044-BFFD-F81A600F4A5F}" dt="2023-12-12T08:32:32.649" v="6468" actId="1076"/>
          <ac:graphicFrameMkLst>
            <pc:docMk/>
            <pc:sldMk cId="3164715012" sldId="332"/>
            <ac:graphicFrameMk id="11" creationId="{7EE7D96E-0BF4-4D6E-8C44-D4942F79ABA5}"/>
          </ac:graphicFrameMkLst>
        </pc:graphicFrameChg>
        <pc:graphicFrameChg chg="del">
          <ac:chgData name="Simona Calenda" userId="45b9d33f-e714-4f30-8491-69bc0c7e99c6" providerId="ADAL" clId="{C9FECF20-A64A-4044-BFFD-F81A600F4A5F}" dt="2023-12-11T13:07:59.902" v="4190" actId="478"/>
          <ac:graphicFrameMkLst>
            <pc:docMk/>
            <pc:sldMk cId="3164715012" sldId="332"/>
            <ac:graphicFrameMk id="12" creationId="{4059EC66-34B5-455F-8F2B-36F5E1FA6453}"/>
          </ac:graphicFrameMkLst>
        </pc:graphicFrameChg>
        <pc:cxnChg chg="add mod">
          <ac:chgData name="Simona Calenda" userId="45b9d33f-e714-4f30-8491-69bc0c7e99c6" providerId="ADAL" clId="{C9FECF20-A64A-4044-BFFD-F81A600F4A5F}" dt="2023-12-12T08:32:32.649" v="6468" actId="1076"/>
          <ac:cxnSpMkLst>
            <pc:docMk/>
            <pc:sldMk cId="3164715012" sldId="332"/>
            <ac:cxnSpMk id="12" creationId="{0DF43FF3-858E-4F2B-8ACB-3764837513D6}"/>
          </ac:cxnSpMkLst>
        </pc:cxnChg>
        <pc:cxnChg chg="add mod">
          <ac:chgData name="Simona Calenda" userId="45b9d33f-e714-4f30-8491-69bc0c7e99c6" providerId="ADAL" clId="{C9FECF20-A64A-4044-BFFD-F81A600F4A5F}" dt="2023-12-12T08:32:32.649" v="6468" actId="1076"/>
          <ac:cxnSpMkLst>
            <pc:docMk/>
            <pc:sldMk cId="3164715012" sldId="332"/>
            <ac:cxnSpMk id="13" creationId="{4A89BC27-75E6-45D7-A139-034870B0C480}"/>
          </ac:cxnSpMkLst>
        </pc:cxnChg>
        <pc:cxnChg chg="add mod">
          <ac:chgData name="Simona Calenda" userId="45b9d33f-e714-4f30-8491-69bc0c7e99c6" providerId="ADAL" clId="{C9FECF20-A64A-4044-BFFD-F81A600F4A5F}" dt="2023-12-12T08:32:32.649" v="6468" actId="1076"/>
          <ac:cxnSpMkLst>
            <pc:docMk/>
            <pc:sldMk cId="3164715012" sldId="332"/>
            <ac:cxnSpMk id="14" creationId="{540F04A6-4553-443D-93F0-607B615F032D}"/>
          </ac:cxnSpMkLst>
        </pc:cxnChg>
      </pc:sldChg>
      <pc:sldChg chg="addSp delSp modSp add mod">
        <pc:chgData name="Simona Calenda" userId="45b9d33f-e714-4f30-8491-69bc0c7e99c6" providerId="ADAL" clId="{C9FECF20-A64A-4044-BFFD-F81A600F4A5F}" dt="2023-12-12T08:32:43.014" v="6476" actId="20577"/>
        <pc:sldMkLst>
          <pc:docMk/>
          <pc:sldMk cId="2235240192" sldId="333"/>
        </pc:sldMkLst>
        <pc:spChg chg="mod">
          <ac:chgData name="Simona Calenda" userId="45b9d33f-e714-4f30-8491-69bc0c7e99c6" providerId="ADAL" clId="{C9FECF20-A64A-4044-BFFD-F81A600F4A5F}" dt="2023-12-12T08:32:43.014" v="6476" actId="20577"/>
          <ac:spMkLst>
            <pc:docMk/>
            <pc:sldMk cId="2235240192" sldId="333"/>
            <ac:spMk id="8" creationId="{90342531-5BDB-434C-9DA3-2D3102BA8BAE}"/>
          </ac:spMkLst>
        </pc:spChg>
        <pc:spChg chg="add mod">
          <ac:chgData name="Simona Calenda" userId="45b9d33f-e714-4f30-8491-69bc0c7e99c6" providerId="ADAL" clId="{C9FECF20-A64A-4044-BFFD-F81A600F4A5F}" dt="2023-12-11T19:44:17.055" v="6232" actId="1076"/>
          <ac:spMkLst>
            <pc:docMk/>
            <pc:sldMk cId="2235240192" sldId="333"/>
            <ac:spMk id="11" creationId="{0113CC8F-ABAD-471C-A32E-A090674E2070}"/>
          </ac:spMkLst>
        </pc:spChg>
        <pc:spChg chg="add mod">
          <ac:chgData name="Simona Calenda" userId="45b9d33f-e714-4f30-8491-69bc0c7e99c6" providerId="ADAL" clId="{C9FECF20-A64A-4044-BFFD-F81A600F4A5F}" dt="2023-12-11T19:45:39.313" v="6345" actId="1076"/>
          <ac:spMkLst>
            <pc:docMk/>
            <pc:sldMk cId="2235240192" sldId="333"/>
            <ac:spMk id="12" creationId="{A0C41657-5AEA-42C3-8B12-BE56D35360F3}"/>
          </ac:spMkLst>
        </pc:spChg>
        <pc:graphicFrameChg chg="del">
          <ac:chgData name="Simona Calenda" userId="45b9d33f-e714-4f30-8491-69bc0c7e99c6" providerId="ADAL" clId="{C9FECF20-A64A-4044-BFFD-F81A600F4A5F}" dt="2023-12-11T13:15:24.381" v="4210" actId="478"/>
          <ac:graphicFrameMkLst>
            <pc:docMk/>
            <pc:sldMk cId="2235240192" sldId="333"/>
            <ac:graphicFrameMk id="7" creationId="{72FB0016-6571-4BB0-B489-BD0BF9093072}"/>
          </ac:graphicFrameMkLst>
        </pc:graphicFrameChg>
        <pc:graphicFrameChg chg="add mod">
          <ac:chgData name="Simona Calenda" userId="45b9d33f-e714-4f30-8491-69bc0c7e99c6" providerId="ADAL" clId="{C9FECF20-A64A-4044-BFFD-F81A600F4A5F}" dt="2023-12-11T19:42:52.735" v="6088" actId="1076"/>
          <ac:graphicFrameMkLst>
            <pc:docMk/>
            <pc:sldMk cId="2235240192" sldId="333"/>
            <ac:graphicFrameMk id="9" creationId="{F54DA4E1-25C5-439B-A6ED-95024A5358DD}"/>
          </ac:graphicFrameMkLst>
        </pc:graphicFrameChg>
        <pc:graphicFrameChg chg="add mod">
          <ac:chgData name="Simona Calenda" userId="45b9d33f-e714-4f30-8491-69bc0c7e99c6" providerId="ADAL" clId="{C9FECF20-A64A-4044-BFFD-F81A600F4A5F}" dt="2023-12-11T19:47:35.312" v="6357" actId="20577"/>
          <ac:graphicFrameMkLst>
            <pc:docMk/>
            <pc:sldMk cId="2235240192" sldId="333"/>
            <ac:graphicFrameMk id="10" creationId="{EBF53183-23DC-4F56-9051-0F5D6BC30E90}"/>
          </ac:graphicFrameMkLst>
        </pc:graphicFrameChg>
        <pc:graphicFrameChg chg="del">
          <ac:chgData name="Simona Calenda" userId="45b9d33f-e714-4f30-8491-69bc0c7e99c6" providerId="ADAL" clId="{C9FECF20-A64A-4044-BFFD-F81A600F4A5F}" dt="2023-12-11T13:15:24.906" v="4211" actId="478"/>
          <ac:graphicFrameMkLst>
            <pc:docMk/>
            <pc:sldMk cId="2235240192" sldId="333"/>
            <ac:graphicFrameMk id="12" creationId="{4059EC66-34B5-455F-8F2B-36F5E1FA6453}"/>
          </ac:graphicFrameMkLst>
        </pc:graphicFrameChg>
        <pc:cxnChg chg="add del mod">
          <ac:chgData name="Simona Calenda" userId="45b9d33f-e714-4f30-8491-69bc0c7e99c6" providerId="ADAL" clId="{C9FECF20-A64A-4044-BFFD-F81A600F4A5F}" dt="2023-12-11T19:42:46.307" v="6086" actId="478"/>
          <ac:cxnSpMkLst>
            <pc:docMk/>
            <pc:sldMk cId="2235240192" sldId="333"/>
            <ac:cxnSpMk id="7" creationId="{0A78157A-090C-4821-B89A-4371C5F962EF}"/>
          </ac:cxnSpMkLst>
        </pc:cxnChg>
      </pc:sldChg>
      <pc:sldChg chg="modSp add mod ord">
        <pc:chgData name="Simona Calenda" userId="45b9d33f-e714-4f30-8491-69bc0c7e99c6" providerId="ADAL" clId="{C9FECF20-A64A-4044-BFFD-F81A600F4A5F}" dt="2023-12-12T08:50:56.991" v="6579" actId="207"/>
        <pc:sldMkLst>
          <pc:docMk/>
          <pc:sldMk cId="2855254125" sldId="334"/>
        </pc:sldMkLst>
        <pc:spChg chg="mod">
          <ac:chgData name="Simona Calenda" userId="45b9d33f-e714-4f30-8491-69bc0c7e99c6" providerId="ADAL" clId="{C9FECF20-A64A-4044-BFFD-F81A600F4A5F}" dt="2023-12-11T19:28:54.615" v="5559" actId="255"/>
          <ac:spMkLst>
            <pc:docMk/>
            <pc:sldMk cId="2855254125" sldId="334"/>
            <ac:spMk id="3" creationId="{E7F64220-5625-43E4-87DE-EEED5B41AEDC}"/>
          </ac:spMkLst>
        </pc:spChg>
        <pc:graphicFrameChg chg="mod modGraphic">
          <ac:chgData name="Simona Calenda" userId="45b9d33f-e714-4f30-8491-69bc0c7e99c6" providerId="ADAL" clId="{C9FECF20-A64A-4044-BFFD-F81A600F4A5F}" dt="2023-12-12T08:50:56.991" v="6579" actId="207"/>
          <ac:graphicFrameMkLst>
            <pc:docMk/>
            <pc:sldMk cId="2855254125" sldId="334"/>
            <ac:graphicFrameMk id="6" creationId="{FDED3B58-0917-40B5-BA34-9FAD7CAC0144}"/>
          </ac:graphicFrameMkLst>
        </pc:graphicFrameChg>
      </pc:sldChg>
      <pc:sldChg chg="modSp add mod">
        <pc:chgData name="Simona Calenda" userId="45b9d33f-e714-4f30-8491-69bc0c7e99c6" providerId="ADAL" clId="{C9FECF20-A64A-4044-BFFD-F81A600F4A5F}" dt="2023-12-12T09:14:06.068" v="6807" actId="20577"/>
        <pc:sldMkLst>
          <pc:docMk/>
          <pc:sldMk cId="128945422" sldId="335"/>
        </pc:sldMkLst>
        <pc:spChg chg="mod">
          <ac:chgData name="Simona Calenda" userId="45b9d33f-e714-4f30-8491-69bc0c7e99c6" providerId="ADAL" clId="{C9FECF20-A64A-4044-BFFD-F81A600F4A5F}" dt="2023-12-11T19:30:12.202" v="5568" actId="1076"/>
          <ac:spMkLst>
            <pc:docMk/>
            <pc:sldMk cId="128945422" sldId="335"/>
            <ac:spMk id="4" creationId="{F5E9ABBA-FE45-491F-AFE3-062883C4A46B}"/>
          </ac:spMkLst>
        </pc:spChg>
        <pc:spChg chg="mod">
          <ac:chgData name="Simona Calenda" userId="45b9d33f-e714-4f30-8491-69bc0c7e99c6" providerId="ADAL" clId="{C9FECF20-A64A-4044-BFFD-F81A600F4A5F}" dt="2023-12-11T19:20:39.695" v="5489" actId="120"/>
          <ac:spMkLst>
            <pc:docMk/>
            <pc:sldMk cId="128945422" sldId="335"/>
            <ac:spMk id="10" creationId="{6D2CC4A7-CE00-4883-BABD-59A8F9E4A7FC}"/>
          </ac:spMkLst>
        </pc:spChg>
        <pc:spChg chg="mod">
          <ac:chgData name="Simona Calenda" userId="45b9d33f-e714-4f30-8491-69bc0c7e99c6" providerId="ADAL" clId="{C9FECF20-A64A-4044-BFFD-F81A600F4A5F}" dt="2023-12-12T09:14:06.068" v="6807" actId="20577"/>
          <ac:spMkLst>
            <pc:docMk/>
            <pc:sldMk cId="128945422" sldId="335"/>
            <ac:spMk id="11" creationId="{A4557B8C-C6D2-4538-B9F5-3237DEF7DD57}"/>
          </ac:spMkLst>
        </pc:spChg>
        <pc:graphicFrameChg chg="mod modGraphic">
          <ac:chgData name="Simona Calenda" userId="45b9d33f-e714-4f30-8491-69bc0c7e99c6" providerId="ADAL" clId="{C9FECF20-A64A-4044-BFFD-F81A600F4A5F}" dt="2023-12-11T19:21:00.953" v="5493" actId="2711"/>
          <ac:graphicFrameMkLst>
            <pc:docMk/>
            <pc:sldMk cId="128945422" sldId="335"/>
            <ac:graphicFrameMk id="8" creationId="{9ECF518D-9281-4FE9-8908-695C10C9BC6A}"/>
          </ac:graphicFrameMkLst>
        </pc:graphicFrameChg>
        <pc:graphicFrameChg chg="mod modGraphic">
          <ac:chgData name="Simona Calenda" userId="45b9d33f-e714-4f30-8491-69bc0c7e99c6" providerId="ADAL" clId="{C9FECF20-A64A-4044-BFFD-F81A600F4A5F}" dt="2023-12-11T19:20:52.121" v="5491" actId="255"/>
          <ac:graphicFrameMkLst>
            <pc:docMk/>
            <pc:sldMk cId="128945422" sldId="335"/>
            <ac:graphicFrameMk id="9" creationId="{538E4DA5-D092-4AC4-A88C-40113B2DF073}"/>
          </ac:graphicFrameMkLst>
        </pc:graphicFrameChg>
      </pc:sldChg>
      <pc:sldChg chg="add del">
        <pc:chgData name="Simona Calenda" userId="45b9d33f-e714-4f30-8491-69bc0c7e99c6" providerId="ADAL" clId="{C9FECF20-A64A-4044-BFFD-F81A600F4A5F}" dt="2023-12-11T17:58:36.380" v="4471" actId="47"/>
        <pc:sldMkLst>
          <pc:docMk/>
          <pc:sldMk cId="2531991613" sldId="335"/>
        </pc:sldMkLst>
      </pc:sldChg>
      <pc:sldChg chg="modSp add mod">
        <pc:chgData name="Simona Calenda" userId="45b9d33f-e714-4f30-8491-69bc0c7e99c6" providerId="ADAL" clId="{C9FECF20-A64A-4044-BFFD-F81A600F4A5F}" dt="2023-12-12T09:14:41.159" v="6815" actId="20577"/>
        <pc:sldMkLst>
          <pc:docMk/>
          <pc:sldMk cId="1000860220" sldId="336"/>
        </pc:sldMkLst>
        <pc:spChg chg="mod">
          <ac:chgData name="Simona Calenda" userId="45b9d33f-e714-4f30-8491-69bc0c7e99c6" providerId="ADAL" clId="{C9FECF20-A64A-4044-BFFD-F81A600F4A5F}" dt="2023-12-11T19:30:30.364" v="5570" actId="1076"/>
          <ac:spMkLst>
            <pc:docMk/>
            <pc:sldMk cId="1000860220" sldId="336"/>
            <ac:spMk id="4" creationId="{F5E9ABBA-FE45-491F-AFE3-062883C4A46B}"/>
          </ac:spMkLst>
        </pc:spChg>
        <pc:spChg chg="mod">
          <ac:chgData name="Simona Calenda" userId="45b9d33f-e714-4f30-8491-69bc0c7e99c6" providerId="ADAL" clId="{C9FECF20-A64A-4044-BFFD-F81A600F4A5F}" dt="2023-12-12T09:14:41.159" v="6815" actId="20577"/>
          <ac:spMkLst>
            <pc:docMk/>
            <pc:sldMk cId="1000860220" sldId="336"/>
            <ac:spMk id="11" creationId="{A4557B8C-C6D2-4538-B9F5-3237DEF7DD57}"/>
          </ac:spMkLst>
        </pc:spChg>
        <pc:graphicFrameChg chg="mod modGraphic">
          <ac:chgData name="Simona Calenda" userId="45b9d33f-e714-4f30-8491-69bc0c7e99c6" providerId="ADAL" clId="{C9FECF20-A64A-4044-BFFD-F81A600F4A5F}" dt="2023-12-11T19:22:25.940" v="5508" actId="2711"/>
          <ac:graphicFrameMkLst>
            <pc:docMk/>
            <pc:sldMk cId="1000860220" sldId="336"/>
            <ac:graphicFrameMk id="8" creationId="{9ECF518D-9281-4FE9-8908-695C10C9BC6A}"/>
          </ac:graphicFrameMkLst>
        </pc:graphicFrameChg>
        <pc:graphicFrameChg chg="mod modGraphic">
          <ac:chgData name="Simona Calenda" userId="45b9d33f-e714-4f30-8491-69bc0c7e99c6" providerId="ADAL" clId="{C9FECF20-A64A-4044-BFFD-F81A600F4A5F}" dt="2023-12-11T19:22:48.217" v="5512" actId="255"/>
          <ac:graphicFrameMkLst>
            <pc:docMk/>
            <pc:sldMk cId="1000860220" sldId="336"/>
            <ac:graphicFrameMk id="9" creationId="{538E4DA5-D092-4AC4-A88C-40113B2DF073}"/>
          </ac:graphicFrameMkLst>
        </pc:graphicFrameChg>
      </pc:sldChg>
    </pc:docChg>
  </pc:docChgLst>
  <pc:docChgLst>
    <pc:chgData name="Simona Calenda" userId="S::10865478@polimi.it::45b9d33f-e714-4f30-8491-69bc0c7e99c6" providerId="AD" clId="Web-{D81D653A-ED1B-443C-9901-D564AE9BACAF}"/>
    <pc:docChg chg="modSld">
      <pc:chgData name="Simona Calenda" userId="S::10865478@polimi.it::45b9d33f-e714-4f30-8491-69bc0c7e99c6" providerId="AD" clId="Web-{D81D653A-ED1B-443C-9901-D564AE9BACAF}" dt="2023-12-14T17:13:17.533" v="7" actId="1076"/>
      <pc:docMkLst>
        <pc:docMk/>
      </pc:docMkLst>
      <pc:sldChg chg="modSp">
        <pc:chgData name="Simona Calenda" userId="S::10865478@polimi.it::45b9d33f-e714-4f30-8491-69bc0c7e99c6" providerId="AD" clId="Web-{D81D653A-ED1B-443C-9901-D564AE9BACAF}" dt="2023-12-14T17:13:17.533" v="7" actId="1076"/>
        <pc:sldMkLst>
          <pc:docMk/>
          <pc:sldMk cId="3615166934" sldId="345"/>
        </pc:sldMkLst>
        <pc:spChg chg="mod">
          <ac:chgData name="Simona Calenda" userId="S::10865478@polimi.it::45b9d33f-e714-4f30-8491-69bc0c7e99c6" providerId="AD" clId="Web-{D81D653A-ED1B-443C-9901-D564AE9BACAF}" dt="2023-12-14T17:13:09.470" v="5" actId="1076"/>
          <ac:spMkLst>
            <pc:docMk/>
            <pc:sldMk cId="3615166934" sldId="345"/>
            <ac:spMk id="4" creationId="{E752E150-B300-4E8D-89C3-B270E641F048}"/>
          </ac:spMkLst>
        </pc:spChg>
        <pc:spChg chg="mod">
          <ac:chgData name="Simona Calenda" userId="S::10865478@polimi.it::45b9d33f-e714-4f30-8491-69bc0c7e99c6" providerId="AD" clId="Web-{D81D653A-ED1B-443C-9901-D564AE9BACAF}" dt="2023-12-14T17:13:17.533" v="7" actId="1076"/>
          <ac:spMkLst>
            <pc:docMk/>
            <pc:sldMk cId="3615166934" sldId="345"/>
            <ac:spMk id="9" creationId="{5E661FF7-202C-4445-A24C-AAF139919DB6}"/>
          </ac:spMkLst>
        </pc:spChg>
        <pc:graphicFrameChg chg="mod">
          <ac:chgData name="Simona Calenda" userId="S::10865478@polimi.it::45b9d33f-e714-4f30-8491-69bc0c7e99c6" providerId="AD" clId="Web-{D81D653A-ED1B-443C-9901-D564AE9BACAF}" dt="2023-12-14T17:12:50.626" v="0" actId="1076"/>
          <ac:graphicFrameMkLst>
            <pc:docMk/>
            <pc:sldMk cId="3615166934" sldId="345"/>
            <ac:graphicFrameMk id="13" creationId="{72FB0016-6571-4BB0-B489-BD0BF9093072}"/>
          </ac:graphicFrameMkLst>
        </pc:graphicFrameChg>
        <pc:graphicFrameChg chg="mod">
          <ac:chgData name="Simona Calenda" userId="S::10865478@polimi.it::45b9d33f-e714-4f30-8491-69bc0c7e99c6" providerId="AD" clId="Web-{D81D653A-ED1B-443C-9901-D564AE9BACAF}" dt="2023-12-14T17:12:53.204" v="1" actId="1076"/>
          <ac:graphicFrameMkLst>
            <pc:docMk/>
            <pc:sldMk cId="3615166934" sldId="345"/>
            <ac:graphicFrameMk id="14" creationId="{C4F928E6-81EA-4DCE-93CE-C735B6C284F3}"/>
          </ac:graphicFrameMkLst>
        </pc:graphicFrameChg>
      </pc:sldChg>
    </pc:docChg>
  </pc:docChgLst>
  <pc:docChgLst>
    <pc:chgData name="Simona Calenda" userId="45b9d33f-e714-4f30-8491-69bc0c7e99c6" providerId="ADAL" clId="{A24098FF-24DC-4A8F-B53B-66A631965BCF}"/>
    <pc:docChg chg="undo redo custSel addSld delSld modSld">
      <pc:chgData name="Simona Calenda" userId="45b9d33f-e714-4f30-8491-69bc0c7e99c6" providerId="ADAL" clId="{A24098FF-24DC-4A8F-B53B-66A631965BCF}" dt="2023-12-14T17:10:38.873" v="575" actId="20577"/>
      <pc:docMkLst>
        <pc:docMk/>
      </pc:docMkLst>
      <pc:sldChg chg="modSp mod">
        <pc:chgData name="Simona Calenda" userId="45b9d33f-e714-4f30-8491-69bc0c7e99c6" providerId="ADAL" clId="{A24098FF-24DC-4A8F-B53B-66A631965BCF}" dt="2023-12-14T17:03:31.416" v="427" actId="2711"/>
        <pc:sldMkLst>
          <pc:docMk/>
          <pc:sldMk cId="1821482156" sldId="300"/>
        </pc:sldMkLst>
        <pc:graphicFrameChg chg="modGraphic">
          <ac:chgData name="Simona Calenda" userId="45b9d33f-e714-4f30-8491-69bc0c7e99c6" providerId="ADAL" clId="{A24098FF-24DC-4A8F-B53B-66A631965BCF}" dt="2023-12-14T17:03:31.416" v="427" actId="2711"/>
          <ac:graphicFrameMkLst>
            <pc:docMk/>
            <pc:sldMk cId="1821482156" sldId="300"/>
            <ac:graphicFrameMk id="2" creationId="{D557BF3A-1ADE-498B-B418-D068CA9F2CDE}"/>
          </ac:graphicFrameMkLst>
        </pc:graphicFrameChg>
        <pc:graphicFrameChg chg="modGraphic">
          <ac:chgData name="Simona Calenda" userId="45b9d33f-e714-4f30-8491-69bc0c7e99c6" providerId="ADAL" clId="{A24098FF-24DC-4A8F-B53B-66A631965BCF}" dt="2023-12-14T14:49:02.309" v="21" actId="20577"/>
          <ac:graphicFrameMkLst>
            <pc:docMk/>
            <pc:sldMk cId="1821482156" sldId="300"/>
            <ac:graphicFrameMk id="6" creationId="{953B51EA-7B05-4B67-86AC-542E29FC4A7E}"/>
          </ac:graphicFrameMkLst>
        </pc:graphicFrameChg>
      </pc:sldChg>
      <pc:sldChg chg="modSp mod">
        <pc:chgData name="Simona Calenda" userId="45b9d33f-e714-4f30-8491-69bc0c7e99c6" providerId="ADAL" clId="{A24098FF-24DC-4A8F-B53B-66A631965BCF}" dt="2023-12-14T14:52:07.489" v="38" actId="20577"/>
        <pc:sldMkLst>
          <pc:docMk/>
          <pc:sldMk cId="2775583618" sldId="325"/>
        </pc:sldMkLst>
        <pc:spChg chg="mod">
          <ac:chgData name="Simona Calenda" userId="45b9d33f-e714-4f30-8491-69bc0c7e99c6" providerId="ADAL" clId="{A24098FF-24DC-4A8F-B53B-66A631965BCF}" dt="2023-12-14T14:52:07.489" v="38" actId="20577"/>
          <ac:spMkLst>
            <pc:docMk/>
            <pc:sldMk cId="2775583618" sldId="325"/>
            <ac:spMk id="14" creationId="{E5C9E27C-2A71-194D-33A5-8689ED80264D}"/>
          </ac:spMkLst>
        </pc:spChg>
        <pc:spChg chg="mod">
          <ac:chgData name="Simona Calenda" userId="45b9d33f-e714-4f30-8491-69bc0c7e99c6" providerId="ADAL" clId="{A24098FF-24DC-4A8F-B53B-66A631965BCF}" dt="2023-12-14T14:51:40.132" v="32" actId="20577"/>
          <ac:spMkLst>
            <pc:docMk/>
            <pc:sldMk cId="2775583618" sldId="325"/>
            <ac:spMk id="16" creationId="{7F9E94EA-8707-6371-FF90-6A60916436FF}"/>
          </ac:spMkLst>
        </pc:spChg>
      </pc:sldChg>
      <pc:sldChg chg="addSp delSp modSp del mod">
        <pc:chgData name="Simona Calenda" userId="45b9d33f-e714-4f30-8491-69bc0c7e99c6" providerId="ADAL" clId="{A24098FF-24DC-4A8F-B53B-66A631965BCF}" dt="2023-12-14T16:08:00.732" v="100" actId="47"/>
        <pc:sldMkLst>
          <pc:docMk/>
          <pc:sldMk cId="478337069" sldId="330"/>
        </pc:sldMkLst>
        <pc:graphicFrameChg chg="add mod">
          <ac:chgData name="Simona Calenda" userId="45b9d33f-e714-4f30-8491-69bc0c7e99c6" providerId="ADAL" clId="{A24098FF-24DC-4A8F-B53B-66A631965BCF}" dt="2023-12-14T16:06:05.892" v="95" actId="1076"/>
          <ac:graphicFrameMkLst>
            <pc:docMk/>
            <pc:sldMk cId="478337069" sldId="330"/>
            <ac:graphicFrameMk id="10" creationId="{1DC71023-AC73-46A4-9908-2E4816DB70F6}"/>
          </ac:graphicFrameMkLst>
        </pc:graphicFrameChg>
        <pc:graphicFrameChg chg="del">
          <ac:chgData name="Simona Calenda" userId="45b9d33f-e714-4f30-8491-69bc0c7e99c6" providerId="ADAL" clId="{A24098FF-24DC-4A8F-B53B-66A631965BCF}" dt="2023-12-14T16:06:02.442" v="92" actId="478"/>
          <ac:graphicFrameMkLst>
            <pc:docMk/>
            <pc:sldMk cId="478337069" sldId="330"/>
            <ac:graphicFrameMk id="12" creationId="{4059EC66-34B5-455F-8F2B-36F5E1FA6453}"/>
          </ac:graphicFrameMkLst>
        </pc:graphicFrameChg>
      </pc:sldChg>
      <pc:sldChg chg="del">
        <pc:chgData name="Simona Calenda" userId="45b9d33f-e714-4f30-8491-69bc0c7e99c6" providerId="ADAL" clId="{A24098FF-24DC-4A8F-B53B-66A631965BCF}" dt="2023-12-14T16:07:59.121" v="99" actId="47"/>
        <pc:sldMkLst>
          <pc:docMk/>
          <pc:sldMk cId="2319270141" sldId="331"/>
        </pc:sldMkLst>
      </pc:sldChg>
      <pc:sldChg chg="del">
        <pc:chgData name="Simona Calenda" userId="45b9d33f-e714-4f30-8491-69bc0c7e99c6" providerId="ADAL" clId="{A24098FF-24DC-4A8F-B53B-66A631965BCF}" dt="2023-12-14T16:07:56.684" v="98" actId="47"/>
        <pc:sldMkLst>
          <pc:docMk/>
          <pc:sldMk cId="3164715012" sldId="332"/>
        </pc:sldMkLst>
      </pc:sldChg>
      <pc:sldChg chg="del">
        <pc:chgData name="Simona Calenda" userId="45b9d33f-e714-4f30-8491-69bc0c7e99c6" providerId="ADAL" clId="{A24098FF-24DC-4A8F-B53B-66A631965BCF}" dt="2023-12-14T16:07:55.086" v="97" actId="47"/>
        <pc:sldMkLst>
          <pc:docMk/>
          <pc:sldMk cId="2235240192" sldId="333"/>
        </pc:sldMkLst>
      </pc:sldChg>
      <pc:sldChg chg="modSp mod">
        <pc:chgData name="Simona Calenda" userId="45b9d33f-e714-4f30-8491-69bc0c7e99c6" providerId="ADAL" clId="{A24098FF-24DC-4A8F-B53B-66A631965BCF}" dt="2023-12-14T15:49:21.713" v="91" actId="20577"/>
        <pc:sldMkLst>
          <pc:docMk/>
          <pc:sldMk cId="3093704946" sldId="344"/>
        </pc:sldMkLst>
        <pc:graphicFrameChg chg="modGraphic">
          <ac:chgData name="Simona Calenda" userId="45b9d33f-e714-4f30-8491-69bc0c7e99c6" providerId="ADAL" clId="{A24098FF-24DC-4A8F-B53B-66A631965BCF}" dt="2023-12-14T15:49:21.713" v="91" actId="20577"/>
          <ac:graphicFrameMkLst>
            <pc:docMk/>
            <pc:sldMk cId="3093704946" sldId="344"/>
            <ac:graphicFrameMk id="9" creationId="{538E4DA5-D092-4AC4-A88C-40113B2DF073}"/>
          </ac:graphicFrameMkLst>
        </pc:graphicFrameChg>
      </pc:sldChg>
      <pc:sldChg chg="addSp delSp modSp add mod">
        <pc:chgData name="Simona Calenda" userId="45b9d33f-e714-4f30-8491-69bc0c7e99c6" providerId="ADAL" clId="{A24098FF-24DC-4A8F-B53B-66A631965BCF}" dt="2023-12-14T17:10:10.857" v="551" actId="20577"/>
        <pc:sldMkLst>
          <pc:docMk/>
          <pc:sldMk cId="3615166934" sldId="345"/>
        </pc:sldMkLst>
        <pc:spChg chg="mod">
          <ac:chgData name="Simona Calenda" userId="45b9d33f-e714-4f30-8491-69bc0c7e99c6" providerId="ADAL" clId="{A24098FF-24DC-4A8F-B53B-66A631965BCF}" dt="2023-12-14T17:10:10.857" v="551" actId="20577"/>
          <ac:spMkLst>
            <pc:docMk/>
            <pc:sldMk cId="3615166934" sldId="345"/>
            <ac:spMk id="9" creationId="{5E661FF7-202C-4445-A24C-AAF139919DB6}"/>
          </ac:spMkLst>
        </pc:spChg>
        <pc:graphicFrameChg chg="del">
          <ac:chgData name="Simona Calenda" userId="45b9d33f-e714-4f30-8491-69bc0c7e99c6" providerId="ADAL" clId="{A24098FF-24DC-4A8F-B53B-66A631965BCF}" dt="2023-12-14T16:21:32.043" v="101" actId="478"/>
          <ac:graphicFrameMkLst>
            <pc:docMk/>
            <pc:sldMk cId="3615166934" sldId="345"/>
            <ac:graphicFrameMk id="7" creationId="{72FB0016-6571-4BB0-B489-BD0BF9093072}"/>
          </ac:graphicFrameMkLst>
        </pc:graphicFrameChg>
        <pc:graphicFrameChg chg="add del mod">
          <ac:chgData name="Simona Calenda" userId="45b9d33f-e714-4f30-8491-69bc0c7e99c6" providerId="ADAL" clId="{A24098FF-24DC-4A8F-B53B-66A631965BCF}" dt="2023-12-14T16:22:19.261" v="116" actId="478"/>
          <ac:graphicFrameMkLst>
            <pc:docMk/>
            <pc:sldMk cId="3615166934" sldId="345"/>
            <ac:graphicFrameMk id="10" creationId="{72FB0016-6571-4BB0-B489-BD0BF9093072}"/>
          </ac:graphicFrameMkLst>
        </pc:graphicFrameChg>
        <pc:graphicFrameChg chg="add del mod">
          <ac:chgData name="Simona Calenda" userId="45b9d33f-e714-4f30-8491-69bc0c7e99c6" providerId="ADAL" clId="{A24098FF-24DC-4A8F-B53B-66A631965BCF}" dt="2023-12-14T16:22:18.517" v="115" actId="478"/>
          <ac:graphicFrameMkLst>
            <pc:docMk/>
            <pc:sldMk cId="3615166934" sldId="345"/>
            <ac:graphicFrameMk id="11" creationId="{C4F928E6-81EA-4DCE-93CE-C735B6C284F3}"/>
          </ac:graphicFrameMkLst>
        </pc:graphicFrameChg>
        <pc:graphicFrameChg chg="del">
          <ac:chgData name="Simona Calenda" userId="45b9d33f-e714-4f30-8491-69bc0c7e99c6" providerId="ADAL" clId="{A24098FF-24DC-4A8F-B53B-66A631965BCF}" dt="2023-12-14T16:21:43.976" v="107" actId="478"/>
          <ac:graphicFrameMkLst>
            <pc:docMk/>
            <pc:sldMk cId="3615166934" sldId="345"/>
            <ac:graphicFrameMk id="12" creationId="{4059EC66-34B5-455F-8F2B-36F5E1FA6453}"/>
          </ac:graphicFrameMkLst>
        </pc:graphicFrameChg>
        <pc:graphicFrameChg chg="add mod">
          <ac:chgData name="Simona Calenda" userId="45b9d33f-e714-4f30-8491-69bc0c7e99c6" providerId="ADAL" clId="{A24098FF-24DC-4A8F-B53B-66A631965BCF}" dt="2023-12-14T16:36:00.562" v="219" actId="208"/>
          <ac:graphicFrameMkLst>
            <pc:docMk/>
            <pc:sldMk cId="3615166934" sldId="345"/>
            <ac:graphicFrameMk id="13" creationId="{72FB0016-6571-4BB0-B489-BD0BF9093072}"/>
          </ac:graphicFrameMkLst>
        </pc:graphicFrameChg>
        <pc:graphicFrameChg chg="add mod">
          <ac:chgData name="Simona Calenda" userId="45b9d33f-e714-4f30-8491-69bc0c7e99c6" providerId="ADAL" clId="{A24098FF-24DC-4A8F-B53B-66A631965BCF}" dt="2023-12-14T16:53:02.152" v="420" actId="2085"/>
          <ac:graphicFrameMkLst>
            <pc:docMk/>
            <pc:sldMk cId="3615166934" sldId="345"/>
            <ac:graphicFrameMk id="14" creationId="{C4F928E6-81EA-4DCE-93CE-C735B6C284F3}"/>
          </ac:graphicFrameMkLst>
        </pc:graphicFrameChg>
      </pc:sldChg>
      <pc:sldChg chg="addSp delSp modSp add mod">
        <pc:chgData name="Simona Calenda" userId="45b9d33f-e714-4f30-8491-69bc0c7e99c6" providerId="ADAL" clId="{A24098FF-24DC-4A8F-B53B-66A631965BCF}" dt="2023-12-14T17:06:26.855" v="470" actId="20577"/>
        <pc:sldMkLst>
          <pc:docMk/>
          <pc:sldMk cId="2176046072" sldId="346"/>
        </pc:sldMkLst>
        <pc:spChg chg="mod">
          <ac:chgData name="Simona Calenda" userId="45b9d33f-e714-4f30-8491-69bc0c7e99c6" providerId="ADAL" clId="{A24098FF-24DC-4A8F-B53B-66A631965BCF}" dt="2023-12-14T17:06:26.855" v="470" actId="20577"/>
          <ac:spMkLst>
            <pc:docMk/>
            <pc:sldMk cId="2176046072" sldId="346"/>
            <ac:spMk id="7" creationId="{98B73CF8-062D-4DE1-9095-3E59A540D1D5}"/>
          </ac:spMkLst>
        </pc:spChg>
        <pc:spChg chg="del">
          <ac:chgData name="Simona Calenda" userId="45b9d33f-e714-4f30-8491-69bc0c7e99c6" providerId="ADAL" clId="{A24098FF-24DC-4A8F-B53B-66A631965BCF}" dt="2023-12-14T16:38:55.496" v="239" actId="478"/>
          <ac:spMkLst>
            <pc:docMk/>
            <pc:sldMk cId="2176046072" sldId="346"/>
            <ac:spMk id="11" creationId="{E29821A8-2995-43C5-9D77-85053BC52779}"/>
          </ac:spMkLst>
        </pc:spChg>
        <pc:spChg chg="add del mod">
          <ac:chgData name="Simona Calenda" userId="45b9d33f-e714-4f30-8491-69bc0c7e99c6" providerId="ADAL" clId="{A24098FF-24DC-4A8F-B53B-66A631965BCF}" dt="2023-12-14T16:38:12.132" v="235"/>
          <ac:spMkLst>
            <pc:docMk/>
            <pc:sldMk cId="2176046072" sldId="346"/>
            <ac:spMk id="13" creationId="{67F45F09-7C8A-408A-9003-530081782A83}"/>
          </ac:spMkLst>
        </pc:spChg>
        <pc:spChg chg="add mod">
          <ac:chgData name="Simona Calenda" userId="45b9d33f-e714-4f30-8491-69bc0c7e99c6" providerId="ADAL" clId="{A24098FF-24DC-4A8F-B53B-66A631965BCF}" dt="2023-12-14T16:39:48.403" v="249" actId="1076"/>
          <ac:spMkLst>
            <pc:docMk/>
            <pc:sldMk cId="2176046072" sldId="346"/>
            <ac:spMk id="14" creationId="{F4F2A47A-C6AC-4821-BD07-3C1053A3FD13}"/>
          </ac:spMkLst>
        </pc:spChg>
        <pc:graphicFrameChg chg="add mod">
          <ac:chgData name="Simona Calenda" userId="45b9d33f-e714-4f30-8491-69bc0c7e99c6" providerId="ADAL" clId="{A24098FF-24DC-4A8F-B53B-66A631965BCF}" dt="2023-12-14T16:44:47.126" v="372" actId="208"/>
          <ac:graphicFrameMkLst>
            <pc:docMk/>
            <pc:sldMk cId="2176046072" sldId="346"/>
            <ac:graphicFrameMk id="9" creationId="{4059EC66-34B5-455F-8F2B-36F5E1FA6453}"/>
          </ac:graphicFrameMkLst>
        </pc:graphicFrameChg>
        <pc:graphicFrameChg chg="del">
          <ac:chgData name="Simona Calenda" userId="45b9d33f-e714-4f30-8491-69bc0c7e99c6" providerId="ADAL" clId="{A24098FF-24DC-4A8F-B53B-66A631965BCF}" dt="2023-12-14T16:24:34.038" v="142" actId="478"/>
          <ac:graphicFrameMkLst>
            <pc:docMk/>
            <pc:sldMk cId="2176046072" sldId="346"/>
            <ac:graphicFrameMk id="10" creationId="{78A56BC8-35AD-4656-997B-5EA5F39212A3}"/>
          </ac:graphicFrameMkLst>
        </pc:graphicFrameChg>
        <pc:graphicFrameChg chg="del">
          <ac:chgData name="Simona Calenda" userId="45b9d33f-e714-4f30-8491-69bc0c7e99c6" providerId="ADAL" clId="{A24098FF-24DC-4A8F-B53B-66A631965BCF}" dt="2023-12-14T16:24:29.925" v="141" actId="478"/>
          <ac:graphicFrameMkLst>
            <pc:docMk/>
            <pc:sldMk cId="2176046072" sldId="346"/>
            <ac:graphicFrameMk id="12" creationId="{C4F928E6-81EA-4DCE-93CE-C735B6C284F3}"/>
          </ac:graphicFrameMkLst>
        </pc:graphicFrameChg>
        <pc:graphicFrameChg chg="add mod">
          <ac:chgData name="Simona Calenda" userId="45b9d33f-e714-4f30-8491-69bc0c7e99c6" providerId="ADAL" clId="{A24098FF-24DC-4A8F-B53B-66A631965BCF}" dt="2023-12-14T16:39:58.741" v="250" actId="1076"/>
          <ac:graphicFrameMkLst>
            <pc:docMk/>
            <pc:sldMk cId="2176046072" sldId="346"/>
            <ac:graphicFrameMk id="15" creationId="{47A67655-8E0D-4352-A409-AB2C52398272}"/>
          </ac:graphicFrameMkLst>
        </pc:graphicFrameChg>
      </pc:sldChg>
      <pc:sldChg chg="addSp delSp modSp add mod">
        <pc:chgData name="Simona Calenda" userId="45b9d33f-e714-4f30-8491-69bc0c7e99c6" providerId="ADAL" clId="{A24098FF-24DC-4A8F-B53B-66A631965BCF}" dt="2023-12-14T16:48:39.555" v="396" actId="207"/>
        <pc:sldMkLst>
          <pc:docMk/>
          <pc:sldMk cId="813397122" sldId="347"/>
        </pc:sldMkLst>
        <pc:spChg chg="add mod">
          <ac:chgData name="Simona Calenda" userId="45b9d33f-e714-4f30-8491-69bc0c7e99c6" providerId="ADAL" clId="{A24098FF-24DC-4A8F-B53B-66A631965BCF}" dt="2023-12-14T16:39:04.303" v="243" actId="1076"/>
          <ac:spMkLst>
            <pc:docMk/>
            <pc:sldMk cId="813397122" sldId="347"/>
            <ac:spMk id="12" creationId="{D079D3EC-B6C4-432E-8EBC-DFE34C7D2A76}"/>
          </ac:spMkLst>
        </pc:spChg>
        <pc:spChg chg="del">
          <ac:chgData name="Simona Calenda" userId="45b9d33f-e714-4f30-8491-69bc0c7e99c6" providerId="ADAL" clId="{A24098FF-24DC-4A8F-B53B-66A631965BCF}" dt="2023-12-14T16:38:59.711" v="241" actId="478"/>
          <ac:spMkLst>
            <pc:docMk/>
            <pc:sldMk cId="813397122" sldId="347"/>
            <ac:spMk id="18" creationId="{3107460B-ABD9-4BC7-A6B4-54623902B228}"/>
          </ac:spMkLst>
        </pc:spChg>
        <pc:spChg chg="del">
          <ac:chgData name="Simona Calenda" userId="45b9d33f-e714-4f30-8491-69bc0c7e99c6" providerId="ADAL" clId="{A24098FF-24DC-4A8F-B53B-66A631965BCF}" dt="2023-12-14T16:36:47.292" v="229" actId="478"/>
          <ac:spMkLst>
            <pc:docMk/>
            <pc:sldMk cId="813397122" sldId="347"/>
            <ac:spMk id="19" creationId="{0BE8A8D0-DC2F-4705-B829-84B3D599F312}"/>
          </ac:spMkLst>
        </pc:spChg>
        <pc:graphicFrameChg chg="del">
          <ac:chgData name="Simona Calenda" userId="45b9d33f-e714-4f30-8491-69bc0c7e99c6" providerId="ADAL" clId="{A24098FF-24DC-4A8F-B53B-66A631965BCF}" dt="2023-12-14T16:34:21.753" v="204" actId="478"/>
          <ac:graphicFrameMkLst>
            <pc:docMk/>
            <pc:sldMk cId="813397122" sldId="347"/>
            <ac:graphicFrameMk id="9" creationId="{43D578BA-DCDC-4E3E-8D0F-3F90591C32EC}"/>
          </ac:graphicFrameMkLst>
        </pc:graphicFrameChg>
        <pc:graphicFrameChg chg="del">
          <ac:chgData name="Simona Calenda" userId="45b9d33f-e714-4f30-8491-69bc0c7e99c6" providerId="ADAL" clId="{A24098FF-24DC-4A8F-B53B-66A631965BCF}" dt="2023-12-14T16:36:45.821" v="228" actId="478"/>
          <ac:graphicFrameMkLst>
            <pc:docMk/>
            <pc:sldMk cId="813397122" sldId="347"/>
            <ac:graphicFrameMk id="10" creationId="{F48CE771-B61D-4EEB-975A-21588D114234}"/>
          </ac:graphicFrameMkLst>
        </pc:graphicFrameChg>
        <pc:graphicFrameChg chg="add del mod">
          <ac:chgData name="Simona Calenda" userId="45b9d33f-e714-4f30-8491-69bc0c7e99c6" providerId="ADAL" clId="{A24098FF-24DC-4A8F-B53B-66A631965BCF}" dt="2023-12-14T16:38:58.257" v="240" actId="478"/>
          <ac:graphicFrameMkLst>
            <pc:docMk/>
            <pc:sldMk cId="813397122" sldId="347"/>
            <ac:graphicFrameMk id="11" creationId="{43D578BA-DCDC-4E3E-8D0F-3F90591C32EC}"/>
          </ac:graphicFrameMkLst>
        </pc:graphicFrameChg>
        <pc:graphicFrameChg chg="add mod">
          <ac:chgData name="Simona Calenda" userId="45b9d33f-e714-4f30-8491-69bc0c7e99c6" providerId="ADAL" clId="{A24098FF-24DC-4A8F-B53B-66A631965BCF}" dt="2023-12-14T16:48:39.555" v="396" actId="207"/>
          <ac:graphicFrameMkLst>
            <pc:docMk/>
            <pc:sldMk cId="813397122" sldId="347"/>
            <ac:graphicFrameMk id="13" creationId="{78A56BC8-35AD-4656-997B-5EA5F39212A3}"/>
          </ac:graphicFrameMkLst>
        </pc:graphicFrameChg>
      </pc:sldChg>
      <pc:sldChg chg="addSp delSp modSp add mod">
        <pc:chgData name="Simona Calenda" userId="45b9d33f-e714-4f30-8491-69bc0c7e99c6" providerId="ADAL" clId="{A24098FF-24DC-4A8F-B53B-66A631965BCF}" dt="2023-12-14T17:10:38.873" v="575" actId="20577"/>
        <pc:sldMkLst>
          <pc:docMk/>
          <pc:sldMk cId="2922625188" sldId="348"/>
        </pc:sldMkLst>
        <pc:graphicFrameChg chg="del">
          <ac:chgData name="Simona Calenda" userId="45b9d33f-e714-4f30-8491-69bc0c7e99c6" providerId="ADAL" clId="{A24098FF-24DC-4A8F-B53B-66A631965BCF}" dt="2023-12-14T16:36:56.722" v="231" actId="478"/>
          <ac:graphicFrameMkLst>
            <pc:docMk/>
            <pc:sldMk cId="2922625188" sldId="348"/>
            <ac:graphicFrameMk id="9" creationId="{F54DA4E1-25C5-439B-A6ED-95024A5358DD}"/>
          </ac:graphicFrameMkLst>
        </pc:graphicFrameChg>
        <pc:graphicFrameChg chg="add mod">
          <ac:chgData name="Simona Calenda" userId="45b9d33f-e714-4f30-8491-69bc0c7e99c6" providerId="ADAL" clId="{A24098FF-24DC-4A8F-B53B-66A631965BCF}" dt="2023-12-14T17:10:38.873" v="575" actId="20577"/>
          <ac:graphicFrameMkLst>
            <pc:docMk/>
            <pc:sldMk cId="2922625188" sldId="348"/>
            <ac:graphicFrameMk id="10" creationId="{F54DA4E1-25C5-439B-A6ED-95024A5358DD}"/>
          </ac:graphicFrameMkLst>
        </pc:graphicFrameChg>
        <pc:graphicFrameChg chg="del">
          <ac:chgData name="Simona Calenda" userId="45b9d33f-e714-4f30-8491-69bc0c7e99c6" providerId="ADAL" clId="{A24098FF-24DC-4A8F-B53B-66A631965BCF}" dt="2023-12-14T16:36:55.320" v="230" actId="478"/>
          <ac:graphicFrameMkLst>
            <pc:docMk/>
            <pc:sldMk cId="2922625188" sldId="348"/>
            <ac:graphicFrameMk id="13" creationId="{7EE7D96E-0BF4-4D6E-8C44-D4942F79ABA5}"/>
          </ac:graphicFrameMkLst>
        </pc:graphicFrameChg>
        <pc:graphicFrameChg chg="add mod">
          <ac:chgData name="Simona Calenda" userId="45b9d33f-e714-4f30-8491-69bc0c7e99c6" providerId="ADAL" clId="{A24098FF-24DC-4A8F-B53B-66A631965BCF}" dt="2023-12-14T16:51:01.629" v="410" actId="207"/>
          <ac:graphicFrameMkLst>
            <pc:docMk/>
            <pc:sldMk cId="2922625188" sldId="348"/>
            <ac:graphicFrameMk id="14" creationId="{7EE7D96E-0BF4-4D6E-8C44-D4942F79ABA5}"/>
          </ac:graphicFrameMkLst>
        </pc:graphicFrameChg>
      </pc:sldChg>
    </pc:docChg>
  </pc:docChgLst>
  <pc:docChgLst>
    <pc:chgData name="Andrea Zelaschi" userId="3faf4aa0-8561-4d2a-b773-e76478f4f494" providerId="ADAL" clId="{76A7977E-8D84-4D98-A041-63167132146B}"/>
    <pc:docChg chg="modSld">
      <pc:chgData name="Andrea Zelaschi" userId="3faf4aa0-8561-4d2a-b773-e76478f4f494" providerId="ADAL" clId="{76A7977E-8D84-4D98-A041-63167132146B}" dt="2023-12-14T14:17:00.419" v="6" actId="1076"/>
      <pc:docMkLst>
        <pc:docMk/>
      </pc:docMkLst>
      <pc:sldChg chg="modSp mod">
        <pc:chgData name="Andrea Zelaschi" userId="3faf4aa0-8561-4d2a-b773-e76478f4f494" providerId="ADAL" clId="{76A7977E-8D84-4D98-A041-63167132146B}" dt="2023-12-14T14:17:00.419" v="6" actId="1076"/>
        <pc:sldMkLst>
          <pc:docMk/>
          <pc:sldMk cId="2775583618" sldId="325"/>
        </pc:sldMkLst>
        <pc:spChg chg="mod">
          <ac:chgData name="Andrea Zelaschi" userId="3faf4aa0-8561-4d2a-b773-e76478f4f494" providerId="ADAL" clId="{76A7977E-8D84-4D98-A041-63167132146B}" dt="2023-12-14T14:17:00.419" v="6" actId="1076"/>
          <ac:spMkLst>
            <pc:docMk/>
            <pc:sldMk cId="2775583618" sldId="325"/>
            <ac:spMk id="16" creationId="{7F9E94EA-8707-6371-FF90-6A60916436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8619A17-27B6-4D9A-BB14-FE71942BD6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9BAB6D-620D-443E-AC51-A34D175EEE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B3348-D1FB-43A2-AF40-E7FFE50775AC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094547-5B6A-4FB1-98B8-DDF8E2011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6A4ED5-72A6-4AC3-89DB-0EB1B387D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A6D1-6534-48DA-881E-950F4C1452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3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51B2-A714-AF40-916B-82269C9B8CF6}" type="datetimeFigureOut">
              <a:rPr lang="en-BE" smtClean="0"/>
              <a:t>12/15/2023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84548-CB85-734D-A5C8-B7DC4E03ADE1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245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84548-CB85-734D-A5C8-B7DC4E03ADE1}" type="slidenum">
              <a:rPr lang="en-BE" smtClean="0"/>
              <a:t>32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183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84548-CB85-734D-A5C8-B7DC4E03ADE1}" type="slidenum">
              <a:rPr lang="en-BE" smtClean="0"/>
              <a:t>33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84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160466"/>
            <a:ext cx="7886700" cy="1130180"/>
          </a:xfrm>
        </p:spPr>
        <p:txBody>
          <a:bodyPr lIns="0" rIns="0" anchor="b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338340"/>
            <a:ext cx="6858000" cy="517160"/>
          </a:xfrm>
        </p:spPr>
        <p:txBody>
          <a:bodyPr lIns="0" rIns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726-DF4D-4F60-BD06-035AC401E904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‹N›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592FD-74C6-F140-9DAA-B4CA75C1E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65"/>
            <a:ext cx="7886700" cy="3038857"/>
          </a:xfrm>
        </p:spPr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  <a:lvl2pPr>
              <a:defRPr>
                <a:solidFill>
                  <a:srgbClr val="002A5C"/>
                </a:solidFill>
              </a:defRPr>
            </a:lvl2pPr>
            <a:lvl3pPr>
              <a:defRPr>
                <a:solidFill>
                  <a:srgbClr val="002A5C"/>
                </a:solidFill>
              </a:defRPr>
            </a:lvl3pPr>
            <a:lvl4pPr>
              <a:defRPr>
                <a:solidFill>
                  <a:srgbClr val="002A5C"/>
                </a:solidFill>
              </a:defRPr>
            </a:lvl4pPr>
            <a:lvl5pPr>
              <a:defRPr>
                <a:solidFill>
                  <a:srgbClr val="002A5C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2C5-54CC-444C-88AA-7F19A3EA2FD2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‹N›</a:t>
            </a:fld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21A5D9-967E-4443-8334-2420F90A097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2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CAD2E-1676-E24F-A99B-9402166D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05"/>
          <a:stretch/>
        </p:blipFill>
        <p:spPr>
          <a:xfrm rot="16200000">
            <a:off x="391886" y="-391886"/>
            <a:ext cx="4772966" cy="5556738"/>
          </a:xfrm>
          <a:prstGeom prst="rect">
            <a:avLst/>
          </a:prstGeom>
        </p:spPr>
      </p:pic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0E5EFFA3-EA26-924E-ACFD-CF43B0D97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282304"/>
            <a:ext cx="6922948" cy="213955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3502152"/>
            <a:ext cx="6922948" cy="10650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D27-828D-4EFF-93DD-10BF6F68E9EE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‹N›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3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74E572D6-14D0-584B-8DEF-96F36A36C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75D7C-C0D2-B248-94FF-1129138FD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8" b="528"/>
          <a:stretch/>
        </p:blipFill>
        <p:spPr>
          <a:xfrm>
            <a:off x="1" y="5824"/>
            <a:ext cx="9144000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0E27A-9C2A-4A0C-A57D-F97884F091D3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‹N›</a:t>
            </a:fld>
            <a:endParaRPr lang="en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197172"/>
            <a:ext cx="6922948" cy="119451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2481318"/>
            <a:ext cx="6922948" cy="841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7C3B-2B4C-4817-9D8C-7D6B868630E0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‹N›</a:t>
            </a:fld>
            <a:endParaRPr lang="en-B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324E14-3A1A-144E-B6B7-27DC69DF81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9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2290AC-F690-7D42-8E40-8024F7DD4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92" t="38668" r="-24892" b="-35659"/>
          <a:stretch/>
        </p:blipFill>
        <p:spPr>
          <a:xfrm>
            <a:off x="0" y="0"/>
            <a:ext cx="3106674" cy="301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F11-95E6-4E76-93E8-5B8082B530D1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‹N›</a:t>
            </a:fld>
            <a:endParaRPr lang="en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44BC2A7-9043-0643-9A7A-547156B0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FC106-1230-2C45-A683-C937755E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678675"/>
            <a:ext cx="7886700" cy="29076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B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D09383-650F-DE45-ADB4-90802991D6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9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338A31A-DA1E-4A17-9C63-6D77AE75E717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‹N›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BBB19-2B48-9242-AEAF-E64A7651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7915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10154"/>
            <a:ext cx="2949178" cy="22915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DE83-B3F4-4075-A8DD-C6434DCD2C5B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0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C352FAA5-2E0C-D247-8E63-49BB435BB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1"/>
            <a:ext cx="9144000" cy="37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1EFB3-8ED2-E240-A920-E3161A60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2056156"/>
            <a:ext cx="6405196" cy="89176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FF927-4AEA-0C4A-916E-295A65EB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6CDD-FED4-4CF4-B1D6-785AF53BB0A5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C716-C30F-944B-AC51-AF8253B8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94C70-9475-9740-BD79-04418F68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‹N›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A1022-4442-4848-A062-5033228C46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608629" y="826752"/>
            <a:ext cx="1121160" cy="21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B06897-6EF8-0D43-80F7-442D17D4E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9788" y="3035299"/>
            <a:ext cx="6405196" cy="12151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7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271AA1-2161-EF49-8A8D-5C3D0A1E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2661" t="15289"/>
          <a:stretch/>
        </p:blipFill>
        <p:spPr>
          <a:xfrm>
            <a:off x="0" y="0"/>
            <a:ext cx="3106674" cy="3013187"/>
          </a:xfrm>
          <a:prstGeom prst="rect">
            <a:avLst/>
          </a:prstGeom>
        </p:spPr>
      </p:pic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391059E0-23CC-BF41-BEEB-737BEFECC3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7F523F54-D5F6-44E6-8783-1BF91DF8EA09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‹N›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03764-5E32-F641-888E-048F03021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6" r:id="rId6"/>
    <p:sldLayoutId id="2147483667" r:id="rId7"/>
    <p:sldLayoutId id="2147483668" r:id="rId8"/>
    <p:sldLayoutId id="2147483672" r:id="rId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kern="1200">
          <a:solidFill>
            <a:srgbClr val="002A5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kern="1200">
          <a:solidFill>
            <a:srgbClr val="002A5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rgbClr val="002A5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kern="1200">
          <a:solidFill>
            <a:srgbClr val="002A5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100" kern="1200">
          <a:solidFill>
            <a:srgbClr val="002A5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08ED-C47F-B544-9F0B-F54EF15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1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B0972E-54AC-5646-AB17-A05F6B24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35" y="620928"/>
            <a:ext cx="8142200" cy="143691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/>
              <a:t>Part-load performance of Natural Gas Combined Cycles integrated with post-combustion </a:t>
            </a:r>
            <a:r>
              <a:rPr lang="en-US" sz="2800" kern="100"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US" sz="2800" kern="100" baseline="-25000"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2800"/>
              <a:t>capture</a:t>
            </a:r>
            <a:br>
              <a:rPr lang="it-IT" sz="3200">
                <a:solidFill>
                  <a:schemeClr val="tx2">
                    <a:lumMod val="75000"/>
                  </a:schemeClr>
                </a:solidFill>
              </a:rPr>
            </a:b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1F933-DCC0-6845-B2D4-439C3BCD7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63" y="1749548"/>
            <a:ext cx="8889273" cy="522130"/>
          </a:xfrm>
        </p:spPr>
        <p:txBody>
          <a:bodyPr>
            <a:normAutofit/>
          </a:bodyPr>
          <a:lstStyle/>
          <a:p>
            <a:pPr algn="ctr"/>
            <a:r>
              <a:rPr lang="it-IT" sz="1600"/>
              <a:t>Master thesis – </a:t>
            </a:r>
            <a:r>
              <a:rPr lang="it-IT" sz="1600">
                <a:solidFill>
                  <a:schemeClr val="accent1"/>
                </a:solidFill>
              </a:rPr>
              <a:t>Design and part-load results with sliding pressure part-load operation</a:t>
            </a:r>
          </a:p>
          <a:p>
            <a:pPr algn="l"/>
            <a:endParaRPr lang="it-IT" sz="1800"/>
          </a:p>
          <a:p>
            <a:endParaRPr lang="it-IT" sz="18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A25B19-A078-4B99-8217-0AE6F2B56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5" y="216810"/>
            <a:ext cx="1193957" cy="503774"/>
          </a:xfrm>
          <a:prstGeom prst="rect">
            <a:avLst/>
          </a:prstGeom>
        </p:spPr>
      </p:pic>
      <p:sp>
        <p:nvSpPr>
          <p:cNvPr id="8" name="Segnaposto data 7">
            <a:extLst>
              <a:ext uri="{FF2B5EF4-FFF2-40B4-BE49-F238E27FC236}">
                <a16:creationId xmlns:a16="http://schemas.microsoft.com/office/drawing/2014/main" id="{1905080D-D39C-40DB-9CD3-45158660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E2B7-40C3-44AC-8F21-D873D46D39A0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DFF5FB-BEEB-0549-97BE-5AC93561FBE5}"/>
              </a:ext>
            </a:extLst>
          </p:cNvPr>
          <p:cNvSpPr txBox="1"/>
          <p:nvPr/>
        </p:nvSpPr>
        <p:spPr>
          <a:xfrm>
            <a:off x="3943350" y="2140322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>
                <a:solidFill>
                  <a:schemeClr val="tx2"/>
                </a:solidFill>
              </a:rPr>
              <a:t>Simona Calenda</a:t>
            </a:r>
          </a:p>
          <a:p>
            <a:pPr algn="r"/>
            <a:r>
              <a:rPr lang="it-IT" sz="1400">
                <a:solidFill>
                  <a:schemeClr val="tx2"/>
                </a:solidFill>
              </a:rPr>
              <a:t>Prof. Emanuele Martelli</a:t>
            </a:r>
          </a:p>
          <a:p>
            <a:pPr algn="r"/>
            <a:r>
              <a:rPr lang="it-IT" sz="1400">
                <a:solidFill>
                  <a:schemeClr val="tx2"/>
                </a:solidFill>
              </a:rPr>
              <a:t>Ing. Lorenzo Pilotti</a:t>
            </a:r>
          </a:p>
          <a:p>
            <a:pPr algn="r"/>
            <a:r>
              <a:rPr lang="it-IT" sz="1400">
                <a:solidFill>
                  <a:schemeClr val="tx2"/>
                </a:solidFill>
              </a:rPr>
              <a:t>Ing. Andrea Zelaschi</a:t>
            </a:r>
          </a:p>
          <a:p>
            <a:pPr algn="r"/>
            <a:r>
              <a:rPr lang="it-IT" sz="1400">
                <a:solidFill>
                  <a:schemeClr val="tx2"/>
                </a:solidFill>
              </a:rPr>
              <a:t>Dept. Of Energy</a:t>
            </a:r>
          </a:p>
        </p:txBody>
      </p:sp>
    </p:spTree>
    <p:extLst>
      <p:ext uri="{BB962C8B-B14F-4D97-AF65-F5344CB8AC3E}">
        <p14:creationId xmlns:p14="http://schemas.microsoft.com/office/powerpoint/2010/main" val="8501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C32542C0-DF8B-477F-A8ED-656D99DAB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28"/>
          <a:stretch/>
        </p:blipFill>
        <p:spPr>
          <a:xfrm>
            <a:off x="65976" y="497798"/>
            <a:ext cx="8866770" cy="34088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CAD3A8-9893-41B9-A1C1-03F7C84F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10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47DE62-EA7E-4E2A-8079-65EF4BC7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8" y="4982"/>
            <a:ext cx="7886700" cy="994172"/>
          </a:xfrm>
        </p:spPr>
        <p:txBody>
          <a:bodyPr>
            <a:normAutofit/>
          </a:bodyPr>
          <a:lstStyle/>
          <a:p>
            <a:r>
              <a:rPr lang="it-IT" sz="2000"/>
              <a:t>HRSG layout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585C13F7-83C7-4600-A044-833B92FB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047-02DD-4510-95B3-AB61750045AE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2AA4005-D5E6-99CF-CE89-4E5CF5C2E95A}"/>
              </a:ext>
            </a:extLst>
          </p:cNvPr>
          <p:cNvSpPr/>
          <p:nvPr/>
        </p:nvSpPr>
        <p:spPr>
          <a:xfrm>
            <a:off x="8362682" y="158839"/>
            <a:ext cx="558084" cy="5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E102345-EF5F-A9DD-92DD-259C9F26F23B}"/>
              </a:ext>
            </a:extLst>
          </p:cNvPr>
          <p:cNvSpPr/>
          <p:nvPr/>
        </p:nvSpPr>
        <p:spPr>
          <a:xfrm>
            <a:off x="7550194" y="1940589"/>
            <a:ext cx="455055" cy="564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35DED8-5FD6-5028-1B37-DBC8AEF68282}"/>
              </a:ext>
            </a:extLst>
          </p:cNvPr>
          <p:cNvSpPr/>
          <p:nvPr/>
        </p:nvSpPr>
        <p:spPr>
          <a:xfrm>
            <a:off x="5913020" y="1954276"/>
            <a:ext cx="334182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3FB355-8980-4C82-886D-F5D1436708B5}"/>
              </a:ext>
            </a:extLst>
          </p:cNvPr>
          <p:cNvSpPr/>
          <p:nvPr/>
        </p:nvSpPr>
        <p:spPr>
          <a:xfrm>
            <a:off x="4495612" y="1954275"/>
            <a:ext cx="345014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A802DF3-1091-1119-7183-D12D3704F843}"/>
              </a:ext>
            </a:extLst>
          </p:cNvPr>
          <p:cNvCxnSpPr/>
          <p:nvPr/>
        </p:nvCxnSpPr>
        <p:spPr>
          <a:xfrm>
            <a:off x="261332" y="4372232"/>
            <a:ext cx="407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458C1C-074A-0F32-D581-5BCA6576779D}"/>
              </a:ext>
            </a:extLst>
          </p:cNvPr>
          <p:cNvSpPr txBox="1"/>
          <p:nvPr/>
        </p:nvSpPr>
        <p:spPr>
          <a:xfrm>
            <a:off x="669163" y="4236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LP level: 1 EVA, 2 SH</a:t>
            </a:r>
          </a:p>
        </p:txBody>
      </p:sp>
    </p:spTree>
    <p:extLst>
      <p:ext uri="{BB962C8B-B14F-4D97-AF65-F5344CB8AC3E}">
        <p14:creationId xmlns:p14="http://schemas.microsoft.com/office/powerpoint/2010/main" val="390361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C32542C0-DF8B-477F-A8ED-656D99DAB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28"/>
          <a:stretch/>
        </p:blipFill>
        <p:spPr>
          <a:xfrm>
            <a:off x="65976" y="497798"/>
            <a:ext cx="8866770" cy="34088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CAD3A8-9893-41B9-A1C1-03F7C84F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11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47DE62-EA7E-4E2A-8079-65EF4BC7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8" y="4982"/>
            <a:ext cx="7886700" cy="994172"/>
          </a:xfrm>
        </p:spPr>
        <p:txBody>
          <a:bodyPr>
            <a:normAutofit/>
          </a:bodyPr>
          <a:lstStyle/>
          <a:p>
            <a:r>
              <a:rPr lang="it-IT" sz="2000"/>
              <a:t>HRSG layout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585C13F7-83C7-4600-A044-833B92FB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047-02DD-4510-95B3-AB61750045AE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2AA4005-D5E6-99CF-CE89-4E5CF5C2E95A}"/>
              </a:ext>
            </a:extLst>
          </p:cNvPr>
          <p:cNvSpPr/>
          <p:nvPr/>
        </p:nvSpPr>
        <p:spPr>
          <a:xfrm>
            <a:off x="8362682" y="158839"/>
            <a:ext cx="558084" cy="5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E102345-EF5F-A9DD-92DD-259C9F26F23B}"/>
              </a:ext>
            </a:extLst>
          </p:cNvPr>
          <p:cNvSpPr/>
          <p:nvPr/>
        </p:nvSpPr>
        <p:spPr>
          <a:xfrm>
            <a:off x="7550194" y="1940589"/>
            <a:ext cx="455055" cy="564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35DED8-5FD6-5028-1B37-DBC8AEF68282}"/>
              </a:ext>
            </a:extLst>
          </p:cNvPr>
          <p:cNvSpPr/>
          <p:nvPr/>
        </p:nvSpPr>
        <p:spPr>
          <a:xfrm>
            <a:off x="5913020" y="1954276"/>
            <a:ext cx="334182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3FB355-8980-4C82-886D-F5D1436708B5}"/>
              </a:ext>
            </a:extLst>
          </p:cNvPr>
          <p:cNvSpPr/>
          <p:nvPr/>
        </p:nvSpPr>
        <p:spPr>
          <a:xfrm>
            <a:off x="4495612" y="1954275"/>
            <a:ext cx="345014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A802DF3-1091-1119-7183-D12D3704F843}"/>
              </a:ext>
            </a:extLst>
          </p:cNvPr>
          <p:cNvCxnSpPr/>
          <p:nvPr/>
        </p:nvCxnSpPr>
        <p:spPr>
          <a:xfrm>
            <a:off x="261332" y="4372232"/>
            <a:ext cx="407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458C1C-074A-0F32-D581-5BCA6576779D}"/>
              </a:ext>
            </a:extLst>
          </p:cNvPr>
          <p:cNvSpPr txBox="1"/>
          <p:nvPr/>
        </p:nvSpPr>
        <p:spPr>
          <a:xfrm>
            <a:off x="669163" y="4236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LP level: 1 EVA, 2 SH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AAA1AEA-240C-9141-71BE-8365E9C0B41C}"/>
              </a:ext>
            </a:extLst>
          </p:cNvPr>
          <p:cNvSpPr/>
          <p:nvPr/>
        </p:nvSpPr>
        <p:spPr>
          <a:xfrm>
            <a:off x="6409840" y="1956443"/>
            <a:ext cx="316247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FA95894-CCA3-DC76-33D2-5240322D0B4B}"/>
              </a:ext>
            </a:extLst>
          </p:cNvPr>
          <p:cNvSpPr/>
          <p:nvPr/>
        </p:nvSpPr>
        <p:spPr>
          <a:xfrm>
            <a:off x="5482149" y="1954274"/>
            <a:ext cx="35158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DF0325A-DEC0-9535-D331-0BADE4E16830}"/>
              </a:ext>
            </a:extLst>
          </p:cNvPr>
          <p:cNvSpPr/>
          <p:nvPr/>
        </p:nvSpPr>
        <p:spPr>
          <a:xfrm>
            <a:off x="3997664" y="1944500"/>
            <a:ext cx="364968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C65F90C-FB1C-CD3A-F47B-C3E183D95E1C}"/>
              </a:ext>
            </a:extLst>
          </p:cNvPr>
          <p:cNvCxnSpPr>
            <a:cxnSpLocks/>
          </p:cNvCxnSpPr>
          <p:nvPr/>
        </p:nvCxnSpPr>
        <p:spPr>
          <a:xfrm>
            <a:off x="3030558" y="4370918"/>
            <a:ext cx="4078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6009CAE-080D-5A01-511B-D50FEFAE7F34}"/>
              </a:ext>
            </a:extLst>
          </p:cNvPr>
          <p:cNvSpPr txBox="1"/>
          <p:nvPr/>
        </p:nvSpPr>
        <p:spPr>
          <a:xfrm>
            <a:off x="3485611" y="4224145"/>
            <a:ext cx="3887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IP level: 1 ECO, 1 EVA, 1 SH, 2 RH sections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22BAA93-8D5E-6754-DA76-665CC3413B95}"/>
              </a:ext>
            </a:extLst>
          </p:cNvPr>
          <p:cNvSpPr/>
          <p:nvPr/>
        </p:nvSpPr>
        <p:spPr>
          <a:xfrm>
            <a:off x="1017392" y="1955289"/>
            <a:ext cx="41427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4D46132-1E1E-F513-0B23-57ADDF3FC69E}"/>
              </a:ext>
            </a:extLst>
          </p:cNvPr>
          <p:cNvSpPr/>
          <p:nvPr/>
        </p:nvSpPr>
        <p:spPr>
          <a:xfrm>
            <a:off x="2077778" y="1955289"/>
            <a:ext cx="41427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7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C32542C0-DF8B-477F-A8ED-656D99DAB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28"/>
          <a:stretch/>
        </p:blipFill>
        <p:spPr>
          <a:xfrm>
            <a:off x="65976" y="497798"/>
            <a:ext cx="8866770" cy="34088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CAD3A8-9893-41B9-A1C1-03F7C84F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12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47DE62-EA7E-4E2A-8079-65EF4BC7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8" y="4982"/>
            <a:ext cx="7886700" cy="994172"/>
          </a:xfrm>
        </p:spPr>
        <p:txBody>
          <a:bodyPr>
            <a:normAutofit/>
          </a:bodyPr>
          <a:lstStyle/>
          <a:p>
            <a:r>
              <a:rPr lang="it-IT" sz="2000"/>
              <a:t>HRSG layout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585C13F7-83C7-4600-A044-833B92FB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047-02DD-4510-95B3-AB61750045AE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2AA4005-D5E6-99CF-CE89-4E5CF5C2E95A}"/>
              </a:ext>
            </a:extLst>
          </p:cNvPr>
          <p:cNvSpPr/>
          <p:nvPr/>
        </p:nvSpPr>
        <p:spPr>
          <a:xfrm>
            <a:off x="8362682" y="158839"/>
            <a:ext cx="558084" cy="5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E102345-EF5F-A9DD-92DD-259C9F26F23B}"/>
              </a:ext>
            </a:extLst>
          </p:cNvPr>
          <p:cNvSpPr/>
          <p:nvPr/>
        </p:nvSpPr>
        <p:spPr>
          <a:xfrm>
            <a:off x="7550194" y="1940589"/>
            <a:ext cx="455055" cy="564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35DED8-5FD6-5028-1B37-DBC8AEF68282}"/>
              </a:ext>
            </a:extLst>
          </p:cNvPr>
          <p:cNvSpPr/>
          <p:nvPr/>
        </p:nvSpPr>
        <p:spPr>
          <a:xfrm>
            <a:off x="5913020" y="1954276"/>
            <a:ext cx="334182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3FB355-8980-4C82-886D-F5D1436708B5}"/>
              </a:ext>
            </a:extLst>
          </p:cNvPr>
          <p:cNvSpPr/>
          <p:nvPr/>
        </p:nvSpPr>
        <p:spPr>
          <a:xfrm>
            <a:off x="4495612" y="1954275"/>
            <a:ext cx="345014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A802DF3-1091-1119-7183-D12D3704F843}"/>
              </a:ext>
            </a:extLst>
          </p:cNvPr>
          <p:cNvCxnSpPr/>
          <p:nvPr/>
        </p:nvCxnSpPr>
        <p:spPr>
          <a:xfrm>
            <a:off x="261332" y="4372232"/>
            <a:ext cx="407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458C1C-074A-0F32-D581-5BCA6576779D}"/>
              </a:ext>
            </a:extLst>
          </p:cNvPr>
          <p:cNvSpPr txBox="1"/>
          <p:nvPr/>
        </p:nvSpPr>
        <p:spPr>
          <a:xfrm>
            <a:off x="669163" y="4236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LP level: 1 EVA, 2 SH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AAA1AEA-240C-9141-71BE-8365E9C0B41C}"/>
              </a:ext>
            </a:extLst>
          </p:cNvPr>
          <p:cNvSpPr/>
          <p:nvPr/>
        </p:nvSpPr>
        <p:spPr>
          <a:xfrm>
            <a:off x="6409840" y="1956443"/>
            <a:ext cx="316247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FA95894-CCA3-DC76-33D2-5240322D0B4B}"/>
              </a:ext>
            </a:extLst>
          </p:cNvPr>
          <p:cNvSpPr/>
          <p:nvPr/>
        </p:nvSpPr>
        <p:spPr>
          <a:xfrm>
            <a:off x="5482149" y="1954274"/>
            <a:ext cx="35158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DF0325A-DEC0-9535-D331-0BADE4E16830}"/>
              </a:ext>
            </a:extLst>
          </p:cNvPr>
          <p:cNvSpPr/>
          <p:nvPr/>
        </p:nvSpPr>
        <p:spPr>
          <a:xfrm>
            <a:off x="3997664" y="1944500"/>
            <a:ext cx="364968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C65F90C-FB1C-CD3A-F47B-C3E183D95E1C}"/>
              </a:ext>
            </a:extLst>
          </p:cNvPr>
          <p:cNvCxnSpPr>
            <a:cxnSpLocks/>
          </p:cNvCxnSpPr>
          <p:nvPr/>
        </p:nvCxnSpPr>
        <p:spPr>
          <a:xfrm>
            <a:off x="3030558" y="4370918"/>
            <a:ext cx="4078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6009CAE-080D-5A01-511B-D50FEFAE7F34}"/>
              </a:ext>
            </a:extLst>
          </p:cNvPr>
          <p:cNvSpPr txBox="1"/>
          <p:nvPr/>
        </p:nvSpPr>
        <p:spPr>
          <a:xfrm>
            <a:off x="3485611" y="4224145"/>
            <a:ext cx="3887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IP level: 1 ECO, 1 EVA, 1 SH, 2 RH sections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89E90CF-C85E-43F9-7306-923C3D449FC1}"/>
              </a:ext>
            </a:extLst>
          </p:cNvPr>
          <p:cNvSpPr/>
          <p:nvPr/>
        </p:nvSpPr>
        <p:spPr>
          <a:xfrm>
            <a:off x="6950132" y="1941142"/>
            <a:ext cx="316246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00071B0-AEF8-9710-8149-0C5EBDC2589D}"/>
              </a:ext>
            </a:extLst>
          </p:cNvPr>
          <p:cNvSpPr/>
          <p:nvPr/>
        </p:nvSpPr>
        <p:spPr>
          <a:xfrm>
            <a:off x="5004155" y="1955289"/>
            <a:ext cx="267342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FE038A3-1E8B-4AB4-48EB-F6812CCACD60}"/>
              </a:ext>
            </a:extLst>
          </p:cNvPr>
          <p:cNvSpPr/>
          <p:nvPr/>
        </p:nvSpPr>
        <p:spPr>
          <a:xfrm>
            <a:off x="3631903" y="1940590"/>
            <a:ext cx="316246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ED152A-F5B1-CFF8-4466-B3D097C0688E}"/>
              </a:ext>
            </a:extLst>
          </p:cNvPr>
          <p:cNvSpPr/>
          <p:nvPr/>
        </p:nvSpPr>
        <p:spPr>
          <a:xfrm>
            <a:off x="3027629" y="1940589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27C3BAD-B9CB-BEC4-80BE-A6364993A7C3}"/>
              </a:ext>
            </a:extLst>
          </p:cNvPr>
          <p:cNvSpPr/>
          <p:nvPr/>
        </p:nvSpPr>
        <p:spPr>
          <a:xfrm>
            <a:off x="2529681" y="1953744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4D96CBA-9E94-C5EB-4AE6-75414C08274A}"/>
              </a:ext>
            </a:extLst>
          </p:cNvPr>
          <p:cNvSpPr/>
          <p:nvPr/>
        </p:nvSpPr>
        <p:spPr>
          <a:xfrm>
            <a:off x="1637858" y="1953743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5CB38F0-E5C0-F00A-4604-B883C944A1AB}"/>
              </a:ext>
            </a:extLst>
          </p:cNvPr>
          <p:cNvSpPr/>
          <p:nvPr/>
        </p:nvSpPr>
        <p:spPr>
          <a:xfrm>
            <a:off x="392969" y="1944500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0C289469-A546-E762-8407-6A839665CC88}"/>
              </a:ext>
            </a:extLst>
          </p:cNvPr>
          <p:cNvCxnSpPr>
            <a:cxnSpLocks/>
          </p:cNvCxnSpPr>
          <p:nvPr/>
        </p:nvCxnSpPr>
        <p:spPr>
          <a:xfrm>
            <a:off x="3030559" y="4646687"/>
            <a:ext cx="40783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D3443BA-A595-CC67-8546-8495964355EF}"/>
              </a:ext>
            </a:extLst>
          </p:cNvPr>
          <p:cNvSpPr txBox="1"/>
          <p:nvPr/>
        </p:nvSpPr>
        <p:spPr>
          <a:xfrm>
            <a:off x="3485611" y="4511765"/>
            <a:ext cx="5265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HP level: 3 ECO, 1 EVA (Once Through Boiler), 3 SH sections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22BAA93-8D5E-6754-DA76-665CC3413B95}"/>
              </a:ext>
            </a:extLst>
          </p:cNvPr>
          <p:cNvSpPr/>
          <p:nvPr/>
        </p:nvSpPr>
        <p:spPr>
          <a:xfrm>
            <a:off x="1017392" y="1955289"/>
            <a:ext cx="41427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4D46132-1E1E-F513-0B23-57ADDF3FC69E}"/>
              </a:ext>
            </a:extLst>
          </p:cNvPr>
          <p:cNvSpPr/>
          <p:nvPr/>
        </p:nvSpPr>
        <p:spPr>
          <a:xfrm>
            <a:off x="2077778" y="1955289"/>
            <a:ext cx="41427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6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C32542C0-DF8B-477F-A8ED-656D99DAB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28"/>
          <a:stretch/>
        </p:blipFill>
        <p:spPr>
          <a:xfrm>
            <a:off x="65976" y="497798"/>
            <a:ext cx="8866770" cy="34088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CAD3A8-9893-41B9-A1C1-03F7C84F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13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47DE62-EA7E-4E2A-8079-65EF4BC7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8" y="4982"/>
            <a:ext cx="7886700" cy="994172"/>
          </a:xfrm>
        </p:spPr>
        <p:txBody>
          <a:bodyPr>
            <a:normAutofit/>
          </a:bodyPr>
          <a:lstStyle/>
          <a:p>
            <a:r>
              <a:rPr lang="it-IT" sz="2000"/>
              <a:t>HRSG layout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585C13F7-83C7-4600-A044-833B92FB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047-02DD-4510-95B3-AB61750045AE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2AA4005-D5E6-99CF-CE89-4E5CF5C2E95A}"/>
              </a:ext>
            </a:extLst>
          </p:cNvPr>
          <p:cNvSpPr/>
          <p:nvPr/>
        </p:nvSpPr>
        <p:spPr>
          <a:xfrm>
            <a:off x="8362682" y="158839"/>
            <a:ext cx="558084" cy="5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E102345-EF5F-A9DD-92DD-259C9F26F23B}"/>
              </a:ext>
            </a:extLst>
          </p:cNvPr>
          <p:cNvSpPr/>
          <p:nvPr/>
        </p:nvSpPr>
        <p:spPr>
          <a:xfrm>
            <a:off x="7550194" y="1940589"/>
            <a:ext cx="455055" cy="564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35DED8-5FD6-5028-1B37-DBC8AEF68282}"/>
              </a:ext>
            </a:extLst>
          </p:cNvPr>
          <p:cNvSpPr/>
          <p:nvPr/>
        </p:nvSpPr>
        <p:spPr>
          <a:xfrm>
            <a:off x="5913020" y="1954276"/>
            <a:ext cx="334182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3FB355-8980-4C82-886D-F5D1436708B5}"/>
              </a:ext>
            </a:extLst>
          </p:cNvPr>
          <p:cNvSpPr/>
          <p:nvPr/>
        </p:nvSpPr>
        <p:spPr>
          <a:xfrm>
            <a:off x="4495612" y="1954275"/>
            <a:ext cx="345014" cy="56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FFCD9DC-5406-9DFB-B0A2-894CC91F8B0F}"/>
              </a:ext>
            </a:extLst>
          </p:cNvPr>
          <p:cNvSpPr/>
          <p:nvPr/>
        </p:nvSpPr>
        <p:spPr>
          <a:xfrm>
            <a:off x="7828075" y="1200340"/>
            <a:ext cx="534608" cy="55724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6D67BC-CB2F-428E-12C2-E56EF17BBBFC}"/>
              </a:ext>
            </a:extLst>
          </p:cNvPr>
          <p:cNvSpPr txBox="1"/>
          <p:nvPr/>
        </p:nvSpPr>
        <p:spPr>
          <a:xfrm>
            <a:off x="675871" y="449026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Deaerator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A802DF3-1091-1119-7183-D12D3704F843}"/>
              </a:ext>
            </a:extLst>
          </p:cNvPr>
          <p:cNvCxnSpPr/>
          <p:nvPr/>
        </p:nvCxnSpPr>
        <p:spPr>
          <a:xfrm>
            <a:off x="261332" y="4372232"/>
            <a:ext cx="407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458C1C-074A-0F32-D581-5BCA6576779D}"/>
              </a:ext>
            </a:extLst>
          </p:cNvPr>
          <p:cNvSpPr txBox="1"/>
          <p:nvPr/>
        </p:nvSpPr>
        <p:spPr>
          <a:xfrm>
            <a:off x="669163" y="42365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LP level: 1 EVA, 2 SH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C824052-CA25-CAE4-9E3A-640378749656}"/>
              </a:ext>
            </a:extLst>
          </p:cNvPr>
          <p:cNvCxnSpPr/>
          <p:nvPr/>
        </p:nvCxnSpPr>
        <p:spPr>
          <a:xfrm>
            <a:off x="261332" y="4623370"/>
            <a:ext cx="40783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CAAA1AEA-240C-9141-71BE-8365E9C0B41C}"/>
              </a:ext>
            </a:extLst>
          </p:cNvPr>
          <p:cNvSpPr/>
          <p:nvPr/>
        </p:nvSpPr>
        <p:spPr>
          <a:xfrm>
            <a:off x="6409840" y="1956443"/>
            <a:ext cx="316247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FA95894-CCA3-DC76-33D2-5240322D0B4B}"/>
              </a:ext>
            </a:extLst>
          </p:cNvPr>
          <p:cNvSpPr/>
          <p:nvPr/>
        </p:nvSpPr>
        <p:spPr>
          <a:xfrm>
            <a:off x="5482149" y="1954274"/>
            <a:ext cx="35158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DF0325A-DEC0-9535-D331-0BADE4E16830}"/>
              </a:ext>
            </a:extLst>
          </p:cNvPr>
          <p:cNvSpPr/>
          <p:nvPr/>
        </p:nvSpPr>
        <p:spPr>
          <a:xfrm>
            <a:off x="3997664" y="1944500"/>
            <a:ext cx="364968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C65F90C-FB1C-CD3A-F47B-C3E183D95E1C}"/>
              </a:ext>
            </a:extLst>
          </p:cNvPr>
          <p:cNvCxnSpPr>
            <a:cxnSpLocks/>
          </p:cNvCxnSpPr>
          <p:nvPr/>
        </p:nvCxnSpPr>
        <p:spPr>
          <a:xfrm>
            <a:off x="3030558" y="4370918"/>
            <a:ext cx="4078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6009CAE-080D-5A01-511B-D50FEFAE7F34}"/>
              </a:ext>
            </a:extLst>
          </p:cNvPr>
          <p:cNvSpPr txBox="1"/>
          <p:nvPr/>
        </p:nvSpPr>
        <p:spPr>
          <a:xfrm>
            <a:off x="3485611" y="4224145"/>
            <a:ext cx="3887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IP level: 1 ECO, 1 EVA, 1 SH, 2 RH sections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89E90CF-C85E-43F9-7306-923C3D449FC1}"/>
              </a:ext>
            </a:extLst>
          </p:cNvPr>
          <p:cNvSpPr/>
          <p:nvPr/>
        </p:nvSpPr>
        <p:spPr>
          <a:xfrm>
            <a:off x="6950132" y="1941142"/>
            <a:ext cx="316246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00071B0-AEF8-9710-8149-0C5EBDC2589D}"/>
              </a:ext>
            </a:extLst>
          </p:cNvPr>
          <p:cNvSpPr/>
          <p:nvPr/>
        </p:nvSpPr>
        <p:spPr>
          <a:xfrm>
            <a:off x="5004155" y="1955289"/>
            <a:ext cx="267342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FE038A3-1E8B-4AB4-48EB-F6812CCACD60}"/>
              </a:ext>
            </a:extLst>
          </p:cNvPr>
          <p:cNvSpPr/>
          <p:nvPr/>
        </p:nvSpPr>
        <p:spPr>
          <a:xfrm>
            <a:off x="3631903" y="1940590"/>
            <a:ext cx="316246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ED152A-F5B1-CFF8-4466-B3D097C0688E}"/>
              </a:ext>
            </a:extLst>
          </p:cNvPr>
          <p:cNvSpPr/>
          <p:nvPr/>
        </p:nvSpPr>
        <p:spPr>
          <a:xfrm>
            <a:off x="3027629" y="1940589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27C3BAD-B9CB-BEC4-80BE-A6364993A7C3}"/>
              </a:ext>
            </a:extLst>
          </p:cNvPr>
          <p:cNvSpPr/>
          <p:nvPr/>
        </p:nvSpPr>
        <p:spPr>
          <a:xfrm>
            <a:off x="2529681" y="1953744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4D96CBA-9E94-C5EB-4AE6-75414C08274A}"/>
              </a:ext>
            </a:extLst>
          </p:cNvPr>
          <p:cNvSpPr/>
          <p:nvPr/>
        </p:nvSpPr>
        <p:spPr>
          <a:xfrm>
            <a:off x="1637858" y="1953743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5CB38F0-E5C0-F00A-4604-B883C944A1AB}"/>
              </a:ext>
            </a:extLst>
          </p:cNvPr>
          <p:cNvSpPr/>
          <p:nvPr/>
        </p:nvSpPr>
        <p:spPr>
          <a:xfrm>
            <a:off x="392969" y="1944500"/>
            <a:ext cx="364968" cy="5645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0C289469-A546-E762-8407-6A839665CC88}"/>
              </a:ext>
            </a:extLst>
          </p:cNvPr>
          <p:cNvCxnSpPr>
            <a:cxnSpLocks/>
          </p:cNvCxnSpPr>
          <p:nvPr/>
        </p:nvCxnSpPr>
        <p:spPr>
          <a:xfrm>
            <a:off x="3030559" y="4646687"/>
            <a:ext cx="40783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D3443BA-A595-CC67-8546-8495964355EF}"/>
              </a:ext>
            </a:extLst>
          </p:cNvPr>
          <p:cNvSpPr txBox="1"/>
          <p:nvPr/>
        </p:nvSpPr>
        <p:spPr>
          <a:xfrm>
            <a:off x="3485611" y="4511765"/>
            <a:ext cx="5265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HP level: 3 ECO, 1 EVA (Once Through Boiler), 3 SH sections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22BAA93-8D5E-6754-DA76-665CC3413B95}"/>
              </a:ext>
            </a:extLst>
          </p:cNvPr>
          <p:cNvSpPr/>
          <p:nvPr/>
        </p:nvSpPr>
        <p:spPr>
          <a:xfrm>
            <a:off x="1017392" y="1955289"/>
            <a:ext cx="41427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4D46132-1E1E-F513-0B23-57ADDF3FC69E}"/>
              </a:ext>
            </a:extLst>
          </p:cNvPr>
          <p:cNvSpPr/>
          <p:nvPr/>
        </p:nvSpPr>
        <p:spPr>
          <a:xfrm>
            <a:off x="2077778" y="1955289"/>
            <a:ext cx="414273" cy="5645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F39EFF5-CB1D-1F04-2D5F-278F7FD93970}"/>
              </a:ext>
            </a:extLst>
          </p:cNvPr>
          <p:cNvSpPr/>
          <p:nvPr/>
        </p:nvSpPr>
        <p:spPr>
          <a:xfrm>
            <a:off x="3240593" y="870845"/>
            <a:ext cx="1331407" cy="57654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58A286E-B6CA-3116-89E3-77C81A89933E}"/>
              </a:ext>
            </a:extLst>
          </p:cNvPr>
          <p:cNvCxnSpPr>
            <a:cxnSpLocks/>
          </p:cNvCxnSpPr>
          <p:nvPr/>
        </p:nvCxnSpPr>
        <p:spPr>
          <a:xfrm>
            <a:off x="3030558" y="4126830"/>
            <a:ext cx="40783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971682C-25B7-80D5-47E8-582A227D2158}"/>
              </a:ext>
            </a:extLst>
          </p:cNvPr>
          <p:cNvSpPr txBox="1"/>
          <p:nvPr/>
        </p:nvSpPr>
        <p:spPr>
          <a:xfrm>
            <a:off x="3504662" y="3971684"/>
            <a:ext cx="3887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Fuel preheated with IP water from ECO IP 2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E25D043A-8C80-4E63-B322-3C14CDB88ABC}"/>
              </a:ext>
            </a:extLst>
          </p:cNvPr>
          <p:cNvSpPr/>
          <p:nvPr/>
        </p:nvSpPr>
        <p:spPr>
          <a:xfrm>
            <a:off x="3175279" y="3610338"/>
            <a:ext cx="407831" cy="319964"/>
          </a:xfrm>
          <a:prstGeom prst="rect">
            <a:avLst/>
          </a:prstGeom>
          <a:noFill/>
          <a:ln w="19050">
            <a:solidFill>
              <a:srgbClr val="DA16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32E97B4F-BAB5-445D-8281-9DD91CD3581D}"/>
              </a:ext>
            </a:extLst>
          </p:cNvPr>
          <p:cNvCxnSpPr>
            <a:cxnSpLocks/>
          </p:cNvCxnSpPr>
          <p:nvPr/>
        </p:nvCxnSpPr>
        <p:spPr>
          <a:xfrm>
            <a:off x="261331" y="4100520"/>
            <a:ext cx="407831" cy="0"/>
          </a:xfrm>
          <a:prstGeom prst="line">
            <a:avLst/>
          </a:prstGeom>
          <a:ln w="28575">
            <a:solidFill>
              <a:srgbClr val="DA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54C58B7-CB86-407E-9048-DEFC9FF3E730}"/>
              </a:ext>
            </a:extLst>
          </p:cNvPr>
          <p:cNvSpPr txBox="1"/>
          <p:nvPr/>
        </p:nvSpPr>
        <p:spPr>
          <a:xfrm>
            <a:off x="669163" y="397775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Reboiler of regeneration column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28CC4E5-B733-255B-6851-FA6012AD2A8F}"/>
              </a:ext>
            </a:extLst>
          </p:cNvPr>
          <p:cNvSpPr/>
          <p:nvPr/>
        </p:nvSpPr>
        <p:spPr>
          <a:xfrm>
            <a:off x="8603555" y="1478961"/>
            <a:ext cx="329191" cy="260832"/>
          </a:xfrm>
          <a:prstGeom prst="rect">
            <a:avLst/>
          </a:prstGeom>
          <a:noFill/>
          <a:ln w="19050">
            <a:solidFill>
              <a:srgbClr val="4ED2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91964A1C-DA25-FE90-FAA9-DF54DF23E2C0}"/>
              </a:ext>
            </a:extLst>
          </p:cNvPr>
          <p:cNvCxnSpPr>
            <a:cxnSpLocks/>
          </p:cNvCxnSpPr>
          <p:nvPr/>
        </p:nvCxnSpPr>
        <p:spPr>
          <a:xfrm>
            <a:off x="7142363" y="262842"/>
            <a:ext cx="407831" cy="0"/>
          </a:xfrm>
          <a:prstGeom prst="line">
            <a:avLst/>
          </a:prstGeom>
          <a:ln w="28575">
            <a:solidFill>
              <a:srgbClr val="4ED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C75F9B9-A594-D2BD-CB31-DADB5D9F83FE}"/>
              </a:ext>
            </a:extLst>
          </p:cNvPr>
          <p:cNvSpPr txBox="1"/>
          <p:nvPr/>
        </p:nvSpPr>
        <p:spPr>
          <a:xfrm>
            <a:off x="7588205" y="109568"/>
            <a:ext cx="151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>
                <a:solidFill>
                  <a:schemeClr val="tx2"/>
                </a:solidFill>
              </a:rPr>
              <a:t>Saturated liquid from the reboiler directly sent to first preheater</a:t>
            </a:r>
            <a:endParaRPr lang="en-GB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BE09-0218-9E4C-83F9-9E01B00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14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1884F-95D9-684C-ADDF-91AA4C30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83" y="-148305"/>
            <a:ext cx="7886700" cy="994172"/>
          </a:xfrm>
        </p:spPr>
        <p:txBody>
          <a:bodyPr>
            <a:normAutofit/>
          </a:bodyPr>
          <a:lstStyle/>
          <a:p>
            <a:r>
              <a:rPr lang="it-IT" sz="2000"/>
              <a:t>Input data for HRSG</a:t>
            </a:r>
            <a:endParaRPr lang="en-BE" sz="2000"/>
          </a:p>
        </p:txBody>
      </p:sp>
      <p:graphicFrame>
        <p:nvGraphicFramePr>
          <p:cNvPr id="11" name="Tabella 12">
            <a:extLst>
              <a:ext uri="{FF2B5EF4-FFF2-40B4-BE49-F238E27FC236}">
                <a16:creationId xmlns:a16="http://schemas.microsoft.com/office/drawing/2014/main" id="{D2CC7B01-8275-424D-B267-3DDA130E1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309333"/>
              </p:ext>
            </p:extLst>
          </p:nvPr>
        </p:nvGraphicFramePr>
        <p:xfrm>
          <a:off x="538350" y="635359"/>
          <a:ext cx="3617650" cy="3802308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359333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258317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P condensation [bar]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0.04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HRSG pressure drop [Pa]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3500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Rotational ST speed [rpm]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3000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HP pressure [bar]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185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831138619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IP pressure [bar]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43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611463067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LP pressure [bar]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828650901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HP SH outlet temperature [°C]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605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463287772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RH outlet temperature [°C]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602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484674624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LP SH outlet temperature [°C]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325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486974323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Δ</a:t>
                      </a:r>
                      <a:r>
                        <a:rPr lang="en-HK" sz="10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approach point [°C]</a:t>
                      </a:r>
                      <a:endParaRPr lang="en-HK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rgbClr val="002A5C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2A5C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87970856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Δ</a:t>
                      </a:r>
                      <a:r>
                        <a:rPr lang="en-HK" sz="10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pinch point [°C]</a:t>
                      </a:r>
                      <a:endParaRPr lang="en-HK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2A5C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4046009830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Δ</a:t>
                      </a:r>
                      <a:r>
                        <a:rPr lang="en-HK" sz="10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sub cooling [°C]</a:t>
                      </a:r>
                      <a:endParaRPr lang="en-HK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2A5C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611101722"/>
                  </a:ext>
                </a:extLst>
              </a:tr>
            </a:tbl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DEA35E-FD94-4EAA-B27A-5465B1C4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F451-8093-4F64-9B29-0CCE5CDD680F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546833-8FF9-D944-BDBC-9346A71651EF}"/>
              </a:ext>
            </a:extLst>
          </p:cNvPr>
          <p:cNvSpPr txBox="1"/>
          <p:nvPr/>
        </p:nvSpPr>
        <p:spPr>
          <a:xfrm>
            <a:off x="4407608" y="559795"/>
            <a:ext cx="410774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1"/>
                </a:solidFill>
              </a:rPr>
              <a:t>Some steam/water side outlet temperatures of HRSG banks have been assumed</a:t>
            </a:r>
          </a:p>
          <a:p>
            <a:endParaRPr lang="en-US" sz="120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1"/>
                </a:solidFill>
              </a:rPr>
              <a:t>Part-load regulation: sliding pressure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1"/>
                </a:solidFill>
              </a:rPr>
              <a:t>Steam turbines and pumps performance maps from Thermoflex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1"/>
                </a:solidFill>
              </a:rPr>
              <a:t>Water-cooled condenser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1"/>
              </a:solidFill>
            </a:endParaRPr>
          </a:p>
          <a:p>
            <a:endParaRPr lang="en-US" sz="1200">
              <a:solidFill>
                <a:schemeClr val="accent1"/>
              </a:solidFill>
            </a:endParaRPr>
          </a:p>
          <a:p>
            <a:r>
              <a:rPr lang="en-US" sz="1200" b="1">
                <a:solidFill>
                  <a:schemeClr val="accent1"/>
                </a:solidFill>
              </a:rPr>
              <a:t>Reboiler design: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>
              <a:solidFill>
                <a:schemeClr val="accent1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2F47B21-5BFC-DFE0-380D-E7A1B4F2A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36546"/>
              </p:ext>
            </p:extLst>
          </p:nvPr>
        </p:nvGraphicFramePr>
        <p:xfrm>
          <a:off x="4447800" y="2957653"/>
          <a:ext cx="3882283" cy="1267436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531919">
                  <a:extLst>
                    <a:ext uri="{9D8B030D-6E8A-4147-A177-3AD203B41FA5}">
                      <a16:colId xmlns:a16="http://schemas.microsoft.com/office/drawing/2014/main" val="3813282812"/>
                    </a:ext>
                  </a:extLst>
                </a:gridCol>
                <a:gridCol w="1350364">
                  <a:extLst>
                    <a:ext uri="{9D8B030D-6E8A-4147-A177-3AD203B41FA5}">
                      <a16:colId xmlns:a16="http://schemas.microsoft.com/office/drawing/2014/main" val="1869498089"/>
                    </a:ext>
                  </a:extLst>
                </a:gridCol>
              </a:tblGrid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Inlet Pressure [bar]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2.7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941226955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Condensation Temperature [°C]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130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126307934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Outlet condition hot side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Saturated liquid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59179049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l" fontAlgn="b"/>
                      <a:r>
                        <a:rPr lang="en-HK" sz="1000" noProof="0"/>
                        <a:t>Evaporation temperature cold side [°C]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120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4013597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29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9C80E2-1287-43B5-8807-C89B7C2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15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7F64220-5625-43E4-87DE-EEED5B41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5" y="0"/>
            <a:ext cx="8447082" cy="837286"/>
          </a:xfrm>
        </p:spPr>
        <p:txBody>
          <a:bodyPr>
            <a:normAutofit/>
          </a:bodyPr>
          <a:lstStyle/>
          <a:p>
            <a:r>
              <a:rPr lang="it-IT" sz="2000"/>
              <a:t>Design NGCC (</a:t>
            </a:r>
            <a:r>
              <a:rPr lang="it-IT" sz="2000" err="1"/>
              <a:t>reference</a:t>
            </a:r>
            <a:r>
              <a:rPr lang="it-IT" sz="2000"/>
              <a:t> plant, no CCS) – Main output data</a:t>
            </a:r>
          </a:p>
        </p:txBody>
      </p:sp>
      <p:graphicFrame>
        <p:nvGraphicFramePr>
          <p:cNvPr id="6" name="Tabella 12">
            <a:extLst>
              <a:ext uri="{FF2B5EF4-FFF2-40B4-BE49-F238E27FC236}">
                <a16:creationId xmlns:a16="http://schemas.microsoft.com/office/drawing/2014/main" id="{FDED3B58-0917-40B5-BA34-9FAD7CAC0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714064"/>
              </p:ext>
            </p:extLst>
          </p:nvPr>
        </p:nvGraphicFramePr>
        <p:xfrm>
          <a:off x="378563" y="729066"/>
          <a:ext cx="3740798" cy="3821801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733091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007707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2253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/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 mass flow rate [kg/s]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26.19 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95166543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LHV input (25°C) [MW]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1217.91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mass flow rate [kg/s] 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984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639.7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47346317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stack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79.27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4268297544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Condensate mass flow rate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175.4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11463067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HP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generated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122.3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343570152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IP </a:t>
                      </a:r>
                      <a:r>
                        <a:rPr lang="it-IT" sz="100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</a:t>
                      </a:r>
                      <a:r>
                        <a:rPr lang="it-IT" sz="10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generated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19.75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015841127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LP </a:t>
                      </a:r>
                      <a:r>
                        <a:rPr lang="it-IT" sz="100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</a:t>
                      </a:r>
                      <a:r>
                        <a:rPr lang="it-IT" sz="10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generated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20.21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660954864"/>
                  </a:ext>
                </a:extLst>
              </a:tr>
              <a:tr h="1122882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composition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%]</a:t>
                      </a:r>
                    </a:p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H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N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Ar</a:t>
                      </a:r>
                      <a:endParaRPr lang="it-IT" sz="1000" b="1" kern="1200" baseline="-2500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solidFill>
                          <a:schemeClr val="accent1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11.11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4.569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9.488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74.942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0.89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11101722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665CA6-7CDF-4B95-A620-3D72DB99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A5F-7254-46D4-B729-784201B35B31}" type="datetime3">
              <a:rPr lang="en-US" smtClean="0"/>
              <a:t>15 December 2023</a:t>
            </a:fld>
            <a:endParaRPr lang="en-BE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0C7FF1A-E028-D429-1D49-B2271FC1A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34283"/>
              </p:ext>
            </p:extLst>
          </p:nvPr>
        </p:nvGraphicFramePr>
        <p:xfrm>
          <a:off x="4475111" y="1199521"/>
          <a:ext cx="3934575" cy="2794402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876384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1058191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2091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n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527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LHV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43.27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248.65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cycle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39.99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 gross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775.65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auxiliaries losses of NGCC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18.31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66736407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 net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757.35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934712209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electric LHV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NGCC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62.18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11599087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3DA40EF0-A3A0-6F68-9D24-92A8EAE94C74}"/>
              </a:ext>
            </a:extLst>
          </p:cNvPr>
          <p:cNvSpPr/>
          <p:nvPr/>
        </p:nvSpPr>
        <p:spPr>
          <a:xfrm>
            <a:off x="4457006" y="3632481"/>
            <a:ext cx="3970784" cy="4069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2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C226608-6E1D-40CA-9AB2-9CACCD2C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97" y="1021218"/>
            <a:ext cx="4072118" cy="34493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E9B179-1F6A-4287-84DB-69B4DA59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7" y="365395"/>
            <a:ext cx="4961780" cy="42804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BE09-0218-9E4C-83F9-9E01B00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16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1884F-95D9-684C-ADDF-91AA4C30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83" y="-148305"/>
            <a:ext cx="7886700" cy="994172"/>
          </a:xfrm>
        </p:spPr>
        <p:txBody>
          <a:bodyPr>
            <a:normAutofit/>
          </a:bodyPr>
          <a:lstStyle/>
          <a:p>
            <a:r>
              <a:rPr lang="it-IT" sz="2000"/>
              <a:t>Design Results – Plots </a:t>
            </a:r>
            <a:r>
              <a:rPr lang="it-IT" sz="2000">
                <a:solidFill>
                  <a:srgbClr val="FF0000"/>
                </a:solidFill>
              </a:rPr>
              <a:t> </a:t>
            </a:r>
            <a:endParaRPr lang="en-BE" sz="200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987FAD-CC31-4DC4-BCF1-500E0DA9BB6D}"/>
              </a:ext>
            </a:extLst>
          </p:cNvPr>
          <p:cNvSpPr txBox="1"/>
          <p:nvPr/>
        </p:nvSpPr>
        <p:spPr>
          <a:xfrm>
            <a:off x="771341" y="4538172"/>
            <a:ext cx="3829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accent1"/>
                </a:solidFill>
              </a:rPr>
              <a:t>Fig.3 </a:t>
            </a:r>
            <a:r>
              <a:rPr lang="en-US" sz="800" i="1">
                <a:solidFill>
                  <a:schemeClr val="accent1"/>
                </a:solidFill>
              </a:rPr>
              <a:t>HRSG T-Q diagram </a:t>
            </a:r>
            <a:endParaRPr lang="it-IT" sz="800" i="1">
              <a:solidFill>
                <a:schemeClr val="accent1"/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DEA35E-FD94-4EAA-B27A-5465B1C4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F451-8093-4F64-9B29-0CCE5CDD680F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3C0C47-8DA5-C22C-B452-EE39B426DE07}"/>
              </a:ext>
            </a:extLst>
          </p:cNvPr>
          <p:cNvSpPr txBox="1"/>
          <p:nvPr/>
        </p:nvSpPr>
        <p:spPr>
          <a:xfrm>
            <a:off x="5097047" y="4295191"/>
            <a:ext cx="3829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2060"/>
                </a:solidFill>
              </a:rPr>
              <a:t>Fig.4 </a:t>
            </a:r>
            <a:r>
              <a:rPr lang="en-US" sz="800" i="1">
                <a:solidFill>
                  <a:srgbClr val="002060"/>
                </a:solidFill>
              </a:rPr>
              <a:t>Fuel heater T-Q diagram </a:t>
            </a:r>
            <a:endParaRPr lang="it-IT" sz="800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5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16D8-F088-71C9-1EEC-C5B41735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1355414"/>
            <a:ext cx="7219121" cy="2139553"/>
          </a:xfrm>
        </p:spPr>
        <p:txBody>
          <a:bodyPr>
            <a:normAutofit/>
          </a:bodyPr>
          <a:lstStyle/>
          <a:p>
            <a:r>
              <a:rPr lang="en-GB" sz="3000"/>
              <a:t>CO</a:t>
            </a:r>
            <a:r>
              <a:rPr lang="en-GB" sz="3000" baseline="-25000"/>
              <a:t>2</a:t>
            </a:r>
            <a:r>
              <a:rPr lang="en-GB" sz="3000"/>
              <a:t> capture and compression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C5D89-F663-8119-1481-7D6514CE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564037"/>
            <a:ext cx="7920507" cy="1065086"/>
          </a:xfrm>
        </p:spPr>
        <p:txBody>
          <a:bodyPr>
            <a:normAutofit/>
          </a:bodyPr>
          <a:lstStyle/>
          <a:p>
            <a:r>
              <a:rPr lang="en-GB" sz="2800"/>
              <a:t>Modelling assumptions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5E1C-8A43-E79B-B0C6-107960F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17</a:t>
            </a:fld>
            <a:endParaRPr lang="en-B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ED33FB1-7477-4958-81C9-54DAE6F7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EE4-C669-450A-AD52-35C6DC56C8BE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180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3D5CE3-EEB6-B3F0-C752-CE0981F0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9" y="1077747"/>
            <a:ext cx="7112950" cy="33401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639FA0-8D17-4E2E-8067-E6EB837F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18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51637D9-9407-4A6B-A7F7-36EF5286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4" y="231293"/>
            <a:ext cx="7886700" cy="596721"/>
          </a:xfrm>
        </p:spPr>
        <p:txBody>
          <a:bodyPr>
            <a:normAutofit/>
          </a:bodyPr>
          <a:lstStyle/>
          <a:p>
            <a:r>
              <a:rPr lang="it-IT" sz="2000"/>
              <a:t>Power plant layout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2581576F-0065-43C8-9453-61F71AA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0618-7441-420E-9999-1D5E17B9727D}" type="datetime3">
              <a:rPr lang="en-US" smtClean="0"/>
              <a:t>15 December 2023</a:t>
            </a:fld>
            <a:endParaRPr lang="en-BE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722F6253-3FDA-4950-AC5D-B6A6DF302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76" y="4030936"/>
            <a:ext cx="4582354" cy="5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CB49097-714D-420C-895A-F309CB1DC8EA}"/>
              </a:ext>
            </a:extLst>
          </p:cNvPr>
          <p:cNvSpPr txBox="1"/>
          <p:nvPr/>
        </p:nvSpPr>
        <p:spPr>
          <a:xfrm flipH="1">
            <a:off x="2460416" y="2377640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A</a:t>
            </a:r>
          </a:p>
          <a:p>
            <a:r>
              <a:rPr lang="it-IT" sz="1000"/>
              <a:t>B</a:t>
            </a:r>
          </a:p>
          <a:p>
            <a:r>
              <a:rPr lang="it-IT" sz="1000"/>
              <a:t>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6739131-9E40-40F3-BBF5-18C3BF92B4DD}"/>
              </a:ext>
            </a:extLst>
          </p:cNvPr>
          <p:cNvSpPr txBox="1"/>
          <p:nvPr/>
        </p:nvSpPr>
        <p:spPr>
          <a:xfrm flipH="1">
            <a:off x="5455542" y="2299885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</a:t>
            </a:r>
          </a:p>
          <a:p>
            <a:r>
              <a:rPr lang="it-IT" sz="1000"/>
              <a:t>G</a:t>
            </a:r>
          </a:p>
          <a:p>
            <a:r>
              <a:rPr lang="it-IT" sz="1000"/>
              <a:t>N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DC0658B-5FCB-4E12-B215-4BC8326225ED}"/>
              </a:ext>
            </a:extLst>
          </p:cNvPr>
          <p:cNvSpPr txBox="1"/>
          <p:nvPr/>
        </p:nvSpPr>
        <p:spPr>
          <a:xfrm flipH="1">
            <a:off x="491659" y="3196368"/>
            <a:ext cx="214416" cy="45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DC</a:t>
            </a:r>
          </a:p>
          <a:p>
            <a:r>
              <a:rPr lang="it-IT" sz="800"/>
              <a:t>C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DA0430B-F496-4081-9749-54D4056308CF}"/>
              </a:ext>
            </a:extLst>
          </p:cNvPr>
          <p:cNvSpPr txBox="1"/>
          <p:nvPr/>
        </p:nvSpPr>
        <p:spPr>
          <a:xfrm flipH="1">
            <a:off x="964447" y="2579994"/>
            <a:ext cx="636993" cy="167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"/>
              <a:t>BLOWER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A3671DE-BD92-4645-9D7F-60325E9A8050}"/>
              </a:ext>
            </a:extLst>
          </p:cNvPr>
          <p:cNvSpPr txBox="1"/>
          <p:nvPr/>
        </p:nvSpPr>
        <p:spPr>
          <a:xfrm flipH="1">
            <a:off x="5508417" y="3196367"/>
            <a:ext cx="136728" cy="33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R</a:t>
            </a:r>
          </a:p>
          <a:p>
            <a:r>
              <a:rPr lang="it-IT" sz="800"/>
              <a:t>B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0390F07-B082-4A75-8F9B-176C661CC43C}"/>
              </a:ext>
            </a:extLst>
          </p:cNvPr>
          <p:cNvSpPr txBox="1"/>
          <p:nvPr/>
        </p:nvSpPr>
        <p:spPr>
          <a:xfrm flipH="1">
            <a:off x="6367179" y="1702710"/>
            <a:ext cx="223737" cy="22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/>
              <a:t>C</a:t>
            </a:r>
          </a:p>
          <a:p>
            <a:r>
              <a:rPr lang="it-IT" sz="300" b="1"/>
              <a:t>N</a:t>
            </a:r>
          </a:p>
          <a:p>
            <a:r>
              <a:rPr lang="it-IT" sz="300" b="1"/>
              <a:t>D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1C69B50-BA08-4724-B587-15130E169E03}"/>
              </a:ext>
            </a:extLst>
          </p:cNvPr>
          <p:cNvSpPr txBox="1"/>
          <p:nvPr/>
        </p:nvSpPr>
        <p:spPr>
          <a:xfrm flipH="1">
            <a:off x="2460416" y="1267597"/>
            <a:ext cx="21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W</a:t>
            </a:r>
          </a:p>
          <a:p>
            <a:r>
              <a:rPr lang="it-IT" sz="800"/>
              <a:t>W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639FA0-8D17-4E2E-8067-E6EB837F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19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51637D9-9407-4A6B-A7F7-36EF5286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4" y="231293"/>
            <a:ext cx="7886700" cy="596721"/>
          </a:xfrm>
        </p:spPr>
        <p:txBody>
          <a:bodyPr>
            <a:normAutofit/>
          </a:bodyPr>
          <a:lstStyle/>
          <a:p>
            <a:r>
              <a:rPr lang="it-IT" sz="2000"/>
              <a:t>Power plant layout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2581576F-0065-43C8-9453-61F71AA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0618-7441-420E-9999-1D5E17B9727D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CEDED4-0FCE-9B8F-35DA-714B39CC2F05}"/>
              </a:ext>
            </a:extLst>
          </p:cNvPr>
          <p:cNvSpPr/>
          <p:nvPr/>
        </p:nvSpPr>
        <p:spPr>
          <a:xfrm>
            <a:off x="231031" y="2984655"/>
            <a:ext cx="950087" cy="11595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C42E7F-F37D-DB94-E591-0073EF5FBAE5}"/>
              </a:ext>
            </a:extLst>
          </p:cNvPr>
          <p:cNvCxnSpPr>
            <a:cxnSpLocks/>
          </p:cNvCxnSpPr>
          <p:nvPr/>
        </p:nvCxnSpPr>
        <p:spPr>
          <a:xfrm>
            <a:off x="7114895" y="1328836"/>
            <a:ext cx="40783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A260C7-A0FD-D921-244C-EB147080E1DB}"/>
              </a:ext>
            </a:extLst>
          </p:cNvPr>
          <p:cNvSpPr txBox="1"/>
          <p:nvPr/>
        </p:nvSpPr>
        <p:spPr>
          <a:xfrm>
            <a:off x="7517676" y="1190336"/>
            <a:ext cx="199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Direct Contact Cooler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D7547E1-A2BB-0FDF-E399-18DDF70969CC}"/>
              </a:ext>
            </a:extLst>
          </p:cNvPr>
          <p:cNvCxnSpPr>
            <a:cxnSpLocks/>
          </p:cNvCxnSpPr>
          <p:nvPr/>
        </p:nvCxnSpPr>
        <p:spPr>
          <a:xfrm>
            <a:off x="7109998" y="1615090"/>
            <a:ext cx="40783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CAA0F9B-22FA-9E76-73F1-84AF173A0D86}"/>
              </a:ext>
            </a:extLst>
          </p:cNvPr>
          <p:cNvCxnSpPr>
            <a:cxnSpLocks/>
          </p:cNvCxnSpPr>
          <p:nvPr/>
        </p:nvCxnSpPr>
        <p:spPr>
          <a:xfrm>
            <a:off x="7109998" y="1912287"/>
            <a:ext cx="407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C8D3CDB-4820-64F3-BD39-0E26B918C7DD}"/>
              </a:ext>
            </a:extLst>
          </p:cNvPr>
          <p:cNvCxnSpPr>
            <a:cxnSpLocks/>
          </p:cNvCxnSpPr>
          <p:nvPr/>
        </p:nvCxnSpPr>
        <p:spPr>
          <a:xfrm>
            <a:off x="7109998" y="2208615"/>
            <a:ext cx="40783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B1C4521-8CF2-316A-0D62-D5B03A01921B}"/>
              </a:ext>
            </a:extLst>
          </p:cNvPr>
          <p:cNvCxnSpPr>
            <a:cxnSpLocks/>
          </p:cNvCxnSpPr>
          <p:nvPr/>
        </p:nvCxnSpPr>
        <p:spPr>
          <a:xfrm>
            <a:off x="7115048" y="2519305"/>
            <a:ext cx="407831" cy="0"/>
          </a:xfrm>
          <a:prstGeom prst="line">
            <a:avLst/>
          </a:prstGeom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FE55CFEE-FF98-4F00-DBD3-C355ED05CA93}"/>
              </a:ext>
            </a:extLst>
          </p:cNvPr>
          <p:cNvSpPr/>
          <p:nvPr/>
        </p:nvSpPr>
        <p:spPr>
          <a:xfrm>
            <a:off x="2107149" y="1902335"/>
            <a:ext cx="950087" cy="130730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9C3374-DF5F-1785-3917-E7C26E6452A8}"/>
              </a:ext>
            </a:extLst>
          </p:cNvPr>
          <p:cNvSpPr txBox="1"/>
          <p:nvPr/>
        </p:nvSpPr>
        <p:spPr>
          <a:xfrm>
            <a:off x="7512779" y="1484578"/>
            <a:ext cx="199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Absorption column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C71CA53-097F-053F-01FA-ACAF9419505D}"/>
              </a:ext>
            </a:extLst>
          </p:cNvPr>
          <p:cNvSpPr/>
          <p:nvPr/>
        </p:nvSpPr>
        <p:spPr>
          <a:xfrm>
            <a:off x="1034471" y="1132559"/>
            <a:ext cx="1736438" cy="70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C6438BF-333E-3B0D-EED7-968B45D055AC}"/>
              </a:ext>
            </a:extLst>
          </p:cNvPr>
          <p:cNvSpPr txBox="1"/>
          <p:nvPr/>
        </p:nvSpPr>
        <p:spPr>
          <a:xfrm>
            <a:off x="7517829" y="1764475"/>
            <a:ext cx="199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Water wash section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B54CC85-35EE-D384-12D2-FB4B4A9C9A01}"/>
              </a:ext>
            </a:extLst>
          </p:cNvPr>
          <p:cNvSpPr/>
          <p:nvPr/>
        </p:nvSpPr>
        <p:spPr>
          <a:xfrm>
            <a:off x="5227416" y="2016446"/>
            <a:ext cx="663760" cy="9744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1C5A289-5B24-AC59-3A47-650A378F8D7F}"/>
              </a:ext>
            </a:extLst>
          </p:cNvPr>
          <p:cNvSpPr txBox="1"/>
          <p:nvPr/>
        </p:nvSpPr>
        <p:spPr>
          <a:xfrm>
            <a:off x="7522879" y="2067853"/>
            <a:ext cx="199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Regeneration column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8827CAB-E55C-6E7B-60E2-BD4BAF8BE258}"/>
              </a:ext>
            </a:extLst>
          </p:cNvPr>
          <p:cNvSpPr/>
          <p:nvPr/>
        </p:nvSpPr>
        <p:spPr>
          <a:xfrm>
            <a:off x="5164733" y="3020400"/>
            <a:ext cx="1240405" cy="772195"/>
          </a:xfrm>
          <a:prstGeom prst="rect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0BD7673-D4A8-D325-4741-08C7BCC97AD8}"/>
              </a:ext>
            </a:extLst>
          </p:cNvPr>
          <p:cNvSpPr txBox="1"/>
          <p:nvPr/>
        </p:nvSpPr>
        <p:spPr>
          <a:xfrm>
            <a:off x="7527776" y="2384118"/>
            <a:ext cx="199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Reboiler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357C549-855F-E90A-6F3A-471FB2B307ED}"/>
              </a:ext>
            </a:extLst>
          </p:cNvPr>
          <p:cNvCxnSpPr>
            <a:cxnSpLocks/>
          </p:cNvCxnSpPr>
          <p:nvPr/>
        </p:nvCxnSpPr>
        <p:spPr>
          <a:xfrm>
            <a:off x="7119945" y="2814235"/>
            <a:ext cx="40783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215E42A-0E35-7B45-54C6-B8A9096775B8}"/>
              </a:ext>
            </a:extLst>
          </p:cNvPr>
          <p:cNvCxnSpPr>
            <a:cxnSpLocks/>
          </p:cNvCxnSpPr>
          <p:nvPr/>
        </p:nvCxnSpPr>
        <p:spPr>
          <a:xfrm>
            <a:off x="7119945" y="3114160"/>
            <a:ext cx="40783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4A112A5-ED9B-EE4D-AEB2-BBECD07F6A2A}"/>
              </a:ext>
            </a:extLst>
          </p:cNvPr>
          <p:cNvSpPr txBox="1"/>
          <p:nvPr/>
        </p:nvSpPr>
        <p:spPr>
          <a:xfrm>
            <a:off x="7527776" y="2679047"/>
            <a:ext cx="199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Condenser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292047A-14D1-4124-6685-D0F87056ED0B}"/>
              </a:ext>
            </a:extLst>
          </p:cNvPr>
          <p:cNvSpPr txBox="1"/>
          <p:nvPr/>
        </p:nvSpPr>
        <p:spPr>
          <a:xfrm>
            <a:off x="7527776" y="2984655"/>
            <a:ext cx="1674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CO</a:t>
            </a:r>
            <a:r>
              <a:rPr lang="en-GB" sz="1200" baseline="-25000">
                <a:solidFill>
                  <a:schemeClr val="tx2"/>
                </a:solidFill>
              </a:rPr>
              <a:t>2</a:t>
            </a:r>
            <a:r>
              <a:rPr lang="en-GB" sz="1200">
                <a:solidFill>
                  <a:schemeClr val="tx2"/>
                </a:solidFill>
              </a:rPr>
              <a:t> compression section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DCA418F-17B1-D91B-E16A-AD6E46C008C2}"/>
              </a:ext>
            </a:extLst>
          </p:cNvPr>
          <p:cNvSpPr/>
          <p:nvPr/>
        </p:nvSpPr>
        <p:spPr>
          <a:xfrm>
            <a:off x="886867" y="2442007"/>
            <a:ext cx="627674" cy="420437"/>
          </a:xfrm>
          <a:prstGeom prst="rect">
            <a:avLst/>
          </a:prstGeom>
          <a:noFill/>
          <a:ln w="19050">
            <a:solidFill>
              <a:srgbClr val="4ED2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0A1A5D9-CECE-422B-B5CE-0E1443FCAEBD}"/>
              </a:ext>
            </a:extLst>
          </p:cNvPr>
          <p:cNvCxnSpPr>
            <a:cxnSpLocks/>
          </p:cNvCxnSpPr>
          <p:nvPr/>
        </p:nvCxnSpPr>
        <p:spPr>
          <a:xfrm>
            <a:off x="7119945" y="3514371"/>
            <a:ext cx="407831" cy="0"/>
          </a:xfrm>
          <a:prstGeom prst="line">
            <a:avLst/>
          </a:prstGeom>
          <a:ln w="28575">
            <a:solidFill>
              <a:srgbClr val="4ED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D15637E-B988-451D-8835-F19FA9B369FC}"/>
              </a:ext>
            </a:extLst>
          </p:cNvPr>
          <p:cNvSpPr txBox="1"/>
          <p:nvPr/>
        </p:nvSpPr>
        <p:spPr>
          <a:xfrm>
            <a:off x="7543663" y="3393472"/>
            <a:ext cx="199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Blower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99D1199E-163E-4625-898C-7AEEBC0C07B5}"/>
              </a:ext>
            </a:extLst>
          </p:cNvPr>
          <p:cNvSpPr/>
          <p:nvPr/>
        </p:nvSpPr>
        <p:spPr>
          <a:xfrm>
            <a:off x="6181468" y="1606902"/>
            <a:ext cx="627674" cy="42043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51E5EA12-4C82-4BC4-AD89-88A72B62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" y="1067171"/>
            <a:ext cx="7112950" cy="3340100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67909C5-8BDA-4D8A-9786-AB4BEC678832}"/>
              </a:ext>
            </a:extLst>
          </p:cNvPr>
          <p:cNvSpPr txBox="1"/>
          <p:nvPr/>
        </p:nvSpPr>
        <p:spPr>
          <a:xfrm flipH="1">
            <a:off x="2646801" y="2402423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A</a:t>
            </a:r>
          </a:p>
          <a:p>
            <a:r>
              <a:rPr lang="it-IT" sz="1000"/>
              <a:t>B</a:t>
            </a:r>
          </a:p>
          <a:p>
            <a:r>
              <a:rPr lang="it-IT" sz="1000"/>
              <a:t>S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37E23BE-7CFB-4065-96B6-0F0D79994F4F}"/>
              </a:ext>
            </a:extLst>
          </p:cNvPr>
          <p:cNvSpPr txBox="1"/>
          <p:nvPr/>
        </p:nvSpPr>
        <p:spPr>
          <a:xfrm flipH="1">
            <a:off x="5641927" y="2324668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</a:t>
            </a:r>
          </a:p>
          <a:p>
            <a:r>
              <a:rPr lang="it-IT" sz="1000"/>
              <a:t>G</a:t>
            </a:r>
          </a:p>
          <a:p>
            <a:r>
              <a:rPr lang="it-IT" sz="1000"/>
              <a:t>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204C49E-5667-4504-A849-A577BEDD014F}"/>
              </a:ext>
            </a:extLst>
          </p:cNvPr>
          <p:cNvSpPr txBox="1"/>
          <p:nvPr/>
        </p:nvSpPr>
        <p:spPr>
          <a:xfrm flipH="1">
            <a:off x="678044" y="3221151"/>
            <a:ext cx="214416" cy="45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DC</a:t>
            </a:r>
          </a:p>
          <a:p>
            <a:r>
              <a:rPr lang="it-IT" sz="800"/>
              <a:t>C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1DB0B5E-180C-40E6-ACEE-C43B11ECE3A3}"/>
              </a:ext>
            </a:extLst>
          </p:cNvPr>
          <p:cNvSpPr txBox="1"/>
          <p:nvPr/>
        </p:nvSpPr>
        <p:spPr>
          <a:xfrm flipH="1">
            <a:off x="1150832" y="2604777"/>
            <a:ext cx="636993" cy="167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"/>
              <a:t>BLOWER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A4B6F04-9988-4CF0-8446-968C4DAEAB63}"/>
              </a:ext>
            </a:extLst>
          </p:cNvPr>
          <p:cNvSpPr txBox="1"/>
          <p:nvPr/>
        </p:nvSpPr>
        <p:spPr>
          <a:xfrm flipH="1">
            <a:off x="5694802" y="3221150"/>
            <a:ext cx="136728" cy="33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R</a:t>
            </a:r>
          </a:p>
          <a:p>
            <a:r>
              <a:rPr lang="it-IT" sz="800"/>
              <a:t>B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0D90049-C756-4876-BFB1-A244AC6BEBC7}"/>
              </a:ext>
            </a:extLst>
          </p:cNvPr>
          <p:cNvSpPr txBox="1"/>
          <p:nvPr/>
        </p:nvSpPr>
        <p:spPr>
          <a:xfrm flipH="1">
            <a:off x="6553564" y="1727493"/>
            <a:ext cx="223737" cy="22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/>
              <a:t>C</a:t>
            </a:r>
          </a:p>
          <a:p>
            <a:r>
              <a:rPr lang="it-IT" sz="300" b="1"/>
              <a:t>N</a:t>
            </a:r>
          </a:p>
          <a:p>
            <a:r>
              <a:rPr lang="it-IT" sz="300" b="1"/>
              <a:t>D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9482AA5-233A-48FB-BD1D-146EAA91EF32}"/>
              </a:ext>
            </a:extLst>
          </p:cNvPr>
          <p:cNvSpPr txBox="1"/>
          <p:nvPr/>
        </p:nvSpPr>
        <p:spPr>
          <a:xfrm flipH="1">
            <a:off x="2646801" y="1292380"/>
            <a:ext cx="21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W</a:t>
            </a:r>
          </a:p>
          <a:p>
            <a:r>
              <a:rPr lang="it-IT" sz="800"/>
              <a:t>W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9871CFBF-4945-4F85-A9A7-4B223AC01AD6}"/>
              </a:ext>
            </a:extLst>
          </p:cNvPr>
          <p:cNvSpPr/>
          <p:nvPr/>
        </p:nvSpPr>
        <p:spPr>
          <a:xfrm>
            <a:off x="417416" y="3009438"/>
            <a:ext cx="950087" cy="11595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BE6CB6B0-7F6D-4797-B851-D7573898B3B8}"/>
              </a:ext>
            </a:extLst>
          </p:cNvPr>
          <p:cNvSpPr/>
          <p:nvPr/>
        </p:nvSpPr>
        <p:spPr>
          <a:xfrm>
            <a:off x="2293534" y="1927118"/>
            <a:ext cx="950087" cy="130730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55673DC4-B363-4158-88C1-5FF5878E22A3}"/>
              </a:ext>
            </a:extLst>
          </p:cNvPr>
          <p:cNvSpPr/>
          <p:nvPr/>
        </p:nvSpPr>
        <p:spPr>
          <a:xfrm>
            <a:off x="1220856" y="1157342"/>
            <a:ext cx="1736438" cy="70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CA4F65AC-08A6-4C57-A846-680FCB3AC750}"/>
              </a:ext>
            </a:extLst>
          </p:cNvPr>
          <p:cNvSpPr/>
          <p:nvPr/>
        </p:nvSpPr>
        <p:spPr>
          <a:xfrm>
            <a:off x="5413801" y="2041229"/>
            <a:ext cx="663760" cy="9744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2D285D06-029C-45E9-86E9-4BA47AF0C80D}"/>
              </a:ext>
            </a:extLst>
          </p:cNvPr>
          <p:cNvSpPr/>
          <p:nvPr/>
        </p:nvSpPr>
        <p:spPr>
          <a:xfrm>
            <a:off x="5351118" y="3045183"/>
            <a:ext cx="1240405" cy="772195"/>
          </a:xfrm>
          <a:prstGeom prst="rect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A944792-565F-4F00-956A-529D3E843A70}"/>
              </a:ext>
            </a:extLst>
          </p:cNvPr>
          <p:cNvSpPr/>
          <p:nvPr/>
        </p:nvSpPr>
        <p:spPr>
          <a:xfrm>
            <a:off x="1073252" y="2466790"/>
            <a:ext cx="627674" cy="420437"/>
          </a:xfrm>
          <a:prstGeom prst="rect">
            <a:avLst/>
          </a:prstGeom>
          <a:noFill/>
          <a:ln w="19050">
            <a:solidFill>
              <a:srgbClr val="4ED2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66D81BC5-4163-49E2-AF67-EB6FBB35304F}"/>
              </a:ext>
            </a:extLst>
          </p:cNvPr>
          <p:cNvSpPr/>
          <p:nvPr/>
        </p:nvSpPr>
        <p:spPr>
          <a:xfrm>
            <a:off x="6367853" y="1631685"/>
            <a:ext cx="627674" cy="42043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78C7AF2-94CC-4846-BB31-A2EFF700EA3C}"/>
              </a:ext>
            </a:extLst>
          </p:cNvPr>
          <p:cNvSpPr txBox="1"/>
          <p:nvPr/>
        </p:nvSpPr>
        <p:spPr>
          <a:xfrm flipH="1">
            <a:off x="2831602" y="2412999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A</a:t>
            </a:r>
          </a:p>
          <a:p>
            <a:r>
              <a:rPr lang="it-IT" sz="1000"/>
              <a:t>B</a:t>
            </a:r>
          </a:p>
          <a:p>
            <a:r>
              <a:rPr lang="it-IT" sz="1000"/>
              <a:t>S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3306E10-4A80-45DC-B71F-EA33BE4C983B}"/>
              </a:ext>
            </a:extLst>
          </p:cNvPr>
          <p:cNvSpPr txBox="1"/>
          <p:nvPr/>
        </p:nvSpPr>
        <p:spPr>
          <a:xfrm flipH="1">
            <a:off x="5826728" y="2335244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</a:t>
            </a:r>
          </a:p>
          <a:p>
            <a:r>
              <a:rPr lang="it-IT" sz="1000"/>
              <a:t>G</a:t>
            </a:r>
          </a:p>
          <a:p>
            <a:r>
              <a:rPr lang="it-IT" sz="1000"/>
              <a:t>N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BA1E089-BF5C-4D4F-9AA3-238E41796524}"/>
              </a:ext>
            </a:extLst>
          </p:cNvPr>
          <p:cNvSpPr txBox="1"/>
          <p:nvPr/>
        </p:nvSpPr>
        <p:spPr>
          <a:xfrm flipH="1">
            <a:off x="862845" y="3231727"/>
            <a:ext cx="214416" cy="45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DC</a:t>
            </a:r>
          </a:p>
          <a:p>
            <a:r>
              <a:rPr lang="it-IT" sz="800"/>
              <a:t>C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4FA0205-4509-4CD0-A133-01F20C0EDFD2}"/>
              </a:ext>
            </a:extLst>
          </p:cNvPr>
          <p:cNvSpPr txBox="1"/>
          <p:nvPr/>
        </p:nvSpPr>
        <p:spPr>
          <a:xfrm flipH="1">
            <a:off x="1335633" y="2615353"/>
            <a:ext cx="636993" cy="167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"/>
              <a:t>BLOWER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3C22EE0E-22BF-468D-B829-A55F54DD2C44}"/>
              </a:ext>
            </a:extLst>
          </p:cNvPr>
          <p:cNvSpPr txBox="1"/>
          <p:nvPr/>
        </p:nvSpPr>
        <p:spPr>
          <a:xfrm flipH="1">
            <a:off x="5879603" y="3231726"/>
            <a:ext cx="136728" cy="33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R</a:t>
            </a:r>
          </a:p>
          <a:p>
            <a:r>
              <a:rPr lang="it-IT" sz="800"/>
              <a:t>B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C30F880-1CB5-4DD9-A0B1-E08F27B4062F}"/>
              </a:ext>
            </a:extLst>
          </p:cNvPr>
          <p:cNvSpPr txBox="1"/>
          <p:nvPr/>
        </p:nvSpPr>
        <p:spPr>
          <a:xfrm flipH="1">
            <a:off x="6738365" y="1738069"/>
            <a:ext cx="223737" cy="22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/>
              <a:t>C</a:t>
            </a:r>
          </a:p>
          <a:p>
            <a:r>
              <a:rPr lang="it-IT" sz="300" b="1"/>
              <a:t>N</a:t>
            </a:r>
          </a:p>
          <a:p>
            <a:r>
              <a:rPr lang="it-IT" sz="300" b="1"/>
              <a:t>D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3CE508B9-5DD6-4AD7-A138-B8C31F81BC99}"/>
              </a:ext>
            </a:extLst>
          </p:cNvPr>
          <p:cNvSpPr txBox="1"/>
          <p:nvPr/>
        </p:nvSpPr>
        <p:spPr>
          <a:xfrm flipH="1">
            <a:off x="2831602" y="1302956"/>
            <a:ext cx="21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W</a:t>
            </a:r>
          </a:p>
          <a:p>
            <a:r>
              <a:rPr lang="it-IT" sz="800"/>
              <a:t>W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E0A11DC8-3C2A-48E4-B34D-303D40BA1AA4}"/>
              </a:ext>
            </a:extLst>
          </p:cNvPr>
          <p:cNvSpPr/>
          <p:nvPr/>
        </p:nvSpPr>
        <p:spPr>
          <a:xfrm>
            <a:off x="602217" y="3020014"/>
            <a:ext cx="950087" cy="11595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BE0F9886-B16D-4675-8E9A-D445E8C244AE}"/>
              </a:ext>
            </a:extLst>
          </p:cNvPr>
          <p:cNvSpPr/>
          <p:nvPr/>
        </p:nvSpPr>
        <p:spPr>
          <a:xfrm>
            <a:off x="2478335" y="1937694"/>
            <a:ext cx="950087" cy="130730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9692433B-B86E-45B6-A1AE-04FACDD43C42}"/>
              </a:ext>
            </a:extLst>
          </p:cNvPr>
          <p:cNvSpPr/>
          <p:nvPr/>
        </p:nvSpPr>
        <p:spPr>
          <a:xfrm>
            <a:off x="1405657" y="1167918"/>
            <a:ext cx="1736438" cy="70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A2CBCA03-201F-4984-984E-8D2E0B4383B0}"/>
              </a:ext>
            </a:extLst>
          </p:cNvPr>
          <p:cNvSpPr/>
          <p:nvPr/>
        </p:nvSpPr>
        <p:spPr>
          <a:xfrm>
            <a:off x="5598602" y="2051805"/>
            <a:ext cx="663760" cy="9744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F8EAA78E-6DB0-4294-B4C5-EBF4BA688A84}"/>
              </a:ext>
            </a:extLst>
          </p:cNvPr>
          <p:cNvSpPr/>
          <p:nvPr/>
        </p:nvSpPr>
        <p:spPr>
          <a:xfrm>
            <a:off x="5535919" y="3055759"/>
            <a:ext cx="1240405" cy="772195"/>
          </a:xfrm>
          <a:prstGeom prst="rect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74411A0A-B330-4545-BADD-59A8EE4088F2}"/>
              </a:ext>
            </a:extLst>
          </p:cNvPr>
          <p:cNvSpPr/>
          <p:nvPr/>
        </p:nvSpPr>
        <p:spPr>
          <a:xfrm>
            <a:off x="1258053" y="2477366"/>
            <a:ext cx="627674" cy="420437"/>
          </a:xfrm>
          <a:prstGeom prst="rect">
            <a:avLst/>
          </a:prstGeom>
          <a:noFill/>
          <a:ln w="19050">
            <a:solidFill>
              <a:srgbClr val="4ED2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4AA1C09F-2CE7-41E4-8853-618683A96910}"/>
              </a:ext>
            </a:extLst>
          </p:cNvPr>
          <p:cNvSpPr/>
          <p:nvPr/>
        </p:nvSpPr>
        <p:spPr>
          <a:xfrm>
            <a:off x="6552654" y="1642261"/>
            <a:ext cx="627674" cy="42043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E4AB9755-AA4C-4440-B397-56A12D4B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9" y="1077747"/>
            <a:ext cx="7112950" cy="3340100"/>
          </a:xfrm>
          <a:prstGeom prst="rect">
            <a:avLst/>
          </a:prstGeom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521D11E4-DE97-4091-AD7B-16DB3D214739}"/>
              </a:ext>
            </a:extLst>
          </p:cNvPr>
          <p:cNvSpPr txBox="1"/>
          <p:nvPr/>
        </p:nvSpPr>
        <p:spPr>
          <a:xfrm flipH="1">
            <a:off x="2645217" y="2412999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A</a:t>
            </a:r>
          </a:p>
          <a:p>
            <a:r>
              <a:rPr lang="it-IT" sz="1000"/>
              <a:t>B</a:t>
            </a:r>
          </a:p>
          <a:p>
            <a:r>
              <a:rPr lang="it-IT" sz="1000"/>
              <a:t>S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54E14B76-F531-48A8-B269-303F01F376DA}"/>
              </a:ext>
            </a:extLst>
          </p:cNvPr>
          <p:cNvSpPr txBox="1"/>
          <p:nvPr/>
        </p:nvSpPr>
        <p:spPr>
          <a:xfrm flipH="1">
            <a:off x="5640343" y="2335244"/>
            <a:ext cx="329394" cy="54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</a:t>
            </a:r>
          </a:p>
          <a:p>
            <a:r>
              <a:rPr lang="it-IT" sz="1000"/>
              <a:t>G</a:t>
            </a:r>
          </a:p>
          <a:p>
            <a:r>
              <a:rPr lang="it-IT" sz="1000"/>
              <a:t>N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23A3398A-7FFA-4297-9885-862AC861E820}"/>
              </a:ext>
            </a:extLst>
          </p:cNvPr>
          <p:cNvSpPr txBox="1"/>
          <p:nvPr/>
        </p:nvSpPr>
        <p:spPr>
          <a:xfrm flipH="1">
            <a:off x="676460" y="3231727"/>
            <a:ext cx="214416" cy="45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DC</a:t>
            </a:r>
          </a:p>
          <a:p>
            <a:r>
              <a:rPr lang="it-IT" sz="800"/>
              <a:t>C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E8798D0F-B0B7-4E81-BFA5-339783A0D30A}"/>
              </a:ext>
            </a:extLst>
          </p:cNvPr>
          <p:cNvSpPr txBox="1"/>
          <p:nvPr/>
        </p:nvSpPr>
        <p:spPr>
          <a:xfrm flipH="1">
            <a:off x="1149248" y="2615353"/>
            <a:ext cx="636993" cy="167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"/>
              <a:t>BLOWER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5DD16790-A341-4431-B440-220789A4FAF8}"/>
              </a:ext>
            </a:extLst>
          </p:cNvPr>
          <p:cNvSpPr txBox="1"/>
          <p:nvPr/>
        </p:nvSpPr>
        <p:spPr>
          <a:xfrm flipH="1">
            <a:off x="5693218" y="3231726"/>
            <a:ext cx="136728" cy="33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R</a:t>
            </a:r>
          </a:p>
          <a:p>
            <a:r>
              <a:rPr lang="it-IT" sz="800"/>
              <a:t>B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B60B503F-3983-4CC5-965C-F19CDAB19165}"/>
              </a:ext>
            </a:extLst>
          </p:cNvPr>
          <p:cNvSpPr txBox="1"/>
          <p:nvPr/>
        </p:nvSpPr>
        <p:spPr>
          <a:xfrm flipH="1">
            <a:off x="6551980" y="1738069"/>
            <a:ext cx="223737" cy="22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/>
              <a:t>C</a:t>
            </a:r>
          </a:p>
          <a:p>
            <a:r>
              <a:rPr lang="it-IT" sz="300" b="1"/>
              <a:t>N</a:t>
            </a:r>
          </a:p>
          <a:p>
            <a:r>
              <a:rPr lang="it-IT" sz="300" b="1"/>
              <a:t>D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694C7013-D0B4-496A-BBD4-EDFF8580D940}"/>
              </a:ext>
            </a:extLst>
          </p:cNvPr>
          <p:cNvSpPr txBox="1"/>
          <p:nvPr/>
        </p:nvSpPr>
        <p:spPr>
          <a:xfrm flipH="1">
            <a:off x="2645217" y="1302956"/>
            <a:ext cx="21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/>
              <a:t>W</a:t>
            </a:r>
          </a:p>
          <a:p>
            <a:r>
              <a:rPr lang="it-IT" sz="800"/>
              <a:t>W</a:t>
            </a: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51D1CA31-FB56-4083-AF60-12C12A3EAB71}"/>
              </a:ext>
            </a:extLst>
          </p:cNvPr>
          <p:cNvSpPr/>
          <p:nvPr/>
        </p:nvSpPr>
        <p:spPr>
          <a:xfrm>
            <a:off x="469296" y="3090711"/>
            <a:ext cx="950087" cy="11595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380A5F69-70F0-495E-8285-FB6AD9943CA6}"/>
              </a:ext>
            </a:extLst>
          </p:cNvPr>
          <p:cNvSpPr/>
          <p:nvPr/>
        </p:nvSpPr>
        <p:spPr>
          <a:xfrm>
            <a:off x="2301552" y="1980349"/>
            <a:ext cx="950087" cy="130730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2F8F433A-5D76-4C47-AAE8-39F47061002F}"/>
              </a:ext>
            </a:extLst>
          </p:cNvPr>
          <p:cNvSpPr/>
          <p:nvPr/>
        </p:nvSpPr>
        <p:spPr>
          <a:xfrm>
            <a:off x="1219272" y="1167918"/>
            <a:ext cx="1736438" cy="64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717ABFFF-D4F8-4D6E-AE38-ACCB58D9E9D0}"/>
              </a:ext>
            </a:extLst>
          </p:cNvPr>
          <p:cNvSpPr/>
          <p:nvPr/>
        </p:nvSpPr>
        <p:spPr>
          <a:xfrm>
            <a:off x="5484377" y="2123495"/>
            <a:ext cx="591600" cy="92791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976015A0-455A-4E24-A0C0-8FF76CCEE401}"/>
              </a:ext>
            </a:extLst>
          </p:cNvPr>
          <p:cNvSpPr/>
          <p:nvPr/>
        </p:nvSpPr>
        <p:spPr>
          <a:xfrm>
            <a:off x="5491177" y="3096268"/>
            <a:ext cx="1240405" cy="772195"/>
          </a:xfrm>
          <a:prstGeom prst="rect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51CD5B6D-5F27-4C90-88A2-960D9E9C827F}"/>
              </a:ext>
            </a:extLst>
          </p:cNvPr>
          <p:cNvSpPr/>
          <p:nvPr/>
        </p:nvSpPr>
        <p:spPr>
          <a:xfrm>
            <a:off x="1071668" y="2477366"/>
            <a:ext cx="627674" cy="420437"/>
          </a:xfrm>
          <a:prstGeom prst="rect">
            <a:avLst/>
          </a:prstGeom>
          <a:noFill/>
          <a:ln w="19050">
            <a:solidFill>
              <a:srgbClr val="4ED2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BD459F13-52C2-4C63-9713-E8B127935EC1}"/>
              </a:ext>
            </a:extLst>
          </p:cNvPr>
          <p:cNvSpPr/>
          <p:nvPr/>
        </p:nvSpPr>
        <p:spPr>
          <a:xfrm>
            <a:off x="6366269" y="1642261"/>
            <a:ext cx="627674" cy="42043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722F6253-3FDA-4950-AC5D-B6A6DF302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76" y="4030936"/>
            <a:ext cx="4582354" cy="58989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886FC7C-D1D9-82FD-B6F6-4836DD432706}"/>
              </a:ext>
            </a:extLst>
          </p:cNvPr>
          <p:cNvSpPr/>
          <p:nvPr/>
        </p:nvSpPr>
        <p:spPr>
          <a:xfrm>
            <a:off x="4198957" y="3961927"/>
            <a:ext cx="4862473" cy="70846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C77898-1C03-3454-F253-E603993C6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2859"/>
            <a:ext cx="1193957" cy="503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116D8-F088-71C9-1EEC-C5B41735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08" y="2571750"/>
            <a:ext cx="7845180" cy="850107"/>
          </a:xfrm>
        </p:spPr>
        <p:txBody>
          <a:bodyPr>
            <a:normAutofit/>
          </a:bodyPr>
          <a:lstStyle/>
          <a:p>
            <a:r>
              <a:rPr lang="en-GB" sz="3000"/>
              <a:t>NGCC with Post-combustion </a:t>
            </a:r>
            <a:r>
              <a:rPr lang="en-US" sz="3000" kern="100"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US" sz="3000" kern="100" baseline="-25000"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3000"/>
              <a:t>capture</a:t>
            </a:r>
            <a:endParaRPr lang="en-GB" sz="3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C5D89-F663-8119-1481-7D6514CE3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Modelling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5E1C-8A43-E79B-B0C6-107960F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</a:t>
            </a:fld>
            <a:endParaRPr lang="en-B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6E85ADF-FD7F-4961-B686-62002440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F08-2E22-42CA-9755-D9D1F7B8EE33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8881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BE09-0218-9E4C-83F9-9E01B00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20</a:t>
            </a:fld>
            <a:endParaRPr lang="en-BE"/>
          </a:p>
        </p:txBody>
      </p:sp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6A865A00-8625-402D-B2AF-4A568A13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18EE-A74E-420E-A6D3-E75AC12C644B}" type="datetime3">
              <a:rPr lang="en-US" smtClean="0"/>
              <a:t>15 December 2023</a:t>
            </a:fld>
            <a:endParaRPr lang="en-BE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557BF3A-1ADE-498B-B418-D068CA9F2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39298"/>
              </p:ext>
            </p:extLst>
          </p:nvPr>
        </p:nvGraphicFramePr>
        <p:xfrm>
          <a:off x="134392" y="721387"/>
          <a:ext cx="4086568" cy="398244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73723">
                  <a:extLst>
                    <a:ext uri="{9D8B030D-6E8A-4147-A177-3AD203B41FA5}">
                      <a16:colId xmlns:a16="http://schemas.microsoft.com/office/drawing/2014/main" val="2226824497"/>
                    </a:ext>
                  </a:extLst>
                </a:gridCol>
                <a:gridCol w="2063106">
                  <a:extLst>
                    <a:ext uri="{9D8B030D-6E8A-4147-A177-3AD203B41FA5}">
                      <a16:colId xmlns:a16="http://schemas.microsoft.com/office/drawing/2014/main" val="3464679647"/>
                    </a:ext>
                  </a:extLst>
                </a:gridCol>
                <a:gridCol w="1249739">
                  <a:extLst>
                    <a:ext uri="{9D8B030D-6E8A-4147-A177-3AD203B41FA5}">
                      <a16:colId xmlns:a16="http://schemas.microsoft.com/office/drawing/2014/main" val="1129720046"/>
                    </a:ext>
                  </a:extLst>
                </a:gridCol>
              </a:tblGrid>
              <a:tr h="3326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err="1">
                          <a:effectLst/>
                          <a:latin typeface="+mj-lt"/>
                        </a:rPr>
                        <a:t>Requirements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j-lt"/>
                        </a:rPr>
                        <a:t>Target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1280093525"/>
                  </a:ext>
                </a:extLst>
              </a:tr>
              <a:tr h="2146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j-lt"/>
                        </a:rPr>
                        <a:t>DCC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Delta T water in/gas out [°C]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36170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Water </a:t>
                      </a:r>
                      <a:r>
                        <a:rPr lang="it-IT" sz="1000" u="none" strike="noStrike" dirty="0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intet</a:t>
                      </a:r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T - </a:t>
                      </a:r>
                      <a:r>
                        <a:rPr lang="it-IT" sz="1000" u="none" strike="noStrike" dirty="0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cooling</a:t>
                      </a:r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water [°C]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1010547148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Outlet gas T at ISO conditions [°C]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91492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Pressure drop [Pa]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750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1889837861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Simulation</a:t>
                      </a:r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u="none" strike="noStrike" dirty="0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approach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equilibrium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based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34914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water mass flow rate [kg/s]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136934464"/>
                  </a:ext>
                </a:extLst>
              </a:tr>
              <a:tr h="214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j-lt"/>
                        </a:rPr>
                        <a:t>Blower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Pressure increase [bar]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0.054</a:t>
                      </a: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17175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efficiency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[%]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979637202"/>
                  </a:ext>
                </a:extLst>
              </a:tr>
              <a:tr h="21469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err="1">
                          <a:effectLst/>
                          <a:latin typeface="+mj-lt"/>
                        </a:rPr>
                        <a:t>Absorber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Height [m]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26196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Gas velocity [m/s]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1.5 / 2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4087572919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Diameter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[m]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*</a:t>
                      </a:r>
                      <a:r>
                        <a:rPr lang="it-IT" sz="1000" u="none" strike="noStrike" dirty="0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avoid</a:t>
                      </a:r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u="none" strike="noStrike" dirty="0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flooding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89883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Simulation approach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rate </a:t>
                      </a:r>
                      <a:r>
                        <a:rPr lang="it-IT" sz="1000" u="none" strike="noStrike" dirty="0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based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2494681625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Pressure drop [Pa]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2500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45754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Solvent inlet temperature [°C]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745114858"/>
                  </a:ext>
                </a:extLst>
              </a:tr>
              <a:tr h="214695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Solvent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composition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H2O+MEA 30% (w%)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83408"/>
                  </a:ext>
                </a:extLst>
              </a:tr>
              <a:tr h="2146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CCR</a:t>
                      </a: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2A5C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19496"/>
                  </a:ext>
                </a:extLst>
              </a:tr>
              <a:tr h="2146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L/G</a:t>
                      </a: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50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53B51EA-7B05-4B67-86AC-542E29FC4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6524"/>
              </p:ext>
            </p:extLst>
          </p:nvPr>
        </p:nvGraphicFramePr>
        <p:xfrm>
          <a:off x="4474629" y="1922932"/>
          <a:ext cx="4086568" cy="278090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77029">
                  <a:extLst>
                    <a:ext uri="{9D8B030D-6E8A-4147-A177-3AD203B41FA5}">
                      <a16:colId xmlns:a16="http://schemas.microsoft.com/office/drawing/2014/main" val="970514097"/>
                    </a:ext>
                  </a:extLst>
                </a:gridCol>
                <a:gridCol w="1970163">
                  <a:extLst>
                    <a:ext uri="{9D8B030D-6E8A-4147-A177-3AD203B41FA5}">
                      <a16:colId xmlns:a16="http://schemas.microsoft.com/office/drawing/2014/main" val="2383743061"/>
                    </a:ext>
                  </a:extLst>
                </a:gridCol>
                <a:gridCol w="1039376">
                  <a:extLst>
                    <a:ext uri="{9D8B030D-6E8A-4147-A177-3AD203B41FA5}">
                      <a16:colId xmlns:a16="http://schemas.microsoft.com/office/drawing/2014/main" val="1572392523"/>
                    </a:ext>
                  </a:extLst>
                </a:gridCol>
              </a:tblGrid>
              <a:tr h="3158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err="1">
                          <a:effectLst/>
                          <a:latin typeface="+mj-lt"/>
                        </a:rPr>
                        <a:t>Requirements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j-lt"/>
                        </a:rPr>
                        <a:t>Target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2443306644"/>
                  </a:ext>
                </a:extLst>
              </a:tr>
              <a:tr h="205418">
                <a:tc rowSpan="5">
                  <a:txBody>
                    <a:bodyPr/>
                    <a:lstStyle/>
                    <a:p>
                      <a:pPr algn="ctr"/>
                      <a:r>
                        <a:rPr lang="it-IT" sz="1000">
                          <a:latin typeface="+mj-lt"/>
                        </a:rPr>
                        <a:t>Water wash 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MEA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emissions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max [ppm]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49037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water mass flow rate [kg/s]</a:t>
                      </a:r>
                      <a:endParaRPr lang="en-US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347560865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Water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intet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T -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cooling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water [°C]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12103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Pressure drop [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Pa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150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1416403368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Diameter [m]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*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avoid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flooding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88156"/>
                  </a:ext>
                </a:extLst>
              </a:tr>
              <a:tr h="2054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j-lt"/>
                        </a:rPr>
                        <a:t>Lean-rich HX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Minimum T diff [°C]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953943346"/>
                  </a:ext>
                </a:extLst>
              </a:tr>
              <a:tr h="20541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j-lt"/>
                        </a:rPr>
                        <a:t>Stripper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Simulation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approach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rate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based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76047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Internal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pressure [bar]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1,8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4214480206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Pressure drop [bar]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0.3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62198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Diameter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[m]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*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avoid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flooding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84185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Reboiler temperature [°C]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23168"/>
                  </a:ext>
                </a:extLst>
              </a:tr>
              <a:tr h="2054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err="1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Height</a:t>
                      </a:r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[m]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4003" marR="4003" marT="4003" marB="0" anchor="ctr"/>
                </a:tc>
                <a:extLst>
                  <a:ext uri="{0D108BD9-81ED-4DB2-BD59-A6C34878D82A}">
                    <a16:rowId xmlns:a16="http://schemas.microsoft.com/office/drawing/2014/main" val="340641814"/>
                  </a:ext>
                </a:extLst>
              </a:tr>
            </a:tbl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1C0910BD-3DAC-7B7A-2EE5-C13E02B7F48E}"/>
              </a:ext>
            </a:extLst>
          </p:cNvPr>
          <p:cNvSpPr txBox="1">
            <a:spLocks/>
          </p:cNvSpPr>
          <p:nvPr/>
        </p:nvSpPr>
        <p:spPr>
          <a:xfrm>
            <a:off x="270455" y="89389"/>
            <a:ext cx="7886700" cy="81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/>
              <a:t>Input data CO</a:t>
            </a:r>
            <a:r>
              <a:rPr lang="it-IT" sz="2000" baseline="-25000"/>
              <a:t>2</a:t>
            </a:r>
            <a:r>
              <a:rPr lang="it-IT" sz="2000"/>
              <a:t> absorption process</a:t>
            </a:r>
            <a:endParaRPr lang="en-BE" sz="200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50680D-8C9B-CC2F-6438-760A6C8C910E}"/>
              </a:ext>
            </a:extLst>
          </p:cNvPr>
          <p:cNvSpPr txBox="1"/>
          <p:nvPr/>
        </p:nvSpPr>
        <p:spPr>
          <a:xfrm>
            <a:off x="4305516" y="903189"/>
            <a:ext cx="43048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accent1"/>
                </a:solidFill>
              </a:rPr>
              <a:t>Model validated </a:t>
            </a:r>
            <a:r>
              <a:rPr lang="en-US" sz="1200">
                <a:solidFill>
                  <a:schemeClr val="accent1"/>
                </a:solidFill>
              </a:rPr>
              <a:t>replicating three experimental runs from the Technology Centre Mongstad (</a:t>
            </a:r>
            <a:r>
              <a:rPr lang="en-US" sz="1200" b="1">
                <a:solidFill>
                  <a:schemeClr val="accent1"/>
                </a:solidFill>
              </a:rPr>
              <a:t>TCM</a:t>
            </a:r>
            <a:r>
              <a:rPr lang="en-US" sz="1200">
                <a:solidFill>
                  <a:schemeClr val="accent1"/>
                </a:solidFill>
              </a:rPr>
              <a:t>) [2], [3], [4].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accent1"/>
                </a:solidFill>
              </a:rPr>
              <a:t>e-NRTL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US" sz="1200" b="1">
                <a:solidFill>
                  <a:schemeClr val="accent1"/>
                </a:solidFill>
              </a:rPr>
              <a:t>thermodynamic model </a:t>
            </a:r>
            <a:r>
              <a:rPr lang="en-US" sz="1200">
                <a:solidFill>
                  <a:schemeClr val="accent1"/>
                </a:solidFill>
              </a:rPr>
              <a:t>used for the electrolyte system</a:t>
            </a:r>
          </a:p>
        </p:txBody>
      </p:sp>
    </p:spTree>
    <p:extLst>
      <p:ext uri="{BB962C8B-B14F-4D97-AF65-F5344CB8AC3E}">
        <p14:creationId xmlns:p14="http://schemas.microsoft.com/office/powerpoint/2010/main" val="182148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BE09-0218-9E4C-83F9-9E01B00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21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1884F-95D9-684C-ADDF-91AA4C30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5" y="94413"/>
            <a:ext cx="7886700" cy="813800"/>
          </a:xfrm>
        </p:spPr>
        <p:txBody>
          <a:bodyPr>
            <a:normAutofit/>
          </a:bodyPr>
          <a:lstStyle/>
          <a:p>
            <a:r>
              <a:rPr lang="it-IT" sz="2000"/>
              <a:t>Input data CO</a:t>
            </a:r>
            <a:r>
              <a:rPr lang="it-IT" sz="2000" baseline="-25000"/>
              <a:t>2</a:t>
            </a:r>
            <a:r>
              <a:rPr lang="it-IT" sz="2000"/>
              <a:t> </a:t>
            </a:r>
            <a:r>
              <a:rPr lang="it-IT" sz="2000" err="1"/>
              <a:t>compression</a:t>
            </a:r>
            <a:r>
              <a:rPr lang="it-IT" sz="2000"/>
              <a:t> </a:t>
            </a:r>
            <a:r>
              <a:rPr lang="it-IT" sz="2000" err="1"/>
              <a:t>section</a:t>
            </a:r>
            <a:r>
              <a:rPr lang="it-IT" sz="2000"/>
              <a:t> and stack gas-gas HX</a:t>
            </a:r>
            <a:endParaRPr lang="en-BE" sz="2000"/>
          </a:p>
        </p:txBody>
      </p:sp>
      <p:graphicFrame>
        <p:nvGraphicFramePr>
          <p:cNvPr id="11" name="Tabella 12">
            <a:extLst>
              <a:ext uri="{FF2B5EF4-FFF2-40B4-BE49-F238E27FC236}">
                <a16:creationId xmlns:a16="http://schemas.microsoft.com/office/drawing/2014/main" id="{D2CC7B01-8275-424D-B267-3DDA130E1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16775"/>
              </p:ext>
            </p:extLst>
          </p:nvPr>
        </p:nvGraphicFramePr>
        <p:xfrm>
          <a:off x="270455" y="1112399"/>
          <a:ext cx="4445383" cy="187301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97673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347710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Fluid model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Peng-Robinson EOS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intercooled compressors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2A5C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0469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Compressor isentropic efficiency [%]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1024236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Intercooler outlet temperature [°C]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2A5C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</a:t>
                      </a:r>
                      <a:r>
                        <a:rPr lang="en-JM" sz="1000" b="1" i="0" u="none" strike="noStrike" baseline="-25000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JM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delivery pressure [bar]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2A5C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</a:tbl>
          </a:graphicData>
        </a:graphic>
      </p:graphicFrame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6A865A00-8625-402D-B2AF-4A568A13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18EE-A74E-420E-A6D3-E75AC12C644B}" type="datetime3">
              <a:rPr lang="en-US" smtClean="0"/>
              <a:t>15 December 2023</a:t>
            </a:fld>
            <a:endParaRPr lang="en-BE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D6A931A-DA95-469E-9FCD-D58DEED20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4"/>
          <a:stretch/>
        </p:blipFill>
        <p:spPr>
          <a:xfrm>
            <a:off x="270455" y="3669207"/>
            <a:ext cx="4518815" cy="5868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8ECC62-3978-473E-89D7-337C2C20EA0F}"/>
              </a:ext>
            </a:extLst>
          </p:cNvPr>
          <p:cNvSpPr txBox="1"/>
          <p:nvPr/>
        </p:nvSpPr>
        <p:spPr>
          <a:xfrm>
            <a:off x="699789" y="3496010"/>
            <a:ext cx="4789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rgbClr val="002A5C"/>
                </a:solidFill>
              </a:rPr>
              <a:t>CPR-1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CFC479-43FC-4B09-B288-60FF98FFA62A}"/>
              </a:ext>
            </a:extLst>
          </p:cNvPr>
          <p:cNvSpPr txBox="1"/>
          <p:nvPr/>
        </p:nvSpPr>
        <p:spPr>
          <a:xfrm>
            <a:off x="1614806" y="3517516"/>
            <a:ext cx="4789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rgbClr val="002A5C"/>
                </a:solidFill>
              </a:rPr>
              <a:t>CPR-2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AC3230-A181-4311-9CBF-C2C0D25D03BC}"/>
              </a:ext>
            </a:extLst>
          </p:cNvPr>
          <p:cNvSpPr txBox="1"/>
          <p:nvPr/>
        </p:nvSpPr>
        <p:spPr>
          <a:xfrm>
            <a:off x="2446564" y="3517723"/>
            <a:ext cx="4789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rgbClr val="002A5C"/>
                </a:solidFill>
              </a:rPr>
              <a:t>CPR-3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A957E6-3759-4383-9D00-77D4AA85A625}"/>
              </a:ext>
            </a:extLst>
          </p:cNvPr>
          <p:cNvSpPr txBox="1"/>
          <p:nvPr/>
        </p:nvSpPr>
        <p:spPr>
          <a:xfrm>
            <a:off x="3146322" y="3523892"/>
            <a:ext cx="4789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rgbClr val="002A5C"/>
                </a:solidFill>
              </a:rPr>
              <a:t>CPR-4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E66C8CA8-07EF-4683-8CC5-A23BD09E4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29597"/>
              </p:ext>
            </p:extLst>
          </p:nvPr>
        </p:nvGraphicFramePr>
        <p:xfrm>
          <a:off x="5125849" y="1111509"/>
          <a:ext cx="3610744" cy="1188720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1679080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1931664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Cold-inlet</a:t>
                      </a:r>
                      <a:endParaRPr lang="it-IT" sz="1000" b="1" i="0">
                        <a:solidFill>
                          <a:schemeClr val="bg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Treated gas from capture section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Hot-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inlet</a:t>
                      </a:r>
                      <a:endParaRPr lang="it-IT" sz="1000" b="1" i="0">
                        <a:solidFill>
                          <a:schemeClr val="bg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 gas from HRSG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Stack temperature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70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</a:tbl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8B13303E-CBF0-4D1C-BA9A-51F5695A7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756" y="2571750"/>
            <a:ext cx="2105346" cy="184904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6167C6-215C-41DC-AEE7-0513284C1304}"/>
              </a:ext>
            </a:extLst>
          </p:cNvPr>
          <p:cNvSpPr txBox="1"/>
          <p:nvPr/>
        </p:nvSpPr>
        <p:spPr>
          <a:xfrm>
            <a:off x="6263070" y="2563710"/>
            <a:ext cx="15587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chemeClr val="accent1"/>
                </a:solidFill>
              </a:rPr>
              <a:t>COLD-INLET (treated gas)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E996A3F-6625-494D-AF56-747C92224430}"/>
              </a:ext>
            </a:extLst>
          </p:cNvPr>
          <p:cNvSpPr txBox="1"/>
          <p:nvPr/>
        </p:nvSpPr>
        <p:spPr>
          <a:xfrm>
            <a:off x="6908648" y="4287553"/>
            <a:ext cx="16067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chemeClr val="accent1"/>
                </a:solidFill>
              </a:rPr>
              <a:t>COLD-OUTLET (treated at stack)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5D0CC4B-E64E-4BEE-A8AA-E188064C63AA}"/>
              </a:ext>
            </a:extLst>
          </p:cNvPr>
          <p:cNvSpPr txBox="1"/>
          <p:nvPr/>
        </p:nvSpPr>
        <p:spPr>
          <a:xfrm>
            <a:off x="7885526" y="3659451"/>
            <a:ext cx="9118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chemeClr val="accent1"/>
                </a:solidFill>
              </a:rPr>
              <a:t>HOT-INLET (exhaust gas from HRSG)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DAF110E-6ABF-457D-B2FB-228818883AD8}"/>
              </a:ext>
            </a:extLst>
          </p:cNvPr>
          <p:cNvSpPr txBox="1"/>
          <p:nvPr/>
        </p:nvSpPr>
        <p:spPr>
          <a:xfrm>
            <a:off x="5506519" y="3296216"/>
            <a:ext cx="96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chemeClr val="accent1"/>
                </a:solidFill>
              </a:rPr>
              <a:t>HOT-OUTLET (exhaust gas to the DCC of the capture section)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1A2CAB-A414-8021-1FD5-AE12D160A646}"/>
              </a:ext>
            </a:extLst>
          </p:cNvPr>
          <p:cNvSpPr txBox="1"/>
          <p:nvPr/>
        </p:nvSpPr>
        <p:spPr>
          <a:xfrm>
            <a:off x="1244170" y="77713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Compression section 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123422-9B87-37C4-F8A1-787D867022B8}"/>
              </a:ext>
            </a:extLst>
          </p:cNvPr>
          <p:cNvSpPr txBox="1"/>
          <p:nvPr/>
        </p:nvSpPr>
        <p:spPr>
          <a:xfrm>
            <a:off x="5871155" y="7755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Gas-gas HX at stack 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9C80E2-1287-43B5-8807-C89B7C2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22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7F64220-5625-43E4-87DE-EEED5B41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5" y="0"/>
            <a:ext cx="7886700" cy="837286"/>
          </a:xfrm>
        </p:spPr>
        <p:txBody>
          <a:bodyPr>
            <a:normAutofit/>
          </a:bodyPr>
          <a:lstStyle/>
          <a:p>
            <a:r>
              <a:rPr lang="it-IT" sz="2000"/>
              <a:t>Design Results NGCC+CCS – Main output data</a:t>
            </a:r>
          </a:p>
        </p:txBody>
      </p:sp>
      <p:graphicFrame>
        <p:nvGraphicFramePr>
          <p:cNvPr id="6" name="Tabella 12">
            <a:extLst>
              <a:ext uri="{FF2B5EF4-FFF2-40B4-BE49-F238E27FC236}">
                <a16:creationId xmlns:a16="http://schemas.microsoft.com/office/drawing/2014/main" id="{FDED3B58-0917-40B5-BA34-9FAD7CAC0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815528"/>
              </p:ext>
            </p:extLst>
          </p:nvPr>
        </p:nvGraphicFramePr>
        <p:xfrm>
          <a:off x="413733" y="1170140"/>
          <a:ext cx="3740798" cy="2722425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733091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007707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2253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/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 mass flow rate [kg/s]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26.16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95166543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</a:t>
                      </a:r>
                      <a:r>
                        <a:rPr lang="it-IT" sz="1000" b="1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LHV input (25°C) [MW]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1216.81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mass flow rate [kg/s] 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984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638.4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47346317"/>
                  </a:ext>
                </a:extLst>
              </a:tr>
              <a:tr h="27484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stack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119.3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4268297544"/>
                  </a:ext>
                </a:extLst>
              </a:tr>
              <a:tr h="1122882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composition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%]</a:t>
                      </a:r>
                    </a:p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H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N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Ar</a:t>
                      </a:r>
                      <a:endParaRPr lang="it-IT" sz="1000" b="1" kern="1200" baseline="-2500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solidFill>
                          <a:srgbClr val="002A5C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11.120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4.565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9.480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74.945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0.890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11101722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665CA6-7CDF-4B95-A620-3D72DB99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A5F-7254-46D4-B729-784201B35B31}" type="datetime3">
              <a:rPr lang="en-US" smtClean="0"/>
              <a:t>15 December 2023</a:t>
            </a:fld>
            <a:endParaRPr lang="en-BE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0C7FF1A-E028-D429-1D49-B2271FC1A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38775"/>
              </p:ext>
            </p:extLst>
          </p:nvPr>
        </p:nvGraphicFramePr>
        <p:xfrm>
          <a:off x="4466445" y="791274"/>
          <a:ext cx="3908387" cy="3718825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857240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1051147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3380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n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527.48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LHV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43.35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173.28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cycle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29.97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 gross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700.76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auxiliary losses of power block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15.99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66736407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Power block net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684.77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934712209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auxiliaries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consumption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of CCS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27.77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822661012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657.0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11381445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53.99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52288110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6E37A8A5-18DB-6558-2D07-CAB0E55BF136}"/>
              </a:ext>
            </a:extLst>
          </p:cNvPr>
          <p:cNvSpPr/>
          <p:nvPr/>
        </p:nvSpPr>
        <p:spPr>
          <a:xfrm>
            <a:off x="4466444" y="4164108"/>
            <a:ext cx="3908387" cy="345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5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9C80E2-1287-43B5-8807-C89B7C2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23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7F64220-5625-43E4-87DE-EEED5B41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66" y="0"/>
            <a:ext cx="7886700" cy="837286"/>
          </a:xfrm>
        </p:spPr>
        <p:txBody>
          <a:bodyPr>
            <a:normAutofit/>
          </a:bodyPr>
          <a:lstStyle/>
          <a:p>
            <a:r>
              <a:rPr lang="it-IT" sz="2000"/>
              <a:t>Design Results NGCC+CCS – Main output data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665CA6-7CDF-4B95-A620-3D72DB99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A5F-7254-46D4-B729-784201B35B31}" type="datetime3">
              <a:rPr lang="en-US" smtClean="0"/>
              <a:t>15 December 2023</a:t>
            </a:fld>
            <a:endParaRPr lang="en-BE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0C7FF1A-E028-D429-1D49-B2271FC1A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88928"/>
              </p:ext>
            </p:extLst>
          </p:nvPr>
        </p:nvGraphicFramePr>
        <p:xfrm>
          <a:off x="248312" y="1671814"/>
          <a:ext cx="3845990" cy="1593066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811624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1034366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1993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n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27217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L/G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27217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Qreb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251.31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27217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Qspec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[MJ/kgCO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3.793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CCR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27217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Mass flow rate to reboiler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98.55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D7F578AF-B291-6C8C-E443-6EAB50CF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554" y="1592006"/>
            <a:ext cx="4398446" cy="175937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14E9F7-96AD-9A8D-F9F4-562918E25C3A}"/>
              </a:ext>
            </a:extLst>
          </p:cNvPr>
          <p:cNvSpPr txBox="1"/>
          <p:nvPr/>
        </p:nvSpPr>
        <p:spPr>
          <a:xfrm>
            <a:off x="508070" y="102650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it-IT" sz="1400" b="1" baseline="-2500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 capture and compression results 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B770CA-B712-9A04-FBC1-DFB5B560668F}"/>
              </a:ext>
            </a:extLst>
          </p:cNvPr>
          <p:cNvSpPr txBox="1"/>
          <p:nvPr/>
        </p:nvSpPr>
        <p:spPr>
          <a:xfrm>
            <a:off x="6593602" y="2094480"/>
            <a:ext cx="15587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 dirty="0">
                <a:solidFill>
                  <a:schemeClr val="accent1"/>
                </a:solidFill>
              </a:rPr>
              <a:t>98.55 kg/s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62CDB1-00C6-25F6-8E63-49F9FA824E2D}"/>
              </a:ext>
            </a:extLst>
          </p:cNvPr>
          <p:cNvSpPr txBox="1"/>
          <p:nvPr/>
        </p:nvSpPr>
        <p:spPr>
          <a:xfrm>
            <a:off x="5152083" y="10265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Steam cycle operation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C9E27C-2A71-194D-33A5-8689ED80264D}"/>
              </a:ext>
            </a:extLst>
          </p:cNvPr>
          <p:cNvSpPr txBox="1"/>
          <p:nvPr/>
        </p:nvSpPr>
        <p:spPr>
          <a:xfrm>
            <a:off x="6107932" y="3002106"/>
            <a:ext cx="15587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 dirty="0">
                <a:solidFill>
                  <a:schemeClr val="accent1"/>
                </a:solidFill>
              </a:rPr>
              <a:t>61.48 kg/s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2694DD-24CF-252E-32FF-FFD7E8C72978}"/>
              </a:ext>
            </a:extLst>
          </p:cNvPr>
          <p:cNvSpPr txBox="1"/>
          <p:nvPr/>
        </p:nvSpPr>
        <p:spPr>
          <a:xfrm>
            <a:off x="6707291" y="1651698"/>
            <a:ext cx="15587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>
                <a:solidFill>
                  <a:schemeClr val="accent1"/>
                </a:solidFill>
              </a:rPr>
              <a:t>20.28 kg/s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9E94EA-8707-6371-FF90-6A60916436FF}"/>
              </a:ext>
            </a:extLst>
          </p:cNvPr>
          <p:cNvSpPr txBox="1"/>
          <p:nvPr/>
        </p:nvSpPr>
        <p:spPr>
          <a:xfrm>
            <a:off x="4899233" y="2006758"/>
            <a:ext cx="15587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i="1" dirty="0">
                <a:solidFill>
                  <a:schemeClr val="accent1"/>
                </a:solidFill>
              </a:rPr>
              <a:t>139.8 kg/s</a:t>
            </a:r>
          </a:p>
        </p:txBody>
      </p:sp>
      <p:graphicFrame>
        <p:nvGraphicFramePr>
          <p:cNvPr id="18" name="Tabella 9">
            <a:extLst>
              <a:ext uri="{FF2B5EF4-FFF2-40B4-BE49-F238E27FC236}">
                <a16:creationId xmlns:a16="http://schemas.microsoft.com/office/drawing/2014/main" id="{6BD84CE5-751D-E8B9-6834-E0DF0F403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09658"/>
              </p:ext>
            </p:extLst>
          </p:nvPr>
        </p:nvGraphicFramePr>
        <p:xfrm>
          <a:off x="4446726" y="3702054"/>
          <a:ext cx="4521130" cy="102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149">
                  <a:extLst>
                    <a:ext uri="{9D8B030D-6E8A-4147-A177-3AD203B41FA5}">
                      <a16:colId xmlns:a16="http://schemas.microsoft.com/office/drawing/2014/main" val="4204824059"/>
                    </a:ext>
                  </a:extLst>
                </a:gridCol>
                <a:gridCol w="1058327">
                  <a:extLst>
                    <a:ext uri="{9D8B030D-6E8A-4147-A177-3AD203B41FA5}">
                      <a16:colId xmlns:a16="http://schemas.microsoft.com/office/drawing/2014/main" val="1555967272"/>
                    </a:ext>
                  </a:extLst>
                </a:gridCol>
                <a:gridCol w="1058327">
                  <a:extLst>
                    <a:ext uri="{9D8B030D-6E8A-4147-A177-3AD203B41FA5}">
                      <a16:colId xmlns:a16="http://schemas.microsoft.com/office/drawing/2014/main" val="4028417810"/>
                    </a:ext>
                  </a:extLst>
                </a:gridCol>
                <a:gridCol w="1058327">
                  <a:extLst>
                    <a:ext uri="{9D8B030D-6E8A-4147-A177-3AD203B41FA5}">
                      <a16:colId xmlns:a16="http://schemas.microsoft.com/office/drawing/2014/main" val="802909021"/>
                    </a:ext>
                  </a:extLst>
                </a:gridCol>
              </a:tblGrid>
              <a:tr h="172276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Low pressure </a:t>
                      </a:r>
                      <a:r>
                        <a:rPr lang="it-IT" sz="800" dirty="0" err="1"/>
                        <a:t>steam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Intermediate Pressure </a:t>
                      </a:r>
                      <a:r>
                        <a:rPr lang="it-IT" sz="800" dirty="0" err="1"/>
                        <a:t>steam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High pressure </a:t>
                      </a:r>
                      <a:r>
                        <a:rPr lang="it-IT" sz="800" dirty="0" err="1"/>
                        <a:t>steam</a:t>
                      </a:r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888954"/>
                  </a:ext>
                </a:extLst>
              </a:tr>
              <a:tr h="141355">
                <a:tc>
                  <a:txBody>
                    <a:bodyPr/>
                    <a:lstStyle/>
                    <a:p>
                      <a:r>
                        <a:rPr lang="it-IT" sz="800" dirty="0"/>
                        <a:t>Temperature [°C]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340.4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44872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r>
                        <a:rPr lang="it-IT" sz="800" dirty="0"/>
                        <a:t>Pressure [bar]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44.51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04135"/>
                  </a:ext>
                </a:extLst>
              </a:tr>
              <a:tr h="151726">
                <a:tc>
                  <a:txBody>
                    <a:bodyPr/>
                    <a:lstStyle/>
                    <a:p>
                      <a:r>
                        <a:rPr lang="it-IT" sz="800" dirty="0"/>
                        <a:t>Mass flow rate [kg/s]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20.28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19.98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121.6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68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583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8AC990-07CD-47E9-9237-212B2BD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F11-95E6-4E76-93E8-5B8082B530D1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F88B8-83ED-4253-95DA-6F8E40DC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24</a:t>
            </a:fld>
            <a:endParaRPr lang="en-BE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5E9ABBA-FE45-491F-AFE3-062883C4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9" y="138461"/>
            <a:ext cx="7886700" cy="696540"/>
          </a:xfrm>
        </p:spPr>
        <p:txBody>
          <a:bodyPr>
            <a:normAutofit/>
          </a:bodyPr>
          <a:lstStyle/>
          <a:p>
            <a:r>
              <a:rPr lang="it-IT" sz="2000" err="1"/>
              <a:t>Comparison</a:t>
            </a:r>
            <a:r>
              <a:rPr lang="it-IT" sz="2000"/>
              <a:t> with </a:t>
            </a:r>
            <a:r>
              <a:rPr lang="it-IT" sz="2000" err="1"/>
              <a:t>reference</a:t>
            </a:r>
            <a:r>
              <a:rPr lang="it-IT" sz="2000"/>
              <a:t> NGCC (w/o CCS) – Design results</a:t>
            </a: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538E4DA5-D092-4AC4-A88C-40113B2D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98617"/>
              </p:ext>
            </p:extLst>
          </p:nvPr>
        </p:nvGraphicFramePr>
        <p:xfrm>
          <a:off x="1502228" y="2064936"/>
          <a:ext cx="5938576" cy="2507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9236">
                  <a:extLst>
                    <a:ext uri="{9D8B030D-6E8A-4147-A177-3AD203B41FA5}">
                      <a16:colId xmlns:a16="http://schemas.microsoft.com/office/drawing/2014/main" val="1895637314"/>
                    </a:ext>
                  </a:extLst>
                </a:gridCol>
                <a:gridCol w="1519669">
                  <a:extLst>
                    <a:ext uri="{9D8B030D-6E8A-4147-A177-3AD203B41FA5}">
                      <a16:colId xmlns:a16="http://schemas.microsoft.com/office/drawing/2014/main" val="2240589325"/>
                    </a:ext>
                  </a:extLst>
                </a:gridCol>
                <a:gridCol w="1519671">
                  <a:extLst>
                    <a:ext uri="{9D8B030D-6E8A-4147-A177-3AD203B41FA5}">
                      <a16:colId xmlns:a16="http://schemas.microsoft.com/office/drawing/2014/main" val="4245651876"/>
                    </a:ext>
                  </a:extLst>
                </a:gridCol>
              </a:tblGrid>
              <a:tr h="441535">
                <a:tc>
                  <a:txBody>
                    <a:bodyPr/>
                    <a:lstStyle/>
                    <a:p>
                      <a:pPr algn="ctr"/>
                      <a:r>
                        <a:rPr lang="it-IT" sz="1100" err="1"/>
                        <a:t>Parameter</a:t>
                      </a:r>
                      <a:endParaRPr lang="it-IT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Reference NGCC (w/o CCS)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NGCC with post-combustion CCS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448433"/>
                  </a:ext>
                </a:extLst>
              </a:tr>
              <a:tr h="4132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1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net power [MW]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757.35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657.0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704102"/>
                  </a:ext>
                </a:extLst>
              </a:tr>
              <a:tr h="4132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10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1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10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1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10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1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62.18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53.99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23923"/>
                  </a:ext>
                </a:extLst>
              </a:tr>
              <a:tr h="4132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Difference in net electric efficiency [%]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8.19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437993"/>
                  </a:ext>
                </a:extLst>
              </a:tr>
              <a:tr h="4132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/>
                        <a:t>CO</a:t>
                      </a:r>
                      <a:r>
                        <a:rPr lang="it-IT" sz="110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100"/>
                        <a:t> </a:t>
                      </a:r>
                      <a:r>
                        <a:rPr lang="it-IT" sz="1100" err="1"/>
                        <a:t>Emission</a:t>
                      </a:r>
                      <a:r>
                        <a:rPr lang="it-IT" sz="1100"/>
                        <a:t> [kgCO</a:t>
                      </a:r>
                      <a:r>
                        <a:rPr lang="it-IT" sz="110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100"/>
                        <a:t>/</a:t>
                      </a:r>
                      <a:r>
                        <a:rPr lang="it-IT" sz="1100" err="1"/>
                        <a:t>MWhel</a:t>
                      </a:r>
                      <a:r>
                        <a:rPr lang="it-IT" sz="1100"/>
                        <a:t>]</a:t>
                      </a:r>
                      <a:endParaRPr lang="it-IT" sz="1100" b="1" kern="1200" baseline="-2500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329.75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18.94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75196"/>
                  </a:ext>
                </a:extLst>
              </a:tr>
              <a:tr h="413232">
                <a:tc>
                  <a:txBody>
                    <a:bodyPr/>
                    <a:lstStyle/>
                    <a:p>
                      <a:pPr algn="l"/>
                      <a:r>
                        <a:rPr lang="it-IT" sz="1100"/>
                        <a:t>SPECCA [MJ LHV/kgCO</a:t>
                      </a:r>
                      <a:r>
                        <a:rPr lang="it-IT" sz="110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100"/>
                        <a:t>]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chemeClr val="accent1"/>
                          </a:solidFill>
                        </a:rPr>
                        <a:t>2.824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74498"/>
                  </a:ext>
                </a:extLst>
              </a:tr>
            </a:tbl>
          </a:graphicData>
        </a:graphic>
      </p:graphicFrame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6D2CC4A7-CE00-4883-BABD-59A8F9E4A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006" y="1102456"/>
            <a:ext cx="4012816" cy="1405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Reference NGCC (w/o CCS)</a:t>
            </a:r>
          </a:p>
          <a:p>
            <a:r>
              <a:rPr lang="it-IT" sz="1050"/>
              <a:t>No reboiler for </a:t>
            </a:r>
            <a:r>
              <a:rPr lang="it-IT" sz="1050" err="1"/>
              <a:t>steam</a:t>
            </a:r>
            <a:r>
              <a:rPr lang="it-IT" sz="1050"/>
              <a:t> production to feed </a:t>
            </a:r>
            <a:r>
              <a:rPr lang="it-IT" sz="1050" err="1"/>
              <a:t>regeneration</a:t>
            </a:r>
            <a:r>
              <a:rPr lang="it-IT" sz="1050"/>
              <a:t> </a:t>
            </a:r>
            <a:r>
              <a:rPr lang="it-IT" sz="1050" err="1"/>
              <a:t>column</a:t>
            </a:r>
            <a:endParaRPr lang="it-IT" sz="1050"/>
          </a:p>
          <a:p>
            <a:r>
              <a:rPr lang="it-IT" sz="1050"/>
              <a:t>No </a:t>
            </a:r>
            <a:r>
              <a:rPr lang="it-IT" sz="1050" err="1"/>
              <a:t>capture</a:t>
            </a:r>
            <a:r>
              <a:rPr lang="it-IT" sz="1050"/>
              <a:t> </a:t>
            </a:r>
            <a:r>
              <a:rPr lang="it-IT" sz="1050" err="1"/>
              <a:t>section</a:t>
            </a:r>
            <a:r>
              <a:rPr lang="it-IT" sz="1050"/>
              <a:t> </a:t>
            </a:r>
          </a:p>
          <a:p>
            <a:pPr marL="0" indent="0" algn="ctr">
              <a:buNone/>
            </a:pPr>
            <a:endParaRPr lang="it-IT" sz="1400"/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A4557B8C-C6D2-4538-B9F5-3237DEF7DD57}"/>
              </a:ext>
            </a:extLst>
          </p:cNvPr>
          <p:cNvSpPr txBox="1">
            <a:spLocks/>
          </p:cNvSpPr>
          <p:nvPr/>
        </p:nvSpPr>
        <p:spPr>
          <a:xfrm>
            <a:off x="5221031" y="1102456"/>
            <a:ext cx="3847605" cy="140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kern="1200">
                <a:solidFill>
                  <a:srgbClr val="002A5C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kern="1200">
                <a:solidFill>
                  <a:srgbClr val="002A5C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002A5C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kern="1200">
                <a:solidFill>
                  <a:srgbClr val="002A5C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100" kern="1200">
                <a:solidFill>
                  <a:srgbClr val="002A5C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NGCC with post-combustion CCS</a:t>
            </a:r>
          </a:p>
          <a:p>
            <a:r>
              <a:rPr lang="it-IT" sz="1050"/>
              <a:t>Power block layout  </a:t>
            </a:r>
            <a:r>
              <a:rPr lang="it-IT" sz="1050" err="1"/>
              <a:t>reported</a:t>
            </a:r>
            <a:r>
              <a:rPr lang="it-IT" sz="1050"/>
              <a:t> in </a:t>
            </a:r>
            <a:r>
              <a:rPr lang="it-IT" sz="1050" i="1"/>
              <a:t>slide 9 (with reboiler)</a:t>
            </a:r>
          </a:p>
          <a:p>
            <a:r>
              <a:rPr lang="it-IT" sz="1050" err="1"/>
              <a:t>Capture</a:t>
            </a:r>
            <a:r>
              <a:rPr lang="it-IT" sz="1050"/>
              <a:t> and compression section reported in </a:t>
            </a:r>
            <a:r>
              <a:rPr lang="it-IT" sz="1050" i="1"/>
              <a:t>slides 18</a:t>
            </a:r>
          </a:p>
          <a:p>
            <a:pPr marL="0" indent="0" algn="ctr">
              <a:buNone/>
            </a:pPr>
            <a:endParaRPr lang="it-IT" sz="140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160F1E5-9FCE-DCE3-D9F1-3990F261558D}"/>
              </a:ext>
            </a:extLst>
          </p:cNvPr>
          <p:cNvSpPr/>
          <p:nvPr/>
        </p:nvSpPr>
        <p:spPr>
          <a:xfrm>
            <a:off x="0" y="4056912"/>
            <a:ext cx="1220875" cy="693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>
                <a:solidFill>
                  <a:srgbClr val="002A5C"/>
                </a:solidFill>
              </a:rPr>
              <a:t>Specific primary energy for CO2 avoided</a:t>
            </a:r>
            <a:endParaRPr lang="en-GB" sz="1100">
              <a:solidFill>
                <a:srgbClr val="002A5C"/>
              </a:solidFill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62AEB43-C0C5-338E-55B2-1B602D9F03CA}"/>
              </a:ext>
            </a:extLst>
          </p:cNvPr>
          <p:cNvCxnSpPr>
            <a:stCxn id="5" idx="3"/>
          </p:cNvCxnSpPr>
          <p:nvPr/>
        </p:nvCxnSpPr>
        <p:spPr>
          <a:xfrm flipV="1">
            <a:off x="1220875" y="4403895"/>
            <a:ext cx="281353" cy="1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6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16D8-F088-71C9-1EEC-C5B41735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1355414"/>
            <a:ext cx="7219121" cy="2139553"/>
          </a:xfrm>
        </p:spPr>
        <p:txBody>
          <a:bodyPr>
            <a:normAutofit/>
          </a:bodyPr>
          <a:lstStyle/>
          <a:p>
            <a:r>
              <a:rPr lang="en-GB"/>
              <a:t>Part-load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C5D89-F663-8119-1481-7D6514CE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564037"/>
            <a:ext cx="7920507" cy="1065086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Modelling assumptions </a:t>
            </a:r>
            <a:br>
              <a:rPr lang="en-GB" sz="2800"/>
            </a:br>
            <a:r>
              <a:rPr lang="en-GB" sz="2800"/>
              <a:t>Part-load point results</a:t>
            </a:r>
            <a:br>
              <a:rPr lang="en-GB" sz="2800"/>
            </a:br>
            <a:endParaRPr lang="en-GB" sz="2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5E1C-8A43-E79B-B0C6-107960F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25</a:t>
            </a:fld>
            <a:endParaRPr lang="en-B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ED33FB1-7477-4958-81C9-54DAE6F7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EE4-C669-450A-AD52-35C6DC56C8BE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245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9C80E2-1287-43B5-8807-C89B7C2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26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7F64220-5625-43E4-87DE-EEED5B41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1" y="0"/>
            <a:ext cx="7886700" cy="837286"/>
          </a:xfrm>
        </p:spPr>
        <p:txBody>
          <a:bodyPr>
            <a:normAutofit/>
          </a:bodyPr>
          <a:lstStyle/>
          <a:p>
            <a:r>
              <a:rPr lang="it-IT" sz="2000"/>
              <a:t>Part-load 80% NGCC+CCS – Main output data</a:t>
            </a:r>
          </a:p>
        </p:txBody>
      </p:sp>
      <p:graphicFrame>
        <p:nvGraphicFramePr>
          <p:cNvPr id="6" name="Tabella 12">
            <a:extLst>
              <a:ext uri="{FF2B5EF4-FFF2-40B4-BE49-F238E27FC236}">
                <a16:creationId xmlns:a16="http://schemas.microsoft.com/office/drawing/2014/main" id="{FDED3B58-0917-40B5-BA34-9FAD7CAC0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554073"/>
              </p:ext>
            </p:extLst>
          </p:nvPr>
        </p:nvGraphicFramePr>
        <p:xfrm>
          <a:off x="311499" y="1142855"/>
          <a:ext cx="3807862" cy="2857789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782089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025773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2365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/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 mass flow rate [kg/s]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22.32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95166543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</a:t>
                      </a:r>
                      <a:r>
                        <a:rPr lang="it-IT" sz="1000" b="1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LHV input (25°C) [MW]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1037.84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pPr algn="l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mass flow rate [kg/s] 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864.1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647.9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47346317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stack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114.3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4268297544"/>
                  </a:ext>
                </a:extLst>
              </a:tr>
              <a:tr h="1178713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composition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%]</a:t>
                      </a:r>
                    </a:p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H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N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Ar</a:t>
                      </a:r>
                      <a:endParaRPr lang="it-IT" sz="1000" b="1" kern="1200" baseline="-2500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solidFill>
                          <a:srgbClr val="002A5C"/>
                        </a:solidFill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11.391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4.437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9.241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74.04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0.891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11101722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665CA6-7CDF-4B95-A620-3D72DB99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A5F-7254-46D4-B729-784201B35B31}" type="datetime3">
              <a:rPr lang="en-US" smtClean="0"/>
              <a:t>15 December 2023</a:t>
            </a:fld>
            <a:endParaRPr lang="en-BE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0C7FF1A-E028-D429-1D49-B2271FC1A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35323"/>
              </p:ext>
            </p:extLst>
          </p:nvPr>
        </p:nvGraphicFramePr>
        <p:xfrm>
          <a:off x="4494484" y="837286"/>
          <a:ext cx="3961204" cy="3709574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895852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1065352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3372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n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424.65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93241758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LHV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40.92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157.89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cycle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30.28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 gross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582.54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auxiliary losses of power block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14.0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66736407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Power block net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568.54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934712209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auxiliaries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consumption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of CCS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23.86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822661012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544.67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11381445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52.48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52288110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BCCF6E6B-2735-0542-DA28-FE0C41187A81}"/>
              </a:ext>
            </a:extLst>
          </p:cNvPr>
          <p:cNvSpPr/>
          <p:nvPr/>
        </p:nvSpPr>
        <p:spPr>
          <a:xfrm>
            <a:off x="4494485" y="4210260"/>
            <a:ext cx="3961204" cy="336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6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8AC990-07CD-47E9-9237-212B2BD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F11-95E6-4E76-93E8-5B8082B530D1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F88B8-83ED-4253-95DA-6F8E40DC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27</a:t>
            </a:fld>
            <a:endParaRPr lang="en-BE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538E4DA5-D092-4AC4-A88C-40113B2D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81670"/>
              </p:ext>
            </p:extLst>
          </p:nvPr>
        </p:nvGraphicFramePr>
        <p:xfrm>
          <a:off x="1460815" y="2994384"/>
          <a:ext cx="5708684" cy="168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001">
                  <a:extLst>
                    <a:ext uri="{9D8B030D-6E8A-4147-A177-3AD203B41FA5}">
                      <a16:colId xmlns:a16="http://schemas.microsoft.com/office/drawing/2014/main" val="1895637314"/>
                    </a:ext>
                  </a:extLst>
                </a:gridCol>
                <a:gridCol w="1460841">
                  <a:extLst>
                    <a:ext uri="{9D8B030D-6E8A-4147-A177-3AD203B41FA5}">
                      <a16:colId xmlns:a16="http://schemas.microsoft.com/office/drawing/2014/main" val="2240589325"/>
                    </a:ext>
                  </a:extLst>
                </a:gridCol>
                <a:gridCol w="1460842">
                  <a:extLst>
                    <a:ext uri="{9D8B030D-6E8A-4147-A177-3AD203B41FA5}">
                      <a16:colId xmlns:a16="http://schemas.microsoft.com/office/drawing/2014/main" val="4245651876"/>
                    </a:ext>
                  </a:extLst>
                </a:gridCol>
              </a:tblGrid>
              <a:tr h="424524">
                <a:tc>
                  <a:txBody>
                    <a:bodyPr/>
                    <a:lstStyle/>
                    <a:p>
                      <a:pPr algn="ctr"/>
                      <a:r>
                        <a:rPr lang="it-IT" sz="1050" err="1"/>
                        <a:t>Parameter</a:t>
                      </a:r>
                      <a:endParaRPr lang="it-IT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Reference NGCC (w/o CCS)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NGCC with post-combustion CCS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448433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05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net power [MW]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629.42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544.67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704102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60.70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52.48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23923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/>
                        <a:t>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 </a:t>
                      </a:r>
                      <a:r>
                        <a:rPr lang="it-IT" sz="1050" err="1"/>
                        <a:t>Emission</a:t>
                      </a:r>
                      <a:r>
                        <a:rPr lang="it-IT" sz="1050"/>
                        <a:t> [kgCO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/</a:t>
                      </a:r>
                      <a:r>
                        <a:rPr lang="it-IT" sz="1050" err="1"/>
                        <a:t>MWhel</a:t>
                      </a:r>
                      <a:r>
                        <a:rPr lang="it-IT" sz="1050"/>
                        <a:t>]</a:t>
                      </a:r>
                      <a:endParaRPr lang="it-IT" sz="1050" b="1" kern="1200" baseline="-2500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337.81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19.60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75196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r>
                        <a:rPr lang="it-IT" sz="1050"/>
                        <a:t>SPECCA [MJ LHV/kgCO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]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2.919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74498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ECF518D-9281-4FE9-8908-695C10C9B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05521"/>
              </p:ext>
            </p:extLst>
          </p:nvPr>
        </p:nvGraphicFramePr>
        <p:xfrm>
          <a:off x="400050" y="909510"/>
          <a:ext cx="3427197" cy="1379220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505464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921733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1550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j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L/G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Qreb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212.9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Qspec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[MJ/kgCO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3.766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CCR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Mass flow rate to reboiler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82.82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E3A882-72C4-A0F2-A603-346F006DC817}"/>
              </a:ext>
            </a:extLst>
          </p:cNvPr>
          <p:cNvSpPr txBox="1"/>
          <p:nvPr/>
        </p:nvSpPr>
        <p:spPr>
          <a:xfrm>
            <a:off x="400050" y="60173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it-IT" sz="1400" b="1" baseline="-2500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 capture and compression results 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0C8A48-DC23-E5AF-FDC5-0B87D2E3DDCE}"/>
              </a:ext>
            </a:extLst>
          </p:cNvPr>
          <p:cNvSpPr txBox="1"/>
          <p:nvPr/>
        </p:nvSpPr>
        <p:spPr>
          <a:xfrm>
            <a:off x="4972050" y="63030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Steam cycle operation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Tabella 9">
            <a:extLst>
              <a:ext uri="{FF2B5EF4-FFF2-40B4-BE49-F238E27FC236}">
                <a16:creationId xmlns:a16="http://schemas.microsoft.com/office/drawing/2014/main" id="{9506315C-D16B-1B5C-F504-1EA92726D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29007"/>
              </p:ext>
            </p:extLst>
          </p:nvPr>
        </p:nvGraphicFramePr>
        <p:xfrm>
          <a:off x="4571999" y="1059534"/>
          <a:ext cx="3707842" cy="1089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4204824059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1555967272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4028417810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802909021"/>
                    </a:ext>
                  </a:extLst>
                </a:gridCol>
              </a:tblGrid>
              <a:tr h="4037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LP steam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IP steam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HP steam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888954"/>
                  </a:ext>
                </a:extLst>
              </a:tr>
              <a:tr h="228225">
                <a:tc>
                  <a:txBody>
                    <a:bodyPr/>
                    <a:lstStyle/>
                    <a:p>
                      <a:r>
                        <a:rPr lang="it-IT" sz="900" dirty="0"/>
                        <a:t>Temperature [°C]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002060"/>
                          </a:solidFill>
                        </a:rPr>
                        <a:t>322.6</a:t>
                      </a:r>
                      <a:endParaRPr lang="it-IT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339.7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002060"/>
                          </a:solidFill>
                        </a:rPr>
                        <a:t>605.0</a:t>
                      </a:r>
                      <a:endParaRPr lang="it-IT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044872"/>
                  </a:ext>
                </a:extLst>
              </a:tr>
              <a:tr h="219766">
                <a:tc>
                  <a:txBody>
                    <a:bodyPr/>
                    <a:lstStyle/>
                    <a:p>
                      <a:r>
                        <a:rPr lang="it-IT" sz="900" dirty="0"/>
                        <a:t>Pressure [bar]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002060"/>
                          </a:solidFill>
                        </a:rPr>
                        <a:t>5.93</a:t>
                      </a:r>
                      <a:endParaRPr lang="it-IT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44.47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184.8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604135"/>
                  </a:ext>
                </a:extLst>
              </a:tr>
              <a:tr h="228225">
                <a:tc>
                  <a:txBody>
                    <a:bodyPr/>
                    <a:lstStyle/>
                    <a:p>
                      <a:r>
                        <a:rPr lang="it-IT" sz="900" dirty="0"/>
                        <a:t>Mass flow rate [kg/s]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11.65</a:t>
                      </a: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9.30</a:t>
                      </a:r>
                      <a:endParaRPr lang="it-IT" sz="900" kern="1200" dirty="0">
                        <a:solidFill>
                          <a:schemeClr val="accent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75.08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27686534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EEBC12-60AE-8F69-DECA-959CDB4952FB}"/>
              </a:ext>
            </a:extLst>
          </p:cNvPr>
          <p:cNvSpPr txBox="1"/>
          <p:nvPr/>
        </p:nvSpPr>
        <p:spPr>
          <a:xfrm>
            <a:off x="246350" y="2553832"/>
            <a:ext cx="477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chemeClr val="accent6">
                    <a:lumMod val="75000"/>
                  </a:schemeClr>
                </a:solidFill>
              </a:rPr>
              <a:t>Comparison with reference NGCC at 80% </a:t>
            </a:r>
            <a:endParaRPr lang="en-GB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57C71649-EE9C-F21B-42EC-CA9315E9831B}"/>
              </a:ext>
            </a:extLst>
          </p:cNvPr>
          <p:cNvSpPr txBox="1">
            <a:spLocks/>
          </p:cNvSpPr>
          <p:nvPr/>
        </p:nvSpPr>
        <p:spPr>
          <a:xfrm>
            <a:off x="176011" y="0"/>
            <a:ext cx="7886700" cy="83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/>
              <a:t>Part-load 80% NGCC+CCS – Main output data</a:t>
            </a:r>
          </a:p>
        </p:txBody>
      </p:sp>
    </p:spTree>
    <p:extLst>
      <p:ext uri="{BB962C8B-B14F-4D97-AF65-F5344CB8AC3E}">
        <p14:creationId xmlns:p14="http://schemas.microsoft.com/office/powerpoint/2010/main" val="128945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9C80E2-1287-43B5-8807-C89B7C2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28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7F64220-5625-43E4-87DE-EEED5B41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1" y="0"/>
            <a:ext cx="7886700" cy="837286"/>
          </a:xfrm>
        </p:spPr>
        <p:txBody>
          <a:bodyPr>
            <a:normAutofit/>
          </a:bodyPr>
          <a:lstStyle/>
          <a:p>
            <a:r>
              <a:rPr lang="it-IT" sz="2000"/>
              <a:t>Part-load 60% NGCC+CCS – Main output data</a:t>
            </a:r>
          </a:p>
        </p:txBody>
      </p:sp>
      <p:graphicFrame>
        <p:nvGraphicFramePr>
          <p:cNvPr id="6" name="Tabella 12">
            <a:extLst>
              <a:ext uri="{FF2B5EF4-FFF2-40B4-BE49-F238E27FC236}">
                <a16:creationId xmlns:a16="http://schemas.microsoft.com/office/drawing/2014/main" id="{FDED3B58-0917-40B5-BA34-9FAD7CAC0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09656"/>
              </p:ext>
            </p:extLst>
          </p:nvPr>
        </p:nvGraphicFramePr>
        <p:xfrm>
          <a:off x="378563" y="1132301"/>
          <a:ext cx="3740798" cy="2707780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733091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007707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2253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/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27191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 mass flow rate [kg/s]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18.34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95166543"/>
                  </a:ext>
                </a:extLst>
              </a:tr>
              <a:tr h="27191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</a:t>
                      </a:r>
                      <a:r>
                        <a:rPr lang="it-IT" sz="1000" b="1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LHV input (25°C) [MW]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852.71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271915">
                <a:tc>
                  <a:txBody>
                    <a:bodyPr/>
                    <a:lstStyle/>
                    <a:p>
                      <a:pPr algn="l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mass flow rate [kg/s] 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738.7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  <a:tr h="271915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660.9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47346317"/>
                  </a:ext>
                </a:extLst>
              </a:tr>
              <a:tr h="271915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stack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110.8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4268297544"/>
                  </a:ext>
                </a:extLst>
              </a:tr>
              <a:tr h="1122882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composition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%]</a:t>
                      </a:r>
                    </a:p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H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N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Ar</a:t>
                      </a:r>
                      <a:endParaRPr lang="it-IT" sz="1000" b="1" kern="1200" baseline="-2500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11.749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4.269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8.926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74.164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0.893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11101722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665CA6-7CDF-4B95-A620-3D72DB99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A5F-7254-46D4-B729-784201B35B31}" type="datetime3">
              <a:rPr lang="en-US" smtClean="0"/>
              <a:t>15 December 2023</a:t>
            </a:fld>
            <a:endParaRPr lang="en-BE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0C7FF1A-E028-D429-1D49-B2271FC1A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03303"/>
              </p:ext>
            </p:extLst>
          </p:nvPr>
        </p:nvGraphicFramePr>
        <p:xfrm>
          <a:off x="4454290" y="788370"/>
          <a:ext cx="3880349" cy="3735061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836742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3395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n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316.631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LHV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31.77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145.89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cycle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31.77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 gross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462.52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auxiliary losses of power block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15.99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66736407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Power block net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446.53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934712209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auxiliaries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consumption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of CCS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17.56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822661012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428.97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11381445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50.31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52288110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BD659B03-F517-3DDA-4FB9-E61B1A2DA972}"/>
              </a:ext>
            </a:extLst>
          </p:cNvPr>
          <p:cNvSpPr/>
          <p:nvPr/>
        </p:nvSpPr>
        <p:spPr>
          <a:xfrm>
            <a:off x="4454289" y="4186829"/>
            <a:ext cx="3880349" cy="3366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8AC990-07CD-47E9-9237-212B2BD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F11-95E6-4E76-93E8-5B8082B530D1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F88B8-83ED-4253-95DA-6F8E40DC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29</a:t>
            </a:fld>
            <a:endParaRPr lang="en-BE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538E4DA5-D092-4AC4-A88C-40113B2D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55214"/>
              </p:ext>
            </p:extLst>
          </p:nvPr>
        </p:nvGraphicFramePr>
        <p:xfrm>
          <a:off x="1460815" y="2994384"/>
          <a:ext cx="5708684" cy="168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001">
                  <a:extLst>
                    <a:ext uri="{9D8B030D-6E8A-4147-A177-3AD203B41FA5}">
                      <a16:colId xmlns:a16="http://schemas.microsoft.com/office/drawing/2014/main" val="1895637314"/>
                    </a:ext>
                  </a:extLst>
                </a:gridCol>
                <a:gridCol w="1460841">
                  <a:extLst>
                    <a:ext uri="{9D8B030D-6E8A-4147-A177-3AD203B41FA5}">
                      <a16:colId xmlns:a16="http://schemas.microsoft.com/office/drawing/2014/main" val="2240589325"/>
                    </a:ext>
                  </a:extLst>
                </a:gridCol>
                <a:gridCol w="1460842">
                  <a:extLst>
                    <a:ext uri="{9D8B030D-6E8A-4147-A177-3AD203B41FA5}">
                      <a16:colId xmlns:a16="http://schemas.microsoft.com/office/drawing/2014/main" val="4245651876"/>
                    </a:ext>
                  </a:extLst>
                </a:gridCol>
              </a:tblGrid>
              <a:tr h="424524">
                <a:tc>
                  <a:txBody>
                    <a:bodyPr/>
                    <a:lstStyle/>
                    <a:p>
                      <a:pPr algn="ctr"/>
                      <a:r>
                        <a:rPr lang="it-IT" sz="1050" err="1"/>
                        <a:t>Parameter</a:t>
                      </a:r>
                      <a:endParaRPr lang="it-IT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Reference NGCC (w/o CCS)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NGCC with post-combustion CCS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448433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05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net power [MW]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501.64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428.97</a:t>
                      </a:r>
                      <a:endParaRPr lang="it-IT" sz="105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704102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58.6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50.31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23923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/>
                        <a:t>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 </a:t>
                      </a:r>
                      <a:r>
                        <a:rPr lang="it-IT" sz="1050" err="1"/>
                        <a:t>Emission</a:t>
                      </a:r>
                      <a:r>
                        <a:rPr lang="it-IT" sz="1050"/>
                        <a:t> [kgCO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/</a:t>
                      </a:r>
                      <a:r>
                        <a:rPr lang="it-IT" sz="1050" err="1"/>
                        <a:t>MWhel</a:t>
                      </a:r>
                      <a:r>
                        <a:rPr lang="it-IT" sz="1050"/>
                        <a:t>]</a:t>
                      </a:r>
                      <a:endParaRPr lang="it-IT" sz="1050" b="1" kern="1200" baseline="-2500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349.92</a:t>
                      </a:r>
                      <a:endParaRPr lang="it-IT" sz="105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accent1"/>
                          </a:solidFill>
                        </a:rPr>
                        <a:t>20.43</a:t>
                      </a:r>
                      <a:endParaRPr lang="it-IT" sz="105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75196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r>
                        <a:rPr lang="it-IT" sz="1050"/>
                        <a:t>SPECCA [MJ LHV/kgCO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]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3.074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74498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ECF518D-9281-4FE9-8908-695C10C9B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2143"/>
              </p:ext>
            </p:extLst>
          </p:nvPr>
        </p:nvGraphicFramePr>
        <p:xfrm>
          <a:off x="400050" y="909510"/>
          <a:ext cx="3427197" cy="1379220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505464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921733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1550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j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L/G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Qreb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173.7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Qspec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[MJ/kgCO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3.739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CCR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Mass flow rate to reboiler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68.59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E3A882-72C4-A0F2-A603-346F006DC817}"/>
              </a:ext>
            </a:extLst>
          </p:cNvPr>
          <p:cNvSpPr txBox="1"/>
          <p:nvPr/>
        </p:nvSpPr>
        <p:spPr>
          <a:xfrm>
            <a:off x="400050" y="60173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it-IT" sz="1400" b="1" baseline="-2500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 capture and compression results 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0C8A48-DC23-E5AF-FDC5-0B87D2E3DDCE}"/>
              </a:ext>
            </a:extLst>
          </p:cNvPr>
          <p:cNvSpPr txBox="1"/>
          <p:nvPr/>
        </p:nvSpPr>
        <p:spPr>
          <a:xfrm>
            <a:off x="4972050" y="63030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accent6">
                    <a:lumMod val="75000"/>
                  </a:schemeClr>
                </a:solidFill>
              </a:rPr>
              <a:t>Steam cycle operation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Tabella 9">
            <a:extLst>
              <a:ext uri="{FF2B5EF4-FFF2-40B4-BE49-F238E27FC236}">
                <a16:creationId xmlns:a16="http://schemas.microsoft.com/office/drawing/2014/main" id="{9506315C-D16B-1B5C-F504-1EA92726D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89187"/>
              </p:ext>
            </p:extLst>
          </p:nvPr>
        </p:nvGraphicFramePr>
        <p:xfrm>
          <a:off x="4571999" y="1059534"/>
          <a:ext cx="3707842" cy="1089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4204824059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1555967272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4028417810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802909021"/>
                    </a:ext>
                  </a:extLst>
                </a:gridCol>
              </a:tblGrid>
              <a:tr h="4037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LP steam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IP steam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HP steam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888954"/>
                  </a:ext>
                </a:extLst>
              </a:tr>
              <a:tr h="228225">
                <a:tc>
                  <a:txBody>
                    <a:bodyPr/>
                    <a:lstStyle/>
                    <a:p>
                      <a:r>
                        <a:rPr lang="it-IT" sz="900" dirty="0"/>
                        <a:t>Temperature [°C]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002060"/>
                          </a:solidFill>
                        </a:rPr>
                        <a:t>323.0</a:t>
                      </a:r>
                      <a:endParaRPr lang="it-IT" sz="9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44872"/>
                  </a:ext>
                </a:extLst>
              </a:tr>
              <a:tr h="219766">
                <a:tc>
                  <a:txBody>
                    <a:bodyPr/>
                    <a:lstStyle/>
                    <a:p>
                      <a:r>
                        <a:rPr lang="it-IT" sz="900" dirty="0"/>
                        <a:t>Pressure [bar]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002060"/>
                          </a:solidFill>
                        </a:rPr>
                        <a:t>5.45</a:t>
                      </a:r>
                      <a:endParaRPr lang="it-IT" sz="9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44.51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184.9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04135"/>
                  </a:ext>
                </a:extLst>
              </a:tr>
              <a:tr h="228225">
                <a:tc>
                  <a:txBody>
                    <a:bodyPr/>
                    <a:lstStyle/>
                    <a:p>
                      <a:r>
                        <a:rPr lang="it-IT" sz="900" dirty="0"/>
                        <a:t>Mass flow rate [kg/s]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15.31</a:t>
                      </a: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12.83</a:t>
                      </a: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99.35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27686534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EEBC12-60AE-8F69-DECA-959CDB4952FB}"/>
              </a:ext>
            </a:extLst>
          </p:cNvPr>
          <p:cNvSpPr txBox="1"/>
          <p:nvPr/>
        </p:nvSpPr>
        <p:spPr>
          <a:xfrm>
            <a:off x="246350" y="2553832"/>
            <a:ext cx="477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chemeClr val="accent6">
                    <a:lumMod val="75000"/>
                  </a:schemeClr>
                </a:solidFill>
              </a:rPr>
              <a:t>Comparison with reference NGCC at 60% </a:t>
            </a:r>
            <a:endParaRPr lang="en-GB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57C71649-EE9C-F21B-42EC-CA9315E9831B}"/>
              </a:ext>
            </a:extLst>
          </p:cNvPr>
          <p:cNvSpPr txBox="1">
            <a:spLocks/>
          </p:cNvSpPr>
          <p:nvPr/>
        </p:nvSpPr>
        <p:spPr>
          <a:xfrm>
            <a:off x="176011" y="0"/>
            <a:ext cx="7886700" cy="83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/>
              <a:t>Part-load 60% NGCC+CCS – Main output data</a:t>
            </a:r>
          </a:p>
        </p:txBody>
      </p:sp>
    </p:spTree>
    <p:extLst>
      <p:ext uri="{BB962C8B-B14F-4D97-AF65-F5344CB8AC3E}">
        <p14:creationId xmlns:p14="http://schemas.microsoft.com/office/powerpoint/2010/main" val="40644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A1A35B-9E84-462A-91CC-085849D7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</a:t>
            </a:fld>
            <a:endParaRPr lang="en-BE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67F450E-C7B8-4A30-9965-1C909834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06" y="107227"/>
            <a:ext cx="7886700" cy="885922"/>
          </a:xfrm>
        </p:spPr>
        <p:txBody>
          <a:bodyPr>
            <a:normAutofit/>
          </a:bodyPr>
          <a:lstStyle/>
          <a:p>
            <a:r>
              <a:rPr lang="it-IT" sz="2000"/>
              <a:t>NGCC design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0DADF9-F4A3-49BB-BF31-E10BB9D76F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769" y="1218803"/>
            <a:ext cx="5211687" cy="3421884"/>
          </a:xfrm>
        </p:spPr>
        <p:txBody>
          <a:bodyPr>
            <a:normAutofit/>
          </a:bodyPr>
          <a:lstStyle/>
          <a:p>
            <a:r>
              <a:rPr lang="it-IT" sz="1200"/>
              <a:t>State-of-the-art Natural Gas Combined Cycle (</a:t>
            </a:r>
            <a:r>
              <a:rPr lang="it-IT" sz="1200" b="1"/>
              <a:t>NGCC</a:t>
            </a:r>
            <a:r>
              <a:rPr lang="it-IT" sz="1200"/>
              <a:t>) with </a:t>
            </a:r>
            <a:r>
              <a:rPr lang="it-IT" sz="1200" b="1"/>
              <a:t>three-pressure level HRSG</a:t>
            </a:r>
          </a:p>
          <a:p>
            <a:endParaRPr lang="it-IT" sz="1200"/>
          </a:p>
          <a:p>
            <a:r>
              <a:rPr lang="it-IT" sz="1200" b="1"/>
              <a:t>H-class</a:t>
            </a:r>
            <a:r>
              <a:rPr lang="it-IT" sz="1200"/>
              <a:t> Gas Turbine technological level (different sizes may be considered starting from a large-size model)</a:t>
            </a:r>
          </a:p>
          <a:p>
            <a:endParaRPr lang="it-IT" sz="1200"/>
          </a:p>
          <a:p>
            <a:r>
              <a:rPr lang="it-IT" sz="1200" b="1"/>
              <a:t>Two approaches </a:t>
            </a:r>
            <a:r>
              <a:rPr lang="it-IT" sz="1200"/>
              <a:t>considered for the design of the NGCC:</a:t>
            </a:r>
          </a:p>
          <a:p>
            <a:pPr marL="571500" lvl="1" indent="-228600">
              <a:buFont typeface="+mj-lt"/>
              <a:buAutoNum type="arabicPeriod"/>
            </a:pPr>
            <a:r>
              <a:rPr lang="it-IT" sz="1200" b="1"/>
              <a:t>Retrofit</a:t>
            </a:r>
            <a:r>
              <a:rPr lang="it-IT" sz="1200"/>
              <a:t> of H-class NGCC (conventional design)</a:t>
            </a:r>
          </a:p>
          <a:p>
            <a:pPr marL="571500" lvl="1" indent="-228600">
              <a:buFont typeface="+mj-lt"/>
              <a:buAutoNum type="arabicPeriod"/>
            </a:pPr>
            <a:r>
              <a:rPr lang="it-IT" sz="1200" b="1"/>
              <a:t>Greenfield</a:t>
            </a:r>
            <a:r>
              <a:rPr lang="it-IT" sz="1200"/>
              <a:t> H-class NGCC with </a:t>
            </a:r>
            <a:r>
              <a:rPr lang="en-BZ" sz="1200"/>
              <a:t>post-combustion</a:t>
            </a:r>
            <a:r>
              <a:rPr lang="it-IT" sz="1200"/>
              <a:t> CO</a:t>
            </a:r>
            <a:r>
              <a:rPr lang="it-IT" sz="1200" baseline="-25000"/>
              <a:t>2</a:t>
            </a:r>
            <a:r>
              <a:rPr lang="it-IT" sz="1200"/>
              <a:t> capture and storage</a:t>
            </a:r>
          </a:p>
          <a:p>
            <a:pPr marL="571500" lvl="1" indent="-228600">
              <a:buFont typeface="+mj-lt"/>
              <a:buAutoNum type="arabicPeriod"/>
            </a:pPr>
            <a:endParaRPr lang="it-IT" sz="1200"/>
          </a:p>
          <a:p>
            <a:r>
              <a:rPr lang="en-GB" sz="1200"/>
              <a:t>Software: </a:t>
            </a:r>
            <a:r>
              <a:rPr lang="en-GB" sz="1200" b="1"/>
              <a:t>Thermoflex</a:t>
            </a:r>
            <a:r>
              <a:rPr lang="en-GB" sz="1200"/>
              <a:t> 31</a:t>
            </a:r>
          </a:p>
          <a:p>
            <a:pPr marL="0" indent="0">
              <a:buNone/>
            </a:pPr>
            <a:endParaRPr lang="it-IT" sz="130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A601000F-B9AB-4831-B94D-91971E84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56" y="984798"/>
            <a:ext cx="3164239" cy="302458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FAF3AC1-6336-46F2-9D1F-93F58FA8C5D7}"/>
              </a:ext>
            </a:extLst>
          </p:cNvPr>
          <p:cNvSpPr txBox="1"/>
          <p:nvPr/>
        </p:nvSpPr>
        <p:spPr>
          <a:xfrm>
            <a:off x="5540456" y="3998333"/>
            <a:ext cx="294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002A5C"/>
                </a:solidFill>
              </a:rPr>
              <a:t>Fig.1 </a:t>
            </a:r>
            <a:r>
              <a:rPr lang="en-US" sz="800" i="1">
                <a:solidFill>
                  <a:srgbClr val="002A5C"/>
                </a:solidFill>
              </a:rPr>
              <a:t>Process layout, natural gas combined cycle (NGCC), without CO2 capture. [1]</a:t>
            </a:r>
            <a:endParaRPr lang="it-IT" sz="800" i="1">
              <a:solidFill>
                <a:srgbClr val="002A5C"/>
              </a:solidFill>
            </a:endParaRPr>
          </a:p>
        </p:txBody>
      </p:sp>
      <p:sp>
        <p:nvSpPr>
          <p:cNvPr id="27" name="Segnaposto data 26">
            <a:extLst>
              <a:ext uri="{FF2B5EF4-FFF2-40B4-BE49-F238E27FC236}">
                <a16:creationId xmlns:a16="http://schemas.microsoft.com/office/drawing/2014/main" id="{FB345A7C-0998-4B6A-A9E7-8BBFB749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BB4-3D6C-4F72-8CBC-B085BDC980D7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61493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9C80E2-1287-43B5-8807-C89B7C2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30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7F64220-5625-43E4-87DE-EEED5B41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1" y="0"/>
            <a:ext cx="7886700" cy="837286"/>
          </a:xfrm>
        </p:spPr>
        <p:txBody>
          <a:bodyPr>
            <a:normAutofit/>
          </a:bodyPr>
          <a:lstStyle/>
          <a:p>
            <a:r>
              <a:rPr lang="it-IT" sz="2000"/>
              <a:t>Part-load 30% NGCC+CCS – Main output data</a:t>
            </a:r>
          </a:p>
        </p:txBody>
      </p:sp>
      <p:graphicFrame>
        <p:nvGraphicFramePr>
          <p:cNvPr id="6" name="Tabella 12">
            <a:extLst>
              <a:ext uri="{FF2B5EF4-FFF2-40B4-BE49-F238E27FC236}">
                <a16:creationId xmlns:a16="http://schemas.microsoft.com/office/drawing/2014/main" id="{FDED3B58-0917-40B5-BA34-9FAD7CAC0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366092"/>
              </p:ext>
            </p:extLst>
          </p:nvPr>
        </p:nvGraphicFramePr>
        <p:xfrm>
          <a:off x="419631" y="1209821"/>
          <a:ext cx="3740798" cy="2707782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733091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007707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2641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/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 mass flow rate [kg/s]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000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12.08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95166543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Fuel</a:t>
                      </a:r>
                      <a:r>
                        <a:rPr lang="it-IT" sz="1000" b="1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LHV input (25°C) [MW]</a:t>
                      </a:r>
                    </a:p>
                  </a:txBody>
                  <a:tcPr marL="72000" marR="7620" marT="7620" marB="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561.854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mass flow rate [kg/s] 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555.6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663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547346317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stack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[°C]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4268297544"/>
                  </a:ext>
                </a:extLst>
              </a:tr>
              <a:tr h="1122882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gas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composition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%]</a:t>
                      </a:r>
                    </a:p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H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N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  Ar</a:t>
                      </a:r>
                      <a:endParaRPr lang="it-IT" sz="1000" b="1" kern="1200" baseline="-2500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12.847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3.751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7.959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74.546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0.897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11101722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665CA6-7CDF-4B95-A620-3D72DB99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A5F-7254-46D4-B729-784201B35B31}" type="datetime3">
              <a:rPr lang="en-US" smtClean="0"/>
              <a:t>15 December 2023</a:t>
            </a:fld>
            <a:endParaRPr lang="en-BE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0C7FF1A-E028-D429-1D49-B2271FC1A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80851"/>
              </p:ext>
            </p:extLst>
          </p:nvPr>
        </p:nvGraphicFramePr>
        <p:xfrm>
          <a:off x="4404049" y="723055"/>
          <a:ext cx="3845990" cy="3736744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811624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1034366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33970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n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158.61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Gas turbine LHV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28.18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turbine power output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114.17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Steam cycle efficiency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32.87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 gross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272.78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auxiliary losses of power block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7.519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66736407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Power block net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265.26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934712209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auxiliaries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consumption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of CCS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13.59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822661012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power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251.67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311381445"/>
                  </a:ext>
                </a:extLst>
              </a:tr>
              <a:tr h="339704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44.79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52288110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817B29A3-322E-57A2-16A5-46D3E41B124C}"/>
              </a:ext>
            </a:extLst>
          </p:cNvPr>
          <p:cNvSpPr/>
          <p:nvPr/>
        </p:nvSpPr>
        <p:spPr>
          <a:xfrm>
            <a:off x="4404049" y="4123205"/>
            <a:ext cx="3845990" cy="336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46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8AC990-07CD-47E9-9237-212B2BD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F11-95E6-4E76-93E8-5B8082B530D1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F88B8-83ED-4253-95DA-6F8E40DC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31</a:t>
            </a:fld>
            <a:endParaRPr lang="en-BE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538E4DA5-D092-4AC4-A88C-40113B2D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59831"/>
              </p:ext>
            </p:extLst>
          </p:nvPr>
        </p:nvGraphicFramePr>
        <p:xfrm>
          <a:off x="1460815" y="2994384"/>
          <a:ext cx="5708684" cy="168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001">
                  <a:extLst>
                    <a:ext uri="{9D8B030D-6E8A-4147-A177-3AD203B41FA5}">
                      <a16:colId xmlns:a16="http://schemas.microsoft.com/office/drawing/2014/main" val="1895637314"/>
                    </a:ext>
                  </a:extLst>
                </a:gridCol>
                <a:gridCol w="1460841">
                  <a:extLst>
                    <a:ext uri="{9D8B030D-6E8A-4147-A177-3AD203B41FA5}">
                      <a16:colId xmlns:a16="http://schemas.microsoft.com/office/drawing/2014/main" val="2240589325"/>
                    </a:ext>
                  </a:extLst>
                </a:gridCol>
                <a:gridCol w="1460842">
                  <a:extLst>
                    <a:ext uri="{9D8B030D-6E8A-4147-A177-3AD203B41FA5}">
                      <a16:colId xmlns:a16="http://schemas.microsoft.com/office/drawing/2014/main" val="4245651876"/>
                    </a:ext>
                  </a:extLst>
                </a:gridCol>
              </a:tblGrid>
              <a:tr h="424524">
                <a:tc>
                  <a:txBody>
                    <a:bodyPr/>
                    <a:lstStyle/>
                    <a:p>
                      <a:pPr algn="ctr"/>
                      <a:r>
                        <a:rPr lang="it-IT" sz="1050" err="1"/>
                        <a:t>Parameter</a:t>
                      </a:r>
                      <a:endParaRPr lang="it-IT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Reference NGCC (w/o CCS)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NGCC with post-combustion CCS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448433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Plant</a:t>
                      </a:r>
                      <a:r>
                        <a:rPr lang="it-IT" sz="105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net power [MW]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295.44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251.67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704102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electric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50" b="1" i="0" kern="1200" err="1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efficiency</a:t>
                      </a:r>
                      <a:r>
                        <a:rPr lang="it-IT" sz="1050" b="1" i="0" kern="120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[%]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52.64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44.79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23923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/>
                        <a:t>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 </a:t>
                      </a:r>
                      <a:r>
                        <a:rPr lang="it-IT" sz="1050" err="1"/>
                        <a:t>Emission</a:t>
                      </a:r>
                      <a:r>
                        <a:rPr lang="it-IT" sz="1050"/>
                        <a:t> [kgCO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/</a:t>
                      </a:r>
                      <a:r>
                        <a:rPr lang="it-IT" sz="1050" err="1"/>
                        <a:t>MWhel</a:t>
                      </a:r>
                      <a:r>
                        <a:rPr lang="it-IT" sz="1050"/>
                        <a:t>]</a:t>
                      </a:r>
                      <a:endParaRPr lang="it-IT" sz="1050" b="1" kern="1200" baseline="-2500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389.57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20.89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75196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r>
                        <a:rPr lang="it-IT" sz="1050"/>
                        <a:t>SPECCA [MJ LHV/kgCO</a:t>
                      </a:r>
                      <a:r>
                        <a:rPr lang="it-IT" sz="1050" b="1" kern="12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50"/>
                        <a:t>]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50" dirty="0">
                          <a:solidFill>
                            <a:schemeClr val="accent1"/>
                          </a:solidFill>
                        </a:rPr>
                        <a:t>3.25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74498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ECF518D-9281-4FE9-8908-695C10C9B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16245"/>
              </p:ext>
            </p:extLst>
          </p:nvPr>
        </p:nvGraphicFramePr>
        <p:xfrm>
          <a:off x="400050" y="909510"/>
          <a:ext cx="3427197" cy="1379220"/>
        </p:xfrm>
        <a:graphic>
          <a:graphicData uri="http://schemas.openxmlformats.org/drawingml/2006/table">
            <a:tbl>
              <a:tblPr firstCol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2505464">
                  <a:extLst>
                    <a:ext uri="{9D8B030D-6E8A-4147-A177-3AD203B41FA5}">
                      <a16:colId xmlns:a16="http://schemas.microsoft.com/office/drawing/2014/main" val="2858647063"/>
                    </a:ext>
                  </a:extLst>
                </a:gridCol>
                <a:gridCol w="921733">
                  <a:extLst>
                    <a:ext uri="{9D8B030D-6E8A-4147-A177-3AD203B41FA5}">
                      <a16:colId xmlns:a16="http://schemas.microsoft.com/office/drawing/2014/main" val="1885558418"/>
                    </a:ext>
                  </a:extLst>
                </a:gridCol>
              </a:tblGrid>
              <a:tr h="1550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>
                          <a:latin typeface="+mj-lt"/>
                        </a:rPr>
                        <a:t>Parameter</a:t>
                      </a: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Value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05583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L/G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68175426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Qreb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[MW]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114.2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753232037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 err="1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Qspec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[MJ/kgCO</a:t>
                      </a:r>
                      <a:r>
                        <a:rPr lang="it-IT" sz="1000" b="1" kern="1200" baseline="-250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3.725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2206764387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CCR [%]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rgbClr val="002060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95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179843565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l"/>
                      <a:r>
                        <a:rPr lang="it-IT" sz="1000" b="1" i="0">
                          <a:solidFill>
                            <a:schemeClr val="bg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Mass flow rate to reboiler [kg/s]</a:t>
                      </a:r>
                    </a:p>
                  </a:txBody>
                  <a:tcPr marL="72000" anchor="ctr">
                    <a:solidFill>
                      <a:srgbClr val="002A5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2A5C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45.12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391531207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E3A882-72C4-A0F2-A603-346F006DC817}"/>
              </a:ext>
            </a:extLst>
          </p:cNvPr>
          <p:cNvSpPr txBox="1"/>
          <p:nvPr/>
        </p:nvSpPr>
        <p:spPr>
          <a:xfrm>
            <a:off x="400050" y="60173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it-IT" sz="14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capture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compression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0C8A48-DC23-E5AF-FDC5-0B87D2E3DDCE}"/>
              </a:ext>
            </a:extLst>
          </p:cNvPr>
          <p:cNvSpPr txBox="1"/>
          <p:nvPr/>
        </p:nvSpPr>
        <p:spPr>
          <a:xfrm>
            <a:off x="4972050" y="63030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Steam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cycle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operation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Tabella 9">
            <a:extLst>
              <a:ext uri="{FF2B5EF4-FFF2-40B4-BE49-F238E27FC236}">
                <a16:creationId xmlns:a16="http://schemas.microsoft.com/office/drawing/2014/main" id="{9506315C-D16B-1B5C-F504-1EA92726D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97822"/>
              </p:ext>
            </p:extLst>
          </p:nvPr>
        </p:nvGraphicFramePr>
        <p:xfrm>
          <a:off x="4571999" y="1059534"/>
          <a:ext cx="3707842" cy="1089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4204824059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1555967272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4028417810"/>
                    </a:ext>
                  </a:extLst>
                </a:gridCol>
                <a:gridCol w="778747">
                  <a:extLst>
                    <a:ext uri="{9D8B030D-6E8A-4147-A177-3AD203B41FA5}">
                      <a16:colId xmlns:a16="http://schemas.microsoft.com/office/drawing/2014/main" val="802909021"/>
                    </a:ext>
                  </a:extLst>
                </a:gridCol>
              </a:tblGrid>
              <a:tr h="4037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LP steam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IP steam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/>
                        <a:t>HP steam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888954"/>
                  </a:ext>
                </a:extLst>
              </a:tr>
              <a:tr h="228225">
                <a:tc>
                  <a:txBody>
                    <a:bodyPr/>
                    <a:lstStyle/>
                    <a:p>
                      <a:r>
                        <a:rPr lang="it-IT" sz="900" dirty="0"/>
                        <a:t>Temperature [°C]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002060"/>
                          </a:solidFill>
                        </a:rPr>
                        <a:t>322.6</a:t>
                      </a:r>
                      <a:endParaRPr lang="it-IT" sz="9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339.7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44872"/>
                  </a:ext>
                </a:extLst>
              </a:tr>
              <a:tr h="219766">
                <a:tc>
                  <a:txBody>
                    <a:bodyPr/>
                    <a:lstStyle/>
                    <a:p>
                      <a:r>
                        <a:rPr lang="it-IT" sz="900" dirty="0"/>
                        <a:t>Pressure [bar]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5.358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44.47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002060"/>
                          </a:solidFill>
                        </a:rPr>
                        <a:t>184.8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04135"/>
                  </a:ext>
                </a:extLst>
              </a:tr>
              <a:tr h="228225">
                <a:tc>
                  <a:txBody>
                    <a:bodyPr/>
                    <a:lstStyle/>
                    <a:p>
                      <a:r>
                        <a:rPr lang="it-IT" sz="900" dirty="0"/>
                        <a:t>Mass flow rate [kg/s]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11.65</a:t>
                      </a: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9.297</a:t>
                      </a: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accent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75.08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627686534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EEBC12-60AE-8F69-DECA-959CDB4952FB}"/>
              </a:ext>
            </a:extLst>
          </p:cNvPr>
          <p:cNvSpPr txBox="1"/>
          <p:nvPr/>
        </p:nvSpPr>
        <p:spPr>
          <a:xfrm>
            <a:off x="246350" y="2553832"/>
            <a:ext cx="477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>
                <a:solidFill>
                  <a:schemeClr val="accent6">
                    <a:lumMod val="75000"/>
                  </a:schemeClr>
                </a:solidFill>
              </a:rPr>
              <a:t>Comparison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 with </a:t>
            </a:r>
            <a:r>
              <a:rPr lang="it-IT" sz="1800" b="1" dirty="0" err="1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 NGCC </a:t>
            </a:r>
            <a:r>
              <a:rPr lang="it-IT" sz="1800" b="1" dirty="0" err="1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 30%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57C71649-EE9C-F21B-42EC-CA9315E9831B}"/>
              </a:ext>
            </a:extLst>
          </p:cNvPr>
          <p:cNvSpPr txBox="1">
            <a:spLocks/>
          </p:cNvSpPr>
          <p:nvPr/>
        </p:nvSpPr>
        <p:spPr>
          <a:xfrm>
            <a:off x="176011" y="0"/>
            <a:ext cx="7886700" cy="83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/>
              <a:t>Part-load 30% NGCC+CCS – Main output data</a:t>
            </a:r>
          </a:p>
        </p:txBody>
      </p:sp>
    </p:spTree>
    <p:extLst>
      <p:ext uri="{BB962C8B-B14F-4D97-AF65-F5344CB8AC3E}">
        <p14:creationId xmlns:p14="http://schemas.microsoft.com/office/powerpoint/2010/main" val="3093704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5229A1-9902-47B2-B65F-A7E74B8F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F11-95E6-4E76-93E8-5B8082B530D1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83E918-8EFA-4ACB-B2BE-02C60375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32</a:t>
            </a:fld>
            <a:endParaRPr lang="en-B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342531-5BDB-434C-9DA3-2D3102BA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40" y="193639"/>
            <a:ext cx="7219121" cy="344306"/>
          </a:xfrm>
        </p:spPr>
        <p:txBody>
          <a:bodyPr>
            <a:noAutofit/>
          </a:bodyPr>
          <a:lstStyle/>
          <a:p>
            <a:r>
              <a:rPr lang="en-GB" sz="2000"/>
              <a:t>Gas turbine performance plots </a:t>
            </a:r>
            <a:endParaRPr lang="en-GB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F8D3758-4F7A-CDC5-EC87-510E945F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3" y="719636"/>
            <a:ext cx="3737931" cy="19626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528FA62-481C-FCB9-B168-312AC3009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95" y="2750858"/>
            <a:ext cx="3737929" cy="196262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5A216FD-2195-5562-5AFE-79DFA6E7D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215" y="719635"/>
            <a:ext cx="3796607" cy="196262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96E7B2F-327A-D47A-56DD-C935C0B6D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215" y="2750858"/>
            <a:ext cx="3796607" cy="19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6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5229A1-9902-47B2-B65F-A7E74B8F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F11-95E6-4E76-93E8-5B8082B530D1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83E918-8EFA-4ACB-B2BE-02C60375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33</a:t>
            </a:fld>
            <a:endParaRPr lang="en-B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342531-5BDB-434C-9DA3-2D3102BA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40" y="193639"/>
            <a:ext cx="7219121" cy="344306"/>
          </a:xfrm>
        </p:spPr>
        <p:txBody>
          <a:bodyPr>
            <a:noAutofit/>
          </a:bodyPr>
          <a:lstStyle/>
          <a:p>
            <a:r>
              <a:rPr lang="en-GB" sz="2000"/>
              <a:t>Power plant performance plots </a:t>
            </a:r>
            <a:endParaRPr lang="en-GB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ED8E8A-7CD9-CFE1-A2AC-4C4F88D6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5" y="719637"/>
            <a:ext cx="3737929" cy="19601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20FDACD-4C43-0286-10CF-83914C287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215" y="719638"/>
            <a:ext cx="3796607" cy="19601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87E8F5-0EBB-1EA3-E3B3-C502D97F2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215" y="2750857"/>
            <a:ext cx="3796607" cy="196262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AB297A-7403-0C5A-B487-B13D43529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94" y="2750857"/>
            <a:ext cx="3737929" cy="19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5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BE09-0218-9E4C-83F9-9E01B00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34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1884F-95D9-684C-ADDF-91AA4C30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5" y="94413"/>
            <a:ext cx="7886700" cy="813800"/>
          </a:xfrm>
        </p:spPr>
        <p:txBody>
          <a:bodyPr>
            <a:normAutofit/>
          </a:bodyPr>
          <a:lstStyle/>
          <a:p>
            <a:r>
              <a:rPr lang="it-IT" sz="2500">
                <a:solidFill>
                  <a:srgbClr val="002A5C"/>
                </a:solidFill>
              </a:rPr>
              <a:t>Next steps</a:t>
            </a:r>
            <a:endParaRPr lang="en-BE" sz="2500">
              <a:solidFill>
                <a:srgbClr val="002A5C"/>
              </a:solidFill>
            </a:endParaRPr>
          </a:p>
        </p:txBody>
      </p:sp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6A865A00-8625-402D-B2AF-4A568A13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18EE-A74E-420E-A6D3-E75AC12C644B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C09E10FC-483D-1B08-DA29-2C634EA719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769" y="1089494"/>
            <a:ext cx="7535930" cy="3118084"/>
          </a:xfrm>
        </p:spPr>
        <p:txBody>
          <a:bodyPr>
            <a:normAutofit/>
          </a:bodyPr>
          <a:lstStyle/>
          <a:p>
            <a:pPr algn="just"/>
            <a:r>
              <a:rPr lang="en-CA" sz="1400" b="1"/>
              <a:t>Full-load</a:t>
            </a:r>
            <a:r>
              <a:rPr lang="en-CA" sz="1400"/>
              <a:t> and </a:t>
            </a:r>
            <a:r>
              <a:rPr lang="en-CA" sz="1400" b="1"/>
              <a:t>part-load analysis </a:t>
            </a:r>
            <a:r>
              <a:rPr lang="en-CA" sz="1400"/>
              <a:t>of the </a:t>
            </a:r>
            <a:r>
              <a:rPr lang="en-CA" sz="1400" b="1"/>
              <a:t>large-size</a:t>
            </a:r>
            <a:r>
              <a:rPr lang="en-CA" sz="1400"/>
              <a:t> NGCC with post-combustion CO</a:t>
            </a:r>
            <a:r>
              <a:rPr lang="en-CA" sz="1400" baseline="-25000"/>
              <a:t>2</a:t>
            </a:r>
            <a:r>
              <a:rPr lang="en-CA" sz="1400"/>
              <a:t> capture (</a:t>
            </a:r>
            <a:r>
              <a:rPr lang="en-CA" sz="1400" b="1"/>
              <a:t>retrofit case</a:t>
            </a:r>
            <a:r>
              <a:rPr lang="en-CA" sz="1400"/>
              <a:t>)</a:t>
            </a:r>
          </a:p>
          <a:p>
            <a:pPr algn="just"/>
            <a:endParaRPr lang="en-CA" sz="1400"/>
          </a:p>
          <a:p>
            <a:pPr algn="just"/>
            <a:r>
              <a:rPr lang="en-CA" sz="1400"/>
              <a:t>In case the mnimum load of the gas turbine can not be reached for the retrofit case, evaluation of the possible strategies to reach 30%</a:t>
            </a:r>
          </a:p>
          <a:p>
            <a:pPr algn="just"/>
            <a:endParaRPr lang="en-CA" sz="1400"/>
          </a:p>
          <a:p>
            <a:pPr algn="just"/>
            <a:r>
              <a:rPr lang="en-CA" sz="1400" b="1"/>
              <a:t>Full-load</a:t>
            </a:r>
            <a:r>
              <a:rPr lang="en-CA" sz="1400"/>
              <a:t> and </a:t>
            </a:r>
            <a:r>
              <a:rPr lang="en-CA" sz="1400" b="1"/>
              <a:t>part-load analysis </a:t>
            </a:r>
            <a:r>
              <a:rPr lang="en-CA" sz="1400"/>
              <a:t>of the </a:t>
            </a:r>
            <a:r>
              <a:rPr lang="en-CA" sz="1400" b="1"/>
              <a:t>medium-size</a:t>
            </a:r>
            <a:r>
              <a:rPr lang="en-CA" sz="1400"/>
              <a:t> NGCC with post-combustion CO</a:t>
            </a:r>
            <a:r>
              <a:rPr lang="en-CA" sz="1400" baseline="-25000"/>
              <a:t>2</a:t>
            </a:r>
            <a:r>
              <a:rPr lang="en-CA" sz="1400"/>
              <a:t> capture (</a:t>
            </a:r>
            <a:r>
              <a:rPr lang="en-CA" sz="1400" b="1"/>
              <a:t>both greenfield and retrofit case</a:t>
            </a:r>
            <a:r>
              <a:rPr lang="en-CA" sz="1400"/>
              <a:t>)</a:t>
            </a:r>
          </a:p>
          <a:p>
            <a:pPr algn="just"/>
            <a:endParaRPr lang="en-CA" sz="1400"/>
          </a:p>
          <a:p>
            <a:pPr algn="just"/>
            <a:r>
              <a:rPr lang="en-CA" sz="1400" b="1"/>
              <a:t>Full-load</a:t>
            </a:r>
            <a:r>
              <a:rPr lang="en-CA" sz="1400"/>
              <a:t> and </a:t>
            </a:r>
            <a:r>
              <a:rPr lang="en-CA" sz="1400" b="1"/>
              <a:t>part-load analysis </a:t>
            </a:r>
            <a:r>
              <a:rPr lang="en-CA" sz="1400"/>
              <a:t>of the </a:t>
            </a:r>
            <a:r>
              <a:rPr lang="en-CA" sz="1400" b="1"/>
              <a:t>small-size</a:t>
            </a:r>
            <a:r>
              <a:rPr lang="en-CA" sz="1400"/>
              <a:t> NGCC with post-combustion CO</a:t>
            </a:r>
            <a:r>
              <a:rPr lang="en-CA" sz="1400" baseline="-25000"/>
              <a:t>2</a:t>
            </a:r>
            <a:r>
              <a:rPr lang="en-CA" sz="1400"/>
              <a:t> capture (</a:t>
            </a:r>
            <a:r>
              <a:rPr lang="en-CA" sz="1400" b="1"/>
              <a:t>only greenfield case</a:t>
            </a:r>
            <a:r>
              <a:rPr lang="en-CA" sz="1400"/>
              <a:t>)</a:t>
            </a:r>
          </a:p>
          <a:p>
            <a:pPr algn="just"/>
            <a:endParaRPr lang="en-CA" sz="1400"/>
          </a:p>
          <a:p>
            <a:pPr algn="just"/>
            <a:endParaRPr lang="en-CA" sz="1400"/>
          </a:p>
          <a:p>
            <a:pPr algn="just"/>
            <a:endParaRPr lang="en-CA" sz="1400"/>
          </a:p>
        </p:txBody>
      </p:sp>
    </p:spTree>
    <p:extLst>
      <p:ext uri="{BB962C8B-B14F-4D97-AF65-F5344CB8AC3E}">
        <p14:creationId xmlns:p14="http://schemas.microsoft.com/office/powerpoint/2010/main" val="470787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E5C-2775-A44A-8D96-F6DA27D2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Thank you for your attention</a:t>
            </a:r>
            <a:r>
              <a:rPr lang="it-IT"/>
              <a:t>!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9419-A425-FC49-B29F-D645A9E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35</a:t>
            </a:fld>
            <a:endParaRPr lang="en-B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8D3F4B-2F4A-4F8F-9481-56BAAA60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A93B-770F-4CF3-9D06-BB7032D18DB3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919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85759C-C6D0-4A6E-90FC-D95A47D2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36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D042351-4C95-4DEC-8EEE-3B1F5BC0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/>
              <a:t>Appendix</a:t>
            </a:r>
            <a:br>
              <a:rPr lang="it-IT" sz="2500"/>
            </a:br>
            <a:endParaRPr lang="it-IT" sz="250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122D167-E1E8-4C92-84D5-97093D09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71E-0D56-4E34-B8F8-F120F466EE76}" type="datetime3">
              <a:rPr lang="en-US" smtClean="0"/>
              <a:t>15 December 2023</a:t>
            </a:fld>
            <a:endParaRPr lang="en-BE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8B8A1-4B0B-A898-71B7-8B110793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2" y="1497163"/>
            <a:ext cx="4155858" cy="25020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7D16C91-A557-1BD8-7BAC-EC767537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653" y="1497163"/>
            <a:ext cx="4210495" cy="25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11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85759C-C6D0-4A6E-90FC-D95A47D2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37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D042351-4C95-4DEC-8EEE-3B1F5BC0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/>
              <a:t>Reference list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BB287E-A2C7-4384-AE46-DE589FCBEA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117943"/>
            <a:ext cx="7886700" cy="3600018"/>
          </a:xfrm>
        </p:spPr>
        <p:txBody>
          <a:bodyPr>
            <a:normAutofit/>
          </a:bodyPr>
          <a:lstStyle/>
          <a:p>
            <a:r>
              <a:rPr lang="en-US" sz="1200" b="1">
                <a:latin typeface="Arial"/>
                <a:cs typeface="Arial"/>
              </a:rPr>
              <a:t>[1]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K.Jordal</a:t>
            </a:r>
            <a:r>
              <a:rPr lang="en-US" sz="1200">
                <a:latin typeface="Arial"/>
                <a:cs typeface="Arial"/>
              </a:rPr>
              <a:t>, PA. </a:t>
            </a:r>
            <a:r>
              <a:rPr lang="en-US" sz="1200" err="1">
                <a:latin typeface="Arial"/>
                <a:cs typeface="Arial"/>
              </a:rPr>
              <a:t>Marchioro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Ystad</a:t>
            </a:r>
            <a:r>
              <a:rPr lang="en-US" sz="1200">
                <a:latin typeface="Arial"/>
                <a:cs typeface="Arial"/>
              </a:rPr>
              <a:t>, R.</a:t>
            </a:r>
            <a:r>
              <a:rPr lang="it-IT" sz="1200"/>
              <a:t> </a:t>
            </a:r>
            <a:r>
              <a:rPr lang="it-IT" sz="1200" err="1"/>
              <a:t>Anantharaman</a:t>
            </a:r>
            <a:r>
              <a:rPr lang="en-US" sz="1200">
                <a:latin typeface="Arial"/>
                <a:cs typeface="Arial"/>
              </a:rPr>
              <a:t>, A.</a:t>
            </a:r>
            <a:r>
              <a:rPr lang="it-IT" sz="1200"/>
              <a:t> </a:t>
            </a:r>
            <a:r>
              <a:rPr lang="it-IT" sz="1200" err="1"/>
              <a:t>Chikukwa</a:t>
            </a:r>
            <a:r>
              <a:rPr lang="en-US" sz="1200">
                <a:latin typeface="Arial"/>
                <a:cs typeface="Arial"/>
              </a:rPr>
              <a:t>, and O.</a:t>
            </a:r>
            <a:r>
              <a:rPr lang="it-IT" sz="1200"/>
              <a:t> </a:t>
            </a:r>
            <a:r>
              <a:rPr lang="it-IT" sz="1200" err="1"/>
              <a:t>Bolland</a:t>
            </a:r>
            <a:r>
              <a:rPr lang="en-US" sz="1200">
                <a:latin typeface="Arial"/>
                <a:cs typeface="Arial"/>
              </a:rPr>
              <a:t>. “</a:t>
            </a:r>
            <a:r>
              <a:rPr lang="en-US" sz="1200"/>
              <a:t>Design-point and part-load considerations for natural gas combined cycle plants with post combustion capture</a:t>
            </a:r>
            <a:r>
              <a:rPr lang="en-US" sz="1200">
                <a:latin typeface="Arial"/>
                <a:cs typeface="Arial"/>
              </a:rPr>
              <a:t>”. In: Elsevier (2012), pp. 271–282.</a:t>
            </a:r>
          </a:p>
          <a:p>
            <a:r>
              <a:rPr lang="en-US" sz="1200" b="1">
                <a:latin typeface="Arial"/>
                <a:cs typeface="Arial"/>
              </a:rPr>
              <a:t>[2]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it-IT" sz="1200"/>
              <a:t>E. S. </a:t>
            </a:r>
            <a:r>
              <a:rPr lang="it-IT" sz="1200" err="1"/>
              <a:t>Hamborg</a:t>
            </a:r>
            <a:r>
              <a:rPr lang="it-IT" sz="1200"/>
              <a:t> et al., “Results from MEA testing at the CO2 Technology Centre </a:t>
            </a:r>
            <a:r>
              <a:rPr lang="it-IT" sz="1200" err="1"/>
              <a:t>Mongstad</a:t>
            </a:r>
            <a:r>
              <a:rPr lang="it-IT" sz="1200"/>
              <a:t>. Part II: </a:t>
            </a:r>
            <a:r>
              <a:rPr lang="it-IT" sz="1200" err="1"/>
              <a:t>Verification</a:t>
            </a:r>
            <a:r>
              <a:rPr lang="it-IT" sz="1200"/>
              <a:t> of baseline results,” Energy </a:t>
            </a:r>
            <a:r>
              <a:rPr lang="it-IT" sz="1200" err="1"/>
              <a:t>Procedia</a:t>
            </a:r>
            <a:r>
              <a:rPr lang="it-IT" sz="1200"/>
              <a:t>, vol. 63, pp. 5994–6011, </a:t>
            </a:r>
            <a:r>
              <a:rPr lang="it-IT" sz="1200" err="1"/>
              <a:t>Jan</a:t>
            </a:r>
            <a:r>
              <a:rPr lang="it-IT" sz="1200"/>
              <a:t>. 2014, </a:t>
            </a:r>
            <a:r>
              <a:rPr lang="it-IT" sz="1200" err="1"/>
              <a:t>doi</a:t>
            </a:r>
            <a:r>
              <a:rPr lang="it-IT" sz="1200"/>
              <a:t>: 10.1016/J.EGYPRO.2014.11.634.</a:t>
            </a:r>
          </a:p>
          <a:p>
            <a:r>
              <a:rPr lang="en-US" sz="1200" b="1">
                <a:latin typeface="Arial"/>
                <a:cs typeface="Arial"/>
              </a:rPr>
              <a:t>[3]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it-IT" sz="1200"/>
              <a:t>P. </a:t>
            </a:r>
            <a:r>
              <a:rPr lang="it-IT" sz="1200" err="1"/>
              <a:t>Loldrup</a:t>
            </a:r>
            <a:r>
              <a:rPr lang="it-IT" sz="1200"/>
              <a:t> </a:t>
            </a:r>
            <a:r>
              <a:rPr lang="it-IT" sz="1200" err="1"/>
              <a:t>Fosbøl</a:t>
            </a:r>
            <a:r>
              <a:rPr lang="it-IT" sz="1200"/>
              <a:t> et al., “Results of the </a:t>
            </a:r>
            <a:r>
              <a:rPr lang="it-IT" sz="1200" err="1"/>
              <a:t>fourth</a:t>
            </a:r>
            <a:r>
              <a:rPr lang="it-IT" sz="1200"/>
              <a:t> Technology Centre </a:t>
            </a:r>
            <a:r>
              <a:rPr lang="it-IT" sz="1200" err="1"/>
              <a:t>Mongstad</a:t>
            </a:r>
            <a:r>
              <a:rPr lang="it-IT" sz="1200"/>
              <a:t> </a:t>
            </a:r>
            <a:r>
              <a:rPr lang="it-IT" sz="1200" err="1"/>
              <a:t>campaign</a:t>
            </a:r>
            <a:r>
              <a:rPr lang="it-IT" sz="1200"/>
              <a:t>: LVC testing,” International Journal of </a:t>
            </a:r>
            <a:r>
              <a:rPr lang="it-IT" sz="1200" err="1"/>
              <a:t>Greenhouse</a:t>
            </a:r>
            <a:r>
              <a:rPr lang="it-IT" sz="1200"/>
              <a:t> Gas Control, vol. 89, pp. 52–64, </a:t>
            </a:r>
            <a:r>
              <a:rPr lang="it-IT" sz="1200" err="1"/>
              <a:t>Oct</a:t>
            </a:r>
            <a:r>
              <a:rPr lang="it-IT" sz="1200"/>
              <a:t>. 2019, </a:t>
            </a:r>
            <a:r>
              <a:rPr lang="it-IT" sz="1200" err="1"/>
              <a:t>doi</a:t>
            </a:r>
            <a:r>
              <a:rPr lang="it-IT" sz="1200"/>
              <a:t>: 10.1016/J.IJGGC.2019.06.025.</a:t>
            </a:r>
          </a:p>
          <a:p>
            <a:r>
              <a:rPr lang="en-US" sz="1200" b="1">
                <a:latin typeface="Arial"/>
                <a:cs typeface="Arial"/>
              </a:rPr>
              <a:t>[4]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it-IT" sz="1200"/>
              <a:t>E. </a:t>
            </a:r>
            <a:r>
              <a:rPr lang="it-IT" sz="1200" err="1"/>
              <a:t>Gjernes</a:t>
            </a:r>
            <a:r>
              <a:rPr lang="it-IT" sz="1200"/>
              <a:t> et al., “</a:t>
            </a:r>
            <a:r>
              <a:rPr lang="it-IT" sz="1200" err="1"/>
              <a:t>Documenting</a:t>
            </a:r>
            <a:r>
              <a:rPr lang="it-IT" sz="1200"/>
              <a:t> </a:t>
            </a:r>
            <a:r>
              <a:rPr lang="it-IT" sz="1200" err="1"/>
              <a:t>Modes</a:t>
            </a:r>
            <a:r>
              <a:rPr lang="it-IT" sz="1200"/>
              <a:t> of Operation with Cost </a:t>
            </a:r>
            <a:r>
              <a:rPr lang="it-IT" sz="1200" err="1"/>
              <a:t>Saving</a:t>
            </a:r>
            <a:r>
              <a:rPr lang="it-IT" sz="1200"/>
              <a:t> </a:t>
            </a:r>
            <a:r>
              <a:rPr lang="it-IT" sz="1200" err="1"/>
              <a:t>Potential</a:t>
            </a:r>
            <a:r>
              <a:rPr lang="it-IT" sz="1200"/>
              <a:t> at the Technology Centre </a:t>
            </a:r>
            <a:r>
              <a:rPr lang="it-IT" sz="1200" err="1"/>
              <a:t>Mongstad</a:t>
            </a:r>
            <a:r>
              <a:rPr lang="it-IT" sz="1200"/>
              <a:t>,” SSRN Electronic Journal, </a:t>
            </a:r>
            <a:r>
              <a:rPr lang="it-IT" sz="1200" err="1"/>
              <a:t>Oct</a:t>
            </a:r>
            <a:r>
              <a:rPr lang="it-IT" sz="1200"/>
              <a:t>. 2020, </a:t>
            </a:r>
            <a:r>
              <a:rPr lang="it-IT" sz="1200" err="1"/>
              <a:t>doi</a:t>
            </a:r>
            <a:r>
              <a:rPr lang="it-IT" sz="1200"/>
              <a:t>: 10.2139/SSRN.3366235.</a:t>
            </a:r>
          </a:p>
          <a:p>
            <a:endParaRPr lang="it-IT" sz="120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122D167-E1E8-4C92-84D5-97093D09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71E-0D56-4E34-B8F8-F120F466EE76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131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CF80FB-0EB6-48EC-A6B7-847AB281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4</a:t>
            </a:fld>
            <a:endParaRPr lang="en-BE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00AF36E-76DE-45C2-9686-BA6367D3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3" y="109122"/>
            <a:ext cx="7886700" cy="994172"/>
          </a:xfrm>
        </p:spPr>
        <p:txBody>
          <a:bodyPr>
            <a:normAutofit/>
          </a:bodyPr>
          <a:lstStyle/>
          <a:p>
            <a:r>
              <a:rPr lang="en-US" sz="2000" kern="100"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US" sz="2000" kern="100" baseline="-25000"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2000" kern="100">
                <a:ea typeface="Calibri" panose="020F0502020204030204" pitchFamily="34" charset="0"/>
                <a:cs typeface="Arial" panose="020B0604020202020204" pitchFamily="34" charset="0"/>
              </a:rPr>
              <a:t>capture and compression section design</a:t>
            </a:r>
            <a:endParaRPr lang="it-IT" sz="200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5CA232-B561-40CE-A8B1-698F390945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159" y="1322158"/>
            <a:ext cx="4313334" cy="2907613"/>
          </a:xfrm>
        </p:spPr>
        <p:txBody>
          <a:bodyPr>
            <a:normAutofit/>
          </a:bodyPr>
          <a:lstStyle/>
          <a:p>
            <a:r>
              <a:rPr lang="it-IT" sz="1200"/>
              <a:t>State-of-the-art </a:t>
            </a:r>
            <a:r>
              <a:rPr lang="it-IT" sz="1200" b="1"/>
              <a:t>absorption process </a:t>
            </a:r>
            <a:r>
              <a:rPr lang="en-GB" sz="1200"/>
              <a:t>using</a:t>
            </a:r>
            <a:r>
              <a:rPr lang="it-IT" sz="1200"/>
              <a:t> monoethanolamine (</a:t>
            </a:r>
            <a:r>
              <a:rPr lang="it-IT" sz="1200" b="1"/>
              <a:t>MEA</a:t>
            </a:r>
            <a:r>
              <a:rPr lang="it-IT" sz="1200"/>
              <a:t>) as solvent</a:t>
            </a:r>
          </a:p>
          <a:p>
            <a:endParaRPr lang="it-IT" sz="1200"/>
          </a:p>
          <a:p>
            <a:r>
              <a:rPr lang="it-IT" sz="1200" b="1"/>
              <a:t>Model validated </a:t>
            </a:r>
            <a:r>
              <a:rPr lang="it-IT" sz="1200"/>
              <a:t>by researchers of GECOS group of Politecnico di Milano</a:t>
            </a:r>
          </a:p>
          <a:p>
            <a:endParaRPr lang="it-IT" sz="1200"/>
          </a:p>
          <a:p>
            <a:r>
              <a:rPr lang="it-IT" sz="1200" b="1"/>
              <a:t>Pressure</a:t>
            </a:r>
            <a:r>
              <a:rPr lang="it-IT" sz="1200"/>
              <a:t> needed for solvent regeneration: 2.7 bar (evaporation temperature: 130°C) </a:t>
            </a:r>
            <a:endParaRPr lang="it-IT" sz="1200">
              <a:solidFill>
                <a:srgbClr val="FF0000"/>
              </a:solidFill>
            </a:endParaRPr>
          </a:p>
          <a:p>
            <a:endParaRPr lang="it-IT" sz="1200"/>
          </a:p>
          <a:p>
            <a:r>
              <a:rPr lang="it-IT" sz="1200"/>
              <a:t>Software: </a:t>
            </a:r>
            <a:r>
              <a:rPr lang="it-IT" sz="1200" b="1"/>
              <a:t>Aspen Plus </a:t>
            </a:r>
            <a:r>
              <a:rPr lang="it-IT" sz="1200"/>
              <a:t>14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DD4011-9AAA-4C73-9EEC-CFBA0BB8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423" y="1322158"/>
            <a:ext cx="3829418" cy="24656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9ED59D-098F-4A81-B951-5DCACA7AFDCF}"/>
              </a:ext>
            </a:extLst>
          </p:cNvPr>
          <p:cNvSpPr txBox="1"/>
          <p:nvPr/>
        </p:nvSpPr>
        <p:spPr>
          <a:xfrm>
            <a:off x="5030223" y="3792967"/>
            <a:ext cx="382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Fig.2 </a:t>
            </a:r>
            <a:r>
              <a:rPr lang="en-US" sz="800" i="1">
                <a:solidFill>
                  <a:schemeClr val="accent1"/>
                </a:solidFill>
              </a:rPr>
              <a:t>NGCC with steam extraction for CO2 capture from the crossover between IP and LP steam turbines. [1]</a:t>
            </a:r>
            <a:endParaRPr lang="it-IT" sz="800" i="1">
              <a:solidFill>
                <a:schemeClr val="accent1"/>
              </a:solidFill>
            </a:endParaRP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F3123A84-A8A5-4B60-91E4-FC305F3D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8B0A-D0BA-4637-83E9-284AD14549CA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9921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A1A35B-9E84-462A-91CC-085849D7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5</a:t>
            </a:fld>
            <a:endParaRPr lang="en-BE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67F450E-C7B8-4A30-9965-1C909834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0" y="93317"/>
            <a:ext cx="7886700" cy="885922"/>
          </a:xfrm>
        </p:spPr>
        <p:txBody>
          <a:bodyPr>
            <a:normAutofit/>
          </a:bodyPr>
          <a:lstStyle/>
          <a:p>
            <a:r>
              <a:rPr lang="en-GB" sz="2000"/>
              <a:t>Strategies for </a:t>
            </a:r>
            <a:r>
              <a:rPr lang="en-GB" sz="2000" b="1"/>
              <a:t>steam extraction</a:t>
            </a:r>
            <a:endParaRPr lang="it-IT" sz="200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0DADF9-F4A3-49BB-BF31-E10BB9D76F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9569" y="825843"/>
            <a:ext cx="8076322" cy="4368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300"/>
          </a:p>
          <a:p>
            <a:pPr marL="0" indent="0">
              <a:buNone/>
            </a:pPr>
            <a:endParaRPr lang="it-IT" sz="1300"/>
          </a:p>
        </p:txBody>
      </p:sp>
      <p:sp>
        <p:nvSpPr>
          <p:cNvPr id="27" name="Segnaposto data 26">
            <a:extLst>
              <a:ext uri="{FF2B5EF4-FFF2-40B4-BE49-F238E27FC236}">
                <a16:creationId xmlns:a16="http://schemas.microsoft.com/office/drawing/2014/main" id="{FB345A7C-0998-4B6A-A9E7-8BBFB749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ABB4-3D6C-4F72-8CBC-B085BDC980D7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9A18C6-2CB1-BE0F-A40B-BAE37F220EC3}"/>
              </a:ext>
            </a:extLst>
          </p:cNvPr>
          <p:cNvSpPr txBox="1"/>
          <p:nvPr/>
        </p:nvSpPr>
        <p:spPr>
          <a:xfrm>
            <a:off x="320110" y="1098316"/>
            <a:ext cx="763818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>
                <a:solidFill>
                  <a:schemeClr val="accent1"/>
                </a:solidFill>
              </a:rPr>
              <a:t>For both the </a:t>
            </a:r>
            <a:r>
              <a:rPr lang="it-IT" sz="1200" b="1">
                <a:solidFill>
                  <a:schemeClr val="accent6">
                    <a:lumMod val="75000"/>
                  </a:schemeClr>
                </a:solidFill>
              </a:rPr>
              <a:t>retrofit</a:t>
            </a:r>
            <a:r>
              <a:rPr lang="it-IT" sz="1200">
                <a:solidFill>
                  <a:schemeClr val="accent1"/>
                </a:solidFill>
              </a:rPr>
              <a:t> and </a:t>
            </a:r>
            <a:r>
              <a:rPr lang="it-IT" sz="1200" b="1">
                <a:solidFill>
                  <a:schemeClr val="accent6">
                    <a:lumMod val="75000"/>
                  </a:schemeClr>
                </a:solidFill>
              </a:rPr>
              <a:t>greenfield</a:t>
            </a:r>
            <a:r>
              <a:rPr lang="it-IT" sz="1200">
                <a:solidFill>
                  <a:schemeClr val="accent1"/>
                </a:solidFill>
              </a:rPr>
              <a:t> case, </a:t>
            </a:r>
            <a:r>
              <a:rPr lang="it-IT" sz="1200" b="1">
                <a:solidFill>
                  <a:schemeClr val="accent1"/>
                </a:solidFill>
              </a:rPr>
              <a:t>sliding pressure </a:t>
            </a:r>
            <a:r>
              <a:rPr lang="it-IT" sz="1200">
                <a:solidFill>
                  <a:schemeClr val="accent1"/>
                </a:solidFill>
              </a:rPr>
              <a:t>part-load operation of the HRSC (design LP pressure level of 6 bar) is followed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>
                <a:solidFill>
                  <a:schemeClr val="accent1"/>
                </a:solidFill>
              </a:rPr>
              <a:t>In case the </a:t>
            </a:r>
            <a:r>
              <a:rPr lang="en-US" sz="1200">
                <a:solidFill>
                  <a:schemeClr val="accent1"/>
                </a:solidFill>
              </a:rPr>
              <a:t>steam</a:t>
            </a:r>
            <a:r>
              <a:rPr lang="it-IT" sz="1200">
                <a:solidFill>
                  <a:schemeClr val="accent1"/>
                </a:solidFill>
              </a:rPr>
              <a:t> cycle can not meet the reboiler duty at part-load condition, different strategies that allow to guarantee a part-load operation until the </a:t>
            </a:r>
            <a:r>
              <a:rPr lang="it-IT" sz="1200" b="1">
                <a:solidFill>
                  <a:schemeClr val="accent1"/>
                </a:solidFill>
              </a:rPr>
              <a:t>minimum load of the gas turbine </a:t>
            </a:r>
            <a:r>
              <a:rPr lang="it-IT" sz="1200">
                <a:solidFill>
                  <a:schemeClr val="accent1"/>
                </a:solidFill>
              </a:rPr>
              <a:t>(30% of the nominal load) may be considered:</a:t>
            </a:r>
            <a:br>
              <a:rPr lang="it-IT" sz="1200">
                <a:solidFill>
                  <a:schemeClr val="accent1"/>
                </a:solidFill>
              </a:rPr>
            </a:br>
            <a:endParaRPr lang="it-IT" sz="120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sz="1200" b="1">
                <a:solidFill>
                  <a:schemeClr val="accent1"/>
                </a:solidFill>
              </a:rPr>
              <a:t>Increased </a:t>
            </a:r>
            <a:r>
              <a:rPr lang="en-GB" sz="1200" b="1">
                <a:solidFill>
                  <a:schemeClr val="accent1"/>
                </a:solidFill>
              </a:rPr>
              <a:t>design pressure </a:t>
            </a:r>
            <a:r>
              <a:rPr lang="en-GB" sz="1200">
                <a:solidFill>
                  <a:schemeClr val="accent1"/>
                </a:solidFill>
              </a:rPr>
              <a:t>for </a:t>
            </a:r>
            <a:r>
              <a:rPr lang="it-IT" sz="1200">
                <a:solidFill>
                  <a:schemeClr val="accent1"/>
                </a:solidFill>
              </a:rPr>
              <a:t>LP pressure level (example: 10 bar)</a:t>
            </a:r>
          </a:p>
          <a:p>
            <a:pPr marL="800100" lvl="1" indent="-342900">
              <a:buFont typeface="+mj-lt"/>
              <a:buAutoNum type="arabicPeriod"/>
            </a:pPr>
            <a:endParaRPr lang="it-IT" sz="120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200" b="1">
                <a:solidFill>
                  <a:schemeClr val="accent1"/>
                </a:solidFill>
              </a:rPr>
              <a:t>Throttling-valve</a:t>
            </a:r>
            <a:r>
              <a:rPr lang="en-GB" sz="1200">
                <a:solidFill>
                  <a:schemeClr val="accent1"/>
                </a:solidFill>
              </a:rPr>
              <a:t> at crossover section (fixed LP pressure level)</a:t>
            </a:r>
          </a:p>
          <a:p>
            <a:pPr marL="800100" lvl="1" indent="-342900">
              <a:buFont typeface="+mj-lt"/>
              <a:buAutoNum type="arabicPeriod"/>
            </a:pPr>
            <a:endParaRPr lang="en-GB" sz="120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200" b="1">
                <a:solidFill>
                  <a:schemeClr val="accent1"/>
                </a:solidFill>
              </a:rPr>
              <a:t>Controlled admission </a:t>
            </a:r>
            <a:r>
              <a:rPr lang="en-GB" sz="1200">
                <a:solidFill>
                  <a:schemeClr val="accent1"/>
                </a:solidFill>
              </a:rPr>
              <a:t>for LP turbine</a:t>
            </a:r>
          </a:p>
          <a:p>
            <a:pPr marL="800100" lvl="1" indent="-342900">
              <a:buFont typeface="+mj-lt"/>
              <a:buAutoNum type="arabicPeriod"/>
            </a:pPr>
            <a:endParaRPr lang="en-GB" sz="120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sz="1200" b="1">
                <a:solidFill>
                  <a:schemeClr val="accent1"/>
                </a:solidFill>
              </a:rPr>
              <a:t>Steam compressor</a:t>
            </a:r>
          </a:p>
          <a:p>
            <a:pPr marL="800100" lvl="1" indent="-342900">
              <a:buFont typeface="+mj-lt"/>
              <a:buAutoNum type="arabicPeriod"/>
            </a:pPr>
            <a:endParaRPr lang="it-IT" sz="1200" b="1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sz="1200" b="1">
                <a:solidFill>
                  <a:schemeClr val="accent1"/>
                </a:solidFill>
              </a:rPr>
              <a:t>Steam ejector</a:t>
            </a:r>
          </a:p>
          <a:p>
            <a:pPr lvl="1"/>
            <a:endParaRPr lang="en-GB" sz="1200" b="1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>
                <a:solidFill>
                  <a:schemeClr val="accent1"/>
                </a:solidFill>
              </a:rPr>
              <a:t>The retrofit case will be considered only for large and medium size gas turbines</a:t>
            </a:r>
            <a:endParaRPr lang="en-GB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3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16D8-F088-71C9-1EEC-C5B41735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209" y="1286501"/>
            <a:ext cx="6922948" cy="2139553"/>
          </a:xfrm>
        </p:spPr>
        <p:txBody>
          <a:bodyPr>
            <a:normAutofit/>
          </a:bodyPr>
          <a:lstStyle/>
          <a:p>
            <a:r>
              <a:rPr lang="en-GB" sz="3000"/>
              <a:t>Greenfield Natural Gas Combined Cycle with CCS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C5D89-F663-8119-1481-7D6514CE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564037"/>
            <a:ext cx="7920507" cy="1065086"/>
          </a:xfrm>
        </p:spPr>
        <p:txBody>
          <a:bodyPr>
            <a:normAutofit/>
          </a:bodyPr>
          <a:lstStyle/>
          <a:p>
            <a:r>
              <a:rPr lang="en-GB" sz="2800"/>
              <a:t>Modelling assumptions </a:t>
            </a:r>
          </a:p>
          <a:p>
            <a:r>
              <a:rPr lang="en-GB" sz="2800"/>
              <a:t>Design point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5E1C-8A43-E79B-B0C6-107960F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6</a:t>
            </a:fld>
            <a:endParaRPr lang="en-B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ED33FB1-7477-4958-81C9-54DAE6F7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EE4-C669-450A-AD52-35C6DC56C8BE}" type="datetime3">
              <a:rPr lang="en-US" smtClean="0"/>
              <a:t>15 December 2023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071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481B36A-06DB-46D5-91F8-D4ABAB0A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6" y="510630"/>
            <a:ext cx="8474728" cy="418388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639FA0-8D17-4E2E-8067-E6EB837F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7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51637D9-9407-4A6B-A7F7-36EF5286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09" y="0"/>
            <a:ext cx="7886700" cy="596721"/>
          </a:xfrm>
        </p:spPr>
        <p:txBody>
          <a:bodyPr>
            <a:normAutofit/>
          </a:bodyPr>
          <a:lstStyle/>
          <a:p>
            <a:r>
              <a:rPr lang="it-IT" sz="2000"/>
              <a:t>Power plant layout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2581576F-0065-43C8-9453-61F71AA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0618-7441-420E-9999-1D5E17B9727D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79819BD-7BCD-A490-7D6C-09DCA23E71D3}"/>
              </a:ext>
            </a:extLst>
          </p:cNvPr>
          <p:cNvSpPr/>
          <p:nvPr/>
        </p:nvSpPr>
        <p:spPr>
          <a:xfrm>
            <a:off x="8362682" y="158839"/>
            <a:ext cx="558084" cy="5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659F71E-32E5-4B2C-9D5A-00C739AA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53" y="3647407"/>
            <a:ext cx="1503018" cy="111187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EB146FC-E3B4-41F4-B8D7-DEC4B41DE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046" y="3694494"/>
            <a:ext cx="2240280" cy="10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2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BE09-0218-9E4C-83F9-9E01B00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8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1884F-95D9-684C-ADDF-91AA4C30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132927"/>
            <a:ext cx="7886700" cy="882280"/>
          </a:xfrm>
        </p:spPr>
        <p:txBody>
          <a:bodyPr>
            <a:normAutofit/>
          </a:bodyPr>
          <a:lstStyle/>
          <a:p>
            <a:r>
              <a:rPr lang="it-IT" sz="2000"/>
              <a:t>Input data Gas Turbine</a:t>
            </a:r>
            <a:endParaRPr lang="en-BE" sz="2000"/>
          </a:p>
        </p:txBody>
      </p:sp>
      <p:graphicFrame>
        <p:nvGraphicFramePr>
          <p:cNvPr id="11" name="Tabella 12">
            <a:extLst>
              <a:ext uri="{FF2B5EF4-FFF2-40B4-BE49-F238E27FC236}">
                <a16:creationId xmlns:a16="http://schemas.microsoft.com/office/drawing/2014/main" id="{D2CC7B01-8275-424D-B267-3DDA130E1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94491"/>
              </p:ext>
            </p:extLst>
          </p:nvPr>
        </p:nvGraphicFramePr>
        <p:xfrm>
          <a:off x="270456" y="880056"/>
          <a:ext cx="4451798" cy="377999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903342">
                  <a:extLst>
                    <a:ext uri="{9D8B030D-6E8A-4147-A177-3AD203B41FA5}">
                      <a16:colId xmlns:a16="http://schemas.microsoft.com/office/drawing/2014/main" val="3965488890"/>
                    </a:ext>
                  </a:extLst>
                </a:gridCol>
                <a:gridCol w="1548456">
                  <a:extLst>
                    <a:ext uri="{9D8B030D-6E8A-4147-A177-3AD203B41FA5}">
                      <a16:colId xmlns:a16="http://schemas.microsoft.com/office/drawing/2014/main" val="3142388468"/>
                    </a:ext>
                  </a:extLst>
                </a:gridCol>
              </a:tblGrid>
              <a:tr h="244632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H-class Gas Turbine model 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GE 9HA.02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7328383"/>
                  </a:ext>
                </a:extLst>
              </a:tr>
              <a:tr h="244632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Rotational GT speed [rpm]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</a:rPr>
                        <a:t>3000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120815"/>
                  </a:ext>
                </a:extLst>
              </a:tr>
              <a:tr h="244632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Inlet air temperature [°C]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</a:rPr>
                        <a:t>15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6766113"/>
                  </a:ext>
                </a:extLst>
              </a:tr>
              <a:tr h="244632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Inlet air pressure [bar]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</a:rPr>
                        <a:t>1.013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1138619"/>
                  </a:ext>
                </a:extLst>
              </a:tr>
              <a:tr h="244632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Inlet air R.H [%]</a:t>
                      </a:r>
                      <a:endParaRPr lang="en-JM" sz="1000" b="1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1463067"/>
                  </a:ext>
                </a:extLst>
              </a:tr>
              <a:tr h="1534665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Fuel composition [mol%]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       CH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       C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       C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JM" sz="1000" b="1" kern="1200" noProof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       C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       C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       CO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b="1" kern="1200" noProof="0">
                          <a:solidFill>
                            <a:schemeClr val="bg1"/>
                          </a:solidFill>
                          <a:effectLst/>
                        </a:rPr>
                        <a:t>       N</a:t>
                      </a:r>
                      <a:r>
                        <a:rPr lang="en-JM" sz="1000" b="1" kern="1200" baseline="-25000" noProof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7200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</a:rPr>
                        <a:t>89.0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</a:rPr>
                        <a:t>7.0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</a:rPr>
                        <a:t>1.0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</a:rPr>
                        <a:t>0.1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</a:rPr>
                        <a:t>0.01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</a:rPr>
                        <a:t>2.0</a:t>
                      </a:r>
                    </a:p>
                    <a:p>
                      <a:pPr algn="ctr"/>
                      <a:r>
                        <a:rPr lang="it-IT" sz="1000">
                          <a:solidFill>
                            <a:schemeClr val="accent1"/>
                          </a:solidFill>
                        </a:rPr>
                        <a:t>0.89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650901"/>
                  </a:ext>
                </a:extLst>
              </a:tr>
              <a:tr h="25554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Fuel LHV [MJ/kg]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</a:rPr>
                        <a:t>46.506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5319443"/>
                  </a:ext>
                </a:extLst>
              </a:tr>
              <a:tr h="25554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Fuel inlet temperature [°C]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</a:rPr>
                        <a:t>15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9412910"/>
                  </a:ext>
                </a:extLst>
              </a:tr>
              <a:tr h="25554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Fuel inlet pressure [bar]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1850012"/>
                  </a:ext>
                </a:extLst>
              </a:tr>
              <a:tr h="255543">
                <a:tc>
                  <a:txBody>
                    <a:bodyPr/>
                    <a:lstStyle/>
                    <a:p>
                      <a:pPr algn="l" fontAlgn="b"/>
                      <a:r>
                        <a:rPr lang="en-JM" sz="1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Fuel temperature [°C]</a:t>
                      </a:r>
                      <a:endParaRPr lang="en-JM" sz="10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solidFill>
                            <a:schemeClr val="accent1"/>
                          </a:solidFill>
                          <a:effectLst/>
                        </a:rPr>
                        <a:t>200</a:t>
                      </a:r>
                      <a:endParaRPr lang="it-IT" sz="100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843730"/>
                  </a:ext>
                </a:extLst>
              </a:tr>
            </a:tbl>
          </a:graphicData>
        </a:graphic>
      </p:graphicFrame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6A865A00-8625-402D-B2AF-4A568A13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18EE-A74E-420E-A6D3-E75AC12C644B}" type="datetime3">
              <a:rPr lang="en-US" smtClean="0"/>
              <a:t>15 December 2023</a:t>
            </a:fld>
            <a:endParaRPr lang="en-BE"/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85E2E03E-E26A-650E-0C12-0BFEA222B4A8}"/>
              </a:ext>
            </a:extLst>
          </p:cNvPr>
          <p:cNvCxnSpPr>
            <a:cxnSpLocks/>
          </p:cNvCxnSpPr>
          <p:nvPr/>
        </p:nvCxnSpPr>
        <p:spPr>
          <a:xfrm flipV="1">
            <a:off x="4820780" y="1015206"/>
            <a:ext cx="49392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981654-2CFC-648D-7EA3-76BF01E14B38}"/>
              </a:ext>
            </a:extLst>
          </p:cNvPr>
          <p:cNvSpPr txBox="1"/>
          <p:nvPr/>
        </p:nvSpPr>
        <p:spPr>
          <a:xfrm>
            <a:off x="5314705" y="799882"/>
            <a:ext cx="341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u="none" strike="noStrike">
                <a:solidFill>
                  <a:schemeClr val="accent1"/>
                </a:solidFill>
                <a:effectLst/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Nominal Power output: 528 MW</a:t>
            </a:r>
          </a:p>
          <a:p>
            <a:r>
              <a:rPr lang="it-IT" sz="1200">
                <a:solidFill>
                  <a:schemeClr val="accent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Nominal exhaust gas mass flow rate: 984 kg/s</a:t>
            </a:r>
            <a:endParaRPr lang="en-GB" sz="12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B2EC304-8705-4AF9-BD50-56FD74A8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042" y="2037816"/>
            <a:ext cx="3924549" cy="19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4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C32542C0-DF8B-477F-A8ED-656D99DAB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28"/>
          <a:stretch/>
        </p:blipFill>
        <p:spPr>
          <a:xfrm>
            <a:off x="65976" y="497798"/>
            <a:ext cx="8866770" cy="34088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CAD3A8-9893-41B9-A1C1-03F7C84F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9</a:t>
            </a:fld>
            <a:endParaRPr lang="en-BE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47DE62-EA7E-4E2A-8079-65EF4BC7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8" y="4982"/>
            <a:ext cx="7886700" cy="994172"/>
          </a:xfrm>
        </p:spPr>
        <p:txBody>
          <a:bodyPr>
            <a:normAutofit/>
          </a:bodyPr>
          <a:lstStyle/>
          <a:p>
            <a:r>
              <a:rPr lang="it-IT" sz="2000"/>
              <a:t>HRSG layout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585C13F7-83C7-4600-A044-833B92FB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047-02DD-4510-95B3-AB61750045AE}" type="datetime3">
              <a:rPr lang="en-US" smtClean="0"/>
              <a:t>15 December 2023</a:t>
            </a:fld>
            <a:endParaRPr lang="en-BE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2AA4005-D5E6-99CF-CE89-4E5CF5C2E95A}"/>
              </a:ext>
            </a:extLst>
          </p:cNvPr>
          <p:cNvSpPr/>
          <p:nvPr/>
        </p:nvSpPr>
        <p:spPr>
          <a:xfrm>
            <a:off x="8362682" y="158839"/>
            <a:ext cx="558084" cy="5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ET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5C"/>
      </a:accent1>
      <a:accent2>
        <a:srgbClr val="CAD210"/>
      </a:accent2>
      <a:accent3>
        <a:srgbClr val="80AADC"/>
      </a:accent3>
      <a:accent4>
        <a:srgbClr val="FFC000"/>
      </a:accent4>
      <a:accent5>
        <a:srgbClr val="4DA6DB"/>
      </a:accent5>
      <a:accent6>
        <a:srgbClr val="8CB645"/>
      </a:accent6>
      <a:hlink>
        <a:srgbClr val="007FC5"/>
      </a:hlink>
      <a:folHlink>
        <a:srgbClr val="0059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A99EBD-1CB5-4E92-B28D-02FB929BED4F}" vid="{7B700F02-AC75-4F51-A6CF-A81EFA0BD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ETN-PPT-template-2023 (2)</Template>
  <TotalTime>4132</TotalTime>
  <Words>2978</Words>
  <Application>Microsoft Office PowerPoint</Application>
  <PresentationFormat>Presentazione su schermo (16:9)</PresentationFormat>
  <Paragraphs>854</Paragraphs>
  <Slides>37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Tema di Office</vt:lpstr>
      <vt:lpstr>Part-load performance of Natural Gas Combined Cycles integrated with post-combustion CO2 capture </vt:lpstr>
      <vt:lpstr>NGCC with Post-combustion CO2 capture</vt:lpstr>
      <vt:lpstr>NGCC design</vt:lpstr>
      <vt:lpstr>CO2 capture and compression section design</vt:lpstr>
      <vt:lpstr>Strategies for steam extraction</vt:lpstr>
      <vt:lpstr>Greenfield Natural Gas Combined Cycle with CCS</vt:lpstr>
      <vt:lpstr>Power plant layout</vt:lpstr>
      <vt:lpstr>Input data Gas Turbine</vt:lpstr>
      <vt:lpstr>HRSG layout</vt:lpstr>
      <vt:lpstr>HRSG layout</vt:lpstr>
      <vt:lpstr>HRSG layout</vt:lpstr>
      <vt:lpstr>HRSG layout</vt:lpstr>
      <vt:lpstr>HRSG layout</vt:lpstr>
      <vt:lpstr>Input data for HRSG</vt:lpstr>
      <vt:lpstr>Design NGCC (reference plant, no CCS) – Main output data</vt:lpstr>
      <vt:lpstr>Design Results – Plots  </vt:lpstr>
      <vt:lpstr>CO2 capture and compression section</vt:lpstr>
      <vt:lpstr>Power plant layout</vt:lpstr>
      <vt:lpstr>Power plant layout</vt:lpstr>
      <vt:lpstr>Presentazione standard di PowerPoint</vt:lpstr>
      <vt:lpstr>Input data CO2 compression section and stack gas-gas HX</vt:lpstr>
      <vt:lpstr>Design Results NGCC+CCS – Main output data</vt:lpstr>
      <vt:lpstr>Design Results NGCC+CCS – Main output data</vt:lpstr>
      <vt:lpstr>Comparison with reference NGCC (w/o CCS) – Design results</vt:lpstr>
      <vt:lpstr>Part-load Analysis </vt:lpstr>
      <vt:lpstr>Part-load 80% NGCC+CCS – Main output data</vt:lpstr>
      <vt:lpstr>Presentazione standard di PowerPoint</vt:lpstr>
      <vt:lpstr>Part-load 60% NGCC+CCS – Main output data</vt:lpstr>
      <vt:lpstr>Presentazione standard di PowerPoint</vt:lpstr>
      <vt:lpstr>Part-load 30% NGCC+CCS – Main output data</vt:lpstr>
      <vt:lpstr>Presentazione standard di PowerPoint</vt:lpstr>
      <vt:lpstr>Gas turbine performance plots </vt:lpstr>
      <vt:lpstr>Power plant performance plots </vt:lpstr>
      <vt:lpstr>Next steps</vt:lpstr>
      <vt:lpstr>Thank you for your attention!</vt:lpstr>
      <vt:lpstr>Appendix </vt:lpstr>
      <vt:lpstr>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Part-load performance of a NGCC power plant integrated with post-combustion CO2 capture</dc:title>
  <dc:creator>Simona Calenda</dc:creator>
  <cp:lastModifiedBy>Andrea Zelaschi</cp:lastModifiedBy>
  <cp:revision>64</cp:revision>
  <dcterms:created xsi:type="dcterms:W3CDTF">2023-11-02T10:13:57Z</dcterms:created>
  <dcterms:modified xsi:type="dcterms:W3CDTF">2023-12-15T10:29:25Z</dcterms:modified>
</cp:coreProperties>
</file>