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handoutMasterIdLst>
    <p:handoutMasterId r:id="rId30"/>
  </p:handoutMasterIdLst>
  <p:sldIdLst>
    <p:sldId id="263" r:id="rId2"/>
    <p:sldId id="270" r:id="rId3"/>
    <p:sldId id="273" r:id="rId4"/>
    <p:sldId id="274" r:id="rId5"/>
    <p:sldId id="294" r:id="rId6"/>
    <p:sldId id="271" r:id="rId7"/>
    <p:sldId id="285" r:id="rId8"/>
    <p:sldId id="264" r:id="rId9"/>
    <p:sldId id="280" r:id="rId10"/>
    <p:sldId id="286" r:id="rId11"/>
    <p:sldId id="303" r:id="rId12"/>
    <p:sldId id="305" r:id="rId13"/>
    <p:sldId id="304" r:id="rId14"/>
    <p:sldId id="277" r:id="rId15"/>
    <p:sldId id="283" r:id="rId16"/>
    <p:sldId id="290" r:id="rId17"/>
    <p:sldId id="291" r:id="rId18"/>
    <p:sldId id="295" r:id="rId19"/>
    <p:sldId id="296" r:id="rId20"/>
    <p:sldId id="297" r:id="rId21"/>
    <p:sldId id="298" r:id="rId22"/>
    <p:sldId id="300" r:id="rId23"/>
    <p:sldId id="301" r:id="rId24"/>
    <p:sldId id="302" r:id="rId25"/>
    <p:sldId id="268" r:id="rId26"/>
    <p:sldId id="282" r:id="rId27"/>
    <p:sldId id="275"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C"/>
    <a:srgbClr val="4454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0"/>
    <p:restoredTop sz="95028" autoAdjust="0"/>
  </p:normalViewPr>
  <p:slideViewPr>
    <p:cSldViewPr snapToGrid="0" snapToObjects="1">
      <p:cViewPr varScale="1">
        <p:scale>
          <a:sx n="111" d="100"/>
          <a:sy n="111" d="100"/>
        </p:scale>
        <p:origin x="513" y="54"/>
      </p:cViewPr>
      <p:guideLst/>
    </p:cSldViewPr>
  </p:slideViewPr>
  <p:notesTextViewPr>
    <p:cViewPr>
      <p:scale>
        <a:sx n="1" d="1"/>
        <a:sy n="1" d="1"/>
      </p:scale>
      <p:origin x="0" y="0"/>
    </p:cViewPr>
  </p:notesTextViewPr>
  <p:notesViewPr>
    <p:cSldViewPr snapToGrid="0" snapToObjects="1" showGuides="1">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a Calenda" userId="45b9d33f-e714-4f30-8491-69bc0c7e99c6" providerId="ADAL" clId="{77D1919B-F7B7-4D0E-8A7B-8F5CE3A0E162}"/>
    <pc:docChg chg="undo custSel modSld">
      <pc:chgData name="Simona Calenda" userId="45b9d33f-e714-4f30-8491-69bc0c7e99c6" providerId="ADAL" clId="{77D1919B-F7B7-4D0E-8A7B-8F5CE3A0E162}" dt="2023-11-08T12:32:19.932" v="505" actId="1076"/>
      <pc:docMkLst>
        <pc:docMk/>
      </pc:docMkLst>
      <pc:sldChg chg="addSp delSp modSp mod">
        <pc:chgData name="Simona Calenda" userId="45b9d33f-e714-4f30-8491-69bc0c7e99c6" providerId="ADAL" clId="{77D1919B-F7B7-4D0E-8A7B-8F5CE3A0E162}" dt="2023-11-08T11:23:56.907" v="307" actId="14100"/>
        <pc:sldMkLst>
          <pc:docMk/>
          <pc:sldMk cId="3905941535" sldId="264"/>
        </pc:sldMkLst>
        <pc:spChg chg="mod">
          <ac:chgData name="Simona Calenda" userId="45b9d33f-e714-4f30-8491-69bc0c7e99c6" providerId="ADAL" clId="{77D1919B-F7B7-4D0E-8A7B-8F5CE3A0E162}" dt="2023-11-08T11:23:56.907" v="307" actId="14100"/>
          <ac:spMkLst>
            <pc:docMk/>
            <pc:sldMk cId="3905941535" sldId="264"/>
            <ac:spMk id="6" creationId="{C2981654-2CFC-648D-7EA3-76BF01E14B38}"/>
          </ac:spMkLst>
        </pc:spChg>
        <pc:graphicFrameChg chg="modGraphic">
          <ac:chgData name="Simona Calenda" userId="45b9d33f-e714-4f30-8491-69bc0c7e99c6" providerId="ADAL" clId="{77D1919B-F7B7-4D0E-8A7B-8F5CE3A0E162}" dt="2023-11-08T10:21:53.412" v="5" actId="20577"/>
          <ac:graphicFrameMkLst>
            <pc:docMk/>
            <pc:sldMk cId="3905941535" sldId="264"/>
            <ac:graphicFrameMk id="11" creationId="{D2CC7B01-8275-424D-B267-3DDA130E18E4}"/>
          </ac:graphicFrameMkLst>
        </pc:graphicFrameChg>
        <pc:picChg chg="add mod">
          <ac:chgData name="Simona Calenda" userId="45b9d33f-e714-4f30-8491-69bc0c7e99c6" providerId="ADAL" clId="{77D1919B-F7B7-4D0E-8A7B-8F5CE3A0E162}" dt="2023-11-08T10:27:21.349" v="7" actId="1076"/>
          <ac:picMkLst>
            <pc:docMk/>
            <pc:sldMk cId="3905941535" sldId="264"/>
            <ac:picMk id="7" creationId="{3A55C618-7620-4105-AE23-C8EF4D8C2312}"/>
          </ac:picMkLst>
        </pc:picChg>
        <pc:picChg chg="del">
          <ac:chgData name="Simona Calenda" userId="45b9d33f-e714-4f30-8491-69bc0c7e99c6" providerId="ADAL" clId="{77D1919B-F7B7-4D0E-8A7B-8F5CE3A0E162}" dt="2023-11-08T10:21:50.611" v="1" actId="478"/>
          <ac:picMkLst>
            <pc:docMk/>
            <pc:sldMk cId="3905941535" sldId="264"/>
            <ac:picMk id="14" creationId="{FA0D637E-B26F-4323-80C7-C85D6968DFF5}"/>
          </ac:picMkLst>
        </pc:picChg>
      </pc:sldChg>
      <pc:sldChg chg="modSp mod">
        <pc:chgData name="Simona Calenda" userId="45b9d33f-e714-4f30-8491-69bc0c7e99c6" providerId="ADAL" clId="{77D1919B-F7B7-4D0E-8A7B-8F5CE3A0E162}" dt="2023-11-08T11:21:23.842" v="267" actId="20577"/>
        <pc:sldMkLst>
          <pc:docMk/>
          <pc:sldMk cId="1561493561" sldId="273"/>
        </pc:sldMkLst>
        <pc:spChg chg="mod">
          <ac:chgData name="Simona Calenda" userId="45b9d33f-e714-4f30-8491-69bc0c7e99c6" providerId="ADAL" clId="{77D1919B-F7B7-4D0E-8A7B-8F5CE3A0E162}" dt="2023-11-08T11:21:23.842" v="267" actId="20577"/>
          <ac:spMkLst>
            <pc:docMk/>
            <pc:sldMk cId="1561493561" sldId="273"/>
            <ac:spMk id="6" creationId="{F70DADF9-F4A3-49BB-BF31-E10BB9D76FEE}"/>
          </ac:spMkLst>
        </pc:spChg>
      </pc:sldChg>
      <pc:sldChg chg="modSp mod">
        <pc:chgData name="Simona Calenda" userId="45b9d33f-e714-4f30-8491-69bc0c7e99c6" providerId="ADAL" clId="{77D1919B-F7B7-4D0E-8A7B-8F5CE3A0E162}" dt="2023-11-08T11:23:12.977" v="298" actId="20577"/>
        <pc:sldMkLst>
          <pc:docMk/>
          <pc:sldMk cId="4199216296" sldId="274"/>
        </pc:sldMkLst>
        <pc:spChg chg="mod">
          <ac:chgData name="Simona Calenda" userId="45b9d33f-e714-4f30-8491-69bc0c7e99c6" providerId="ADAL" clId="{77D1919B-F7B7-4D0E-8A7B-8F5CE3A0E162}" dt="2023-11-08T11:23:12.977" v="298" actId="20577"/>
          <ac:spMkLst>
            <pc:docMk/>
            <pc:sldMk cId="4199216296" sldId="274"/>
            <ac:spMk id="6" creationId="{235CA232-B561-40CE-A8B1-698F3909459C}"/>
          </ac:spMkLst>
        </pc:spChg>
      </pc:sldChg>
      <pc:sldChg chg="addSp delSp modSp mod">
        <pc:chgData name="Simona Calenda" userId="45b9d33f-e714-4f30-8491-69bc0c7e99c6" providerId="ADAL" clId="{77D1919B-F7B7-4D0E-8A7B-8F5CE3A0E162}" dt="2023-11-08T11:19:32.670" v="237" actId="20577"/>
        <pc:sldMkLst>
          <pc:docMk/>
          <pc:sldMk cId="1544291572" sldId="277"/>
        </pc:sldMkLst>
        <pc:spChg chg="mod">
          <ac:chgData name="Simona Calenda" userId="45b9d33f-e714-4f30-8491-69bc0c7e99c6" providerId="ADAL" clId="{77D1919B-F7B7-4D0E-8A7B-8F5CE3A0E162}" dt="2023-11-08T10:36:50.515" v="81" actId="20577"/>
          <ac:spMkLst>
            <pc:docMk/>
            <pc:sldMk cId="1544291572" sldId="277"/>
            <ac:spMk id="10" creationId="{96546833-8FF9-D944-BDBC-9346A71651EF}"/>
          </ac:spMkLst>
        </pc:spChg>
        <pc:graphicFrameChg chg="modGraphic">
          <ac:chgData name="Simona Calenda" userId="45b9d33f-e714-4f30-8491-69bc0c7e99c6" providerId="ADAL" clId="{77D1919B-F7B7-4D0E-8A7B-8F5CE3A0E162}" dt="2023-11-08T11:19:32.670" v="237" actId="20577"/>
          <ac:graphicFrameMkLst>
            <pc:docMk/>
            <pc:sldMk cId="1544291572" sldId="277"/>
            <ac:graphicFrameMk id="11" creationId="{D2CC7B01-8275-424D-B267-3DDA130E18E4}"/>
          </ac:graphicFrameMkLst>
        </pc:graphicFrameChg>
        <pc:picChg chg="add mod">
          <ac:chgData name="Simona Calenda" userId="45b9d33f-e714-4f30-8491-69bc0c7e99c6" providerId="ADAL" clId="{77D1919B-F7B7-4D0E-8A7B-8F5CE3A0E162}" dt="2023-11-08T11:00:00.998" v="174" actId="1076"/>
          <ac:picMkLst>
            <pc:docMk/>
            <pc:sldMk cId="1544291572" sldId="277"/>
            <ac:picMk id="6" creationId="{0A767156-F783-491C-ABF2-0C2674CDDDFF}"/>
          </ac:picMkLst>
        </pc:picChg>
        <pc:picChg chg="del">
          <ac:chgData name="Simona Calenda" userId="45b9d33f-e714-4f30-8491-69bc0c7e99c6" providerId="ADAL" clId="{77D1919B-F7B7-4D0E-8A7B-8F5CE3A0E162}" dt="2023-11-08T10:37:12.926" v="82" actId="478"/>
          <ac:picMkLst>
            <pc:docMk/>
            <pc:sldMk cId="1544291572" sldId="277"/>
            <ac:picMk id="12" creationId="{6AE5B044-FE26-BFB0-DC12-36DC3C373878}"/>
          </ac:picMkLst>
        </pc:picChg>
      </pc:sldChg>
      <pc:sldChg chg="addSp delSp modSp mod">
        <pc:chgData name="Simona Calenda" userId="45b9d33f-e714-4f30-8491-69bc0c7e99c6" providerId="ADAL" clId="{77D1919B-F7B7-4D0E-8A7B-8F5CE3A0E162}" dt="2023-11-08T12:12:44.175" v="381" actId="166"/>
        <pc:sldMkLst>
          <pc:docMk/>
          <pc:sldMk cId="1690663734" sldId="280"/>
        </pc:sldMkLst>
        <pc:picChg chg="add del mod">
          <ac:chgData name="Simona Calenda" userId="45b9d33f-e714-4f30-8491-69bc0c7e99c6" providerId="ADAL" clId="{77D1919B-F7B7-4D0E-8A7B-8F5CE3A0E162}" dt="2023-11-08T12:12:23.364" v="373" actId="478"/>
          <ac:picMkLst>
            <pc:docMk/>
            <pc:sldMk cId="1690663734" sldId="280"/>
            <ac:picMk id="7" creationId="{73F04728-B541-4B98-AD0E-3FFF7E9CD4AA}"/>
          </ac:picMkLst>
        </pc:picChg>
        <pc:picChg chg="add mod ord">
          <ac:chgData name="Simona Calenda" userId="45b9d33f-e714-4f30-8491-69bc0c7e99c6" providerId="ADAL" clId="{77D1919B-F7B7-4D0E-8A7B-8F5CE3A0E162}" dt="2023-11-08T12:12:44.175" v="381" actId="166"/>
          <ac:picMkLst>
            <pc:docMk/>
            <pc:sldMk cId="1690663734" sldId="280"/>
            <ac:picMk id="9" creationId="{6E09804F-D3ED-4FCF-8C8C-98DD6FD5C50E}"/>
          </ac:picMkLst>
        </pc:picChg>
        <pc:picChg chg="del">
          <ac:chgData name="Simona Calenda" userId="45b9d33f-e714-4f30-8491-69bc0c7e99c6" providerId="ADAL" clId="{77D1919B-F7B7-4D0E-8A7B-8F5CE3A0E162}" dt="2023-11-08T12:08:35.787" v="344" actId="478"/>
          <ac:picMkLst>
            <pc:docMk/>
            <pc:sldMk cId="1690663734" sldId="280"/>
            <ac:picMk id="12" creationId="{F2BDB3F6-AE33-A7A9-4307-498A38AAF4D2}"/>
          </ac:picMkLst>
        </pc:picChg>
      </pc:sldChg>
      <pc:sldChg chg="modSp mod">
        <pc:chgData name="Simona Calenda" userId="45b9d33f-e714-4f30-8491-69bc0c7e99c6" providerId="ADAL" clId="{77D1919B-F7B7-4D0E-8A7B-8F5CE3A0E162}" dt="2023-11-08T12:22:54.351" v="495" actId="20577"/>
        <pc:sldMkLst>
          <pc:docMk/>
          <pc:sldMk cId="1695900943" sldId="282"/>
        </pc:sldMkLst>
        <pc:graphicFrameChg chg="modGraphic">
          <ac:chgData name="Simona Calenda" userId="45b9d33f-e714-4f30-8491-69bc0c7e99c6" providerId="ADAL" clId="{77D1919B-F7B7-4D0E-8A7B-8F5CE3A0E162}" dt="2023-11-08T12:22:54.351" v="495" actId="20577"/>
          <ac:graphicFrameMkLst>
            <pc:docMk/>
            <pc:sldMk cId="1695900943" sldId="282"/>
            <ac:graphicFrameMk id="6" creationId="{EC5D1519-75CE-4077-A985-F9328126AF85}"/>
          </ac:graphicFrameMkLst>
        </pc:graphicFrameChg>
      </pc:sldChg>
      <pc:sldChg chg="modSp mod">
        <pc:chgData name="Simona Calenda" userId="45b9d33f-e714-4f30-8491-69bc0c7e99c6" providerId="ADAL" clId="{77D1919B-F7B7-4D0E-8A7B-8F5CE3A0E162}" dt="2023-11-08T11:35:23.879" v="315" actId="207"/>
        <pc:sldMkLst>
          <pc:docMk/>
          <pc:sldMk cId="2493821779" sldId="283"/>
        </pc:sldMkLst>
        <pc:graphicFrameChg chg="modGraphic">
          <ac:chgData name="Simona Calenda" userId="45b9d33f-e714-4f30-8491-69bc0c7e99c6" providerId="ADAL" clId="{77D1919B-F7B7-4D0E-8A7B-8F5CE3A0E162}" dt="2023-11-08T11:09:35.111" v="217" actId="207"/>
          <ac:graphicFrameMkLst>
            <pc:docMk/>
            <pc:sldMk cId="2493821779" sldId="283"/>
            <ac:graphicFrameMk id="5" creationId="{D0C7FF1A-E028-D429-1D49-B2271FC1AE74}"/>
          </ac:graphicFrameMkLst>
        </pc:graphicFrameChg>
        <pc:graphicFrameChg chg="modGraphic">
          <ac:chgData name="Simona Calenda" userId="45b9d33f-e714-4f30-8491-69bc0c7e99c6" providerId="ADAL" clId="{77D1919B-F7B7-4D0E-8A7B-8F5CE3A0E162}" dt="2023-11-08T11:35:23.879" v="315" actId="207"/>
          <ac:graphicFrameMkLst>
            <pc:docMk/>
            <pc:sldMk cId="2493821779" sldId="283"/>
            <ac:graphicFrameMk id="6" creationId="{FDED3B58-0917-40B5-BA34-9FAD7CAC0144}"/>
          </ac:graphicFrameMkLst>
        </pc:graphicFrameChg>
      </pc:sldChg>
      <pc:sldChg chg="addSp delSp modSp mod">
        <pc:chgData name="Simona Calenda" userId="45b9d33f-e714-4f30-8491-69bc0c7e99c6" providerId="ADAL" clId="{77D1919B-F7B7-4D0E-8A7B-8F5CE3A0E162}" dt="2023-11-08T12:12:16.397" v="372" actId="167"/>
        <pc:sldMkLst>
          <pc:docMk/>
          <pc:sldMk cId="1730724884" sldId="285"/>
        </pc:sldMkLst>
        <pc:picChg chg="add mod ord modCrop">
          <ac:chgData name="Simona Calenda" userId="45b9d33f-e714-4f30-8491-69bc0c7e99c6" providerId="ADAL" clId="{77D1919B-F7B7-4D0E-8A7B-8F5CE3A0E162}" dt="2023-11-08T12:08:16.285" v="342" actId="166"/>
          <ac:picMkLst>
            <pc:docMk/>
            <pc:sldMk cId="1730724884" sldId="285"/>
            <ac:picMk id="5" creationId="{B2B7B3C1-D402-48D5-949C-F8AFD4535182}"/>
          </ac:picMkLst>
        </pc:picChg>
        <pc:picChg chg="add del mod">
          <ac:chgData name="Simona Calenda" userId="45b9d33f-e714-4f30-8491-69bc0c7e99c6" providerId="ADAL" clId="{77D1919B-F7B7-4D0E-8A7B-8F5CE3A0E162}" dt="2023-11-08T11:59:33.896" v="320" actId="478"/>
          <ac:picMkLst>
            <pc:docMk/>
            <pc:sldMk cId="1730724884" sldId="285"/>
            <ac:picMk id="7" creationId="{ACC9ABDC-24E3-4F2E-A7B8-ACF7D71EF7F3}"/>
          </ac:picMkLst>
        </pc:picChg>
        <pc:picChg chg="del">
          <ac:chgData name="Simona Calenda" userId="45b9d33f-e714-4f30-8491-69bc0c7e99c6" providerId="ADAL" clId="{77D1919B-F7B7-4D0E-8A7B-8F5CE3A0E162}" dt="2023-11-08T11:05:15.126" v="199" actId="478"/>
          <ac:picMkLst>
            <pc:docMk/>
            <pc:sldMk cId="1730724884" sldId="285"/>
            <ac:picMk id="10" creationId="{1E4661D6-6EEE-909A-545C-1BB143E0A064}"/>
          </ac:picMkLst>
        </pc:picChg>
        <pc:picChg chg="del">
          <ac:chgData name="Simona Calenda" userId="45b9d33f-e714-4f30-8491-69bc0c7e99c6" providerId="ADAL" clId="{77D1919B-F7B7-4D0E-8A7B-8F5CE3A0E162}" dt="2023-11-08T11:01:04.743" v="189" actId="478"/>
          <ac:picMkLst>
            <pc:docMk/>
            <pc:sldMk cId="1730724884" sldId="285"/>
            <ac:picMk id="12" creationId="{0BB18999-FD63-CFAC-872A-25CE24709F8B}"/>
          </ac:picMkLst>
        </pc:picChg>
        <pc:picChg chg="add mod ord modCrop">
          <ac:chgData name="Simona Calenda" userId="45b9d33f-e714-4f30-8491-69bc0c7e99c6" providerId="ADAL" clId="{77D1919B-F7B7-4D0E-8A7B-8F5CE3A0E162}" dt="2023-11-08T12:08:20.628" v="343" actId="1076"/>
          <ac:picMkLst>
            <pc:docMk/>
            <pc:sldMk cId="1730724884" sldId="285"/>
            <ac:picMk id="13" creationId="{FEEA65DB-BE06-49E4-81B6-7C2F52ECF825}"/>
          </ac:picMkLst>
        </pc:picChg>
        <pc:picChg chg="add del mod">
          <ac:chgData name="Simona Calenda" userId="45b9d33f-e714-4f30-8491-69bc0c7e99c6" providerId="ADAL" clId="{77D1919B-F7B7-4D0E-8A7B-8F5CE3A0E162}" dt="2023-11-08T12:00:18.369" v="326" actId="478"/>
          <ac:picMkLst>
            <pc:docMk/>
            <pc:sldMk cId="1730724884" sldId="285"/>
            <ac:picMk id="14" creationId="{1FE2C122-63D1-43C9-974E-FB61C9CDAD0F}"/>
          </ac:picMkLst>
        </pc:picChg>
        <pc:picChg chg="del">
          <ac:chgData name="Simona Calenda" userId="45b9d33f-e714-4f30-8491-69bc0c7e99c6" providerId="ADAL" clId="{77D1919B-F7B7-4D0E-8A7B-8F5CE3A0E162}" dt="2023-11-08T11:00:16.415" v="175" actId="478"/>
          <ac:picMkLst>
            <pc:docMk/>
            <pc:sldMk cId="1730724884" sldId="285"/>
            <ac:picMk id="15" creationId="{7A9DF85C-EBED-3730-1ADF-6085163F75E0}"/>
          </ac:picMkLst>
        </pc:picChg>
        <pc:picChg chg="add del mod modCrop">
          <ac:chgData name="Simona Calenda" userId="45b9d33f-e714-4f30-8491-69bc0c7e99c6" providerId="ADAL" clId="{77D1919B-F7B7-4D0E-8A7B-8F5CE3A0E162}" dt="2023-11-08T12:11:59.985" v="368" actId="478"/>
          <ac:picMkLst>
            <pc:docMk/>
            <pc:sldMk cId="1730724884" sldId="285"/>
            <ac:picMk id="17" creationId="{4DAFDBC4-D04B-4799-B9C1-1D799EF0A894}"/>
          </ac:picMkLst>
        </pc:picChg>
        <pc:picChg chg="add mod ord">
          <ac:chgData name="Simona Calenda" userId="45b9d33f-e714-4f30-8491-69bc0c7e99c6" providerId="ADAL" clId="{77D1919B-F7B7-4D0E-8A7B-8F5CE3A0E162}" dt="2023-11-08T12:12:16.397" v="372" actId="167"/>
          <ac:picMkLst>
            <pc:docMk/>
            <pc:sldMk cId="1730724884" sldId="285"/>
            <ac:picMk id="19" creationId="{C50E4815-641A-44A0-B9CA-03E6D597D541}"/>
          </ac:picMkLst>
        </pc:picChg>
      </pc:sldChg>
      <pc:sldChg chg="addSp delSp modSp mod">
        <pc:chgData name="Simona Calenda" userId="45b9d33f-e714-4f30-8491-69bc0c7e99c6" providerId="ADAL" clId="{77D1919B-F7B7-4D0E-8A7B-8F5CE3A0E162}" dt="2023-11-08T12:21:55.732" v="491" actId="1076"/>
        <pc:sldMkLst>
          <pc:docMk/>
          <pc:sldMk cId="1488407016" sldId="286"/>
        </pc:sldMkLst>
        <pc:spChg chg="mod">
          <ac:chgData name="Simona Calenda" userId="45b9d33f-e714-4f30-8491-69bc0c7e99c6" providerId="ADAL" clId="{77D1919B-F7B7-4D0E-8A7B-8F5CE3A0E162}" dt="2023-11-08T12:13:35.944" v="391" actId="1076"/>
          <ac:spMkLst>
            <pc:docMk/>
            <pc:sldMk cId="1488407016" sldId="286"/>
            <ac:spMk id="5" creationId="{3635DED8-5FD6-5028-1B37-DBC8AEF68282}"/>
          </ac:spMkLst>
        </pc:spChg>
        <pc:spChg chg="mod">
          <ac:chgData name="Simona Calenda" userId="45b9d33f-e714-4f30-8491-69bc0c7e99c6" providerId="ADAL" clId="{77D1919B-F7B7-4D0E-8A7B-8F5CE3A0E162}" dt="2023-11-08T12:13:39.273" v="392" actId="1076"/>
          <ac:spMkLst>
            <pc:docMk/>
            <pc:sldMk cId="1488407016" sldId="286"/>
            <ac:spMk id="6" creationId="{B73FB355-8980-4C82-886D-F5D1436708B5}"/>
          </ac:spMkLst>
        </pc:spChg>
        <pc:spChg chg="mod">
          <ac:chgData name="Simona Calenda" userId="45b9d33f-e714-4f30-8491-69bc0c7e99c6" providerId="ADAL" clId="{77D1919B-F7B7-4D0E-8A7B-8F5CE3A0E162}" dt="2023-11-08T12:13:31.265" v="390" actId="1076"/>
          <ac:spMkLst>
            <pc:docMk/>
            <pc:sldMk cId="1488407016" sldId="286"/>
            <ac:spMk id="13" creationId="{1E102345-EF5F-A9DD-92DD-259C9F26F23B}"/>
          </ac:spMkLst>
        </pc:spChg>
        <pc:spChg chg="mod">
          <ac:chgData name="Simona Calenda" userId="45b9d33f-e714-4f30-8491-69bc0c7e99c6" providerId="ADAL" clId="{77D1919B-F7B7-4D0E-8A7B-8F5CE3A0E162}" dt="2023-11-08T12:21:55.732" v="491" actId="1076"/>
          <ac:spMkLst>
            <pc:docMk/>
            <pc:sldMk cId="1488407016" sldId="286"/>
            <ac:spMk id="14" creationId="{F27C6954-E6EB-0DE2-04BC-90C25E8AD350}"/>
          </ac:spMkLst>
        </pc:spChg>
        <pc:spChg chg="mod">
          <ac:chgData name="Simona Calenda" userId="45b9d33f-e714-4f30-8491-69bc0c7e99c6" providerId="ADAL" clId="{77D1919B-F7B7-4D0E-8A7B-8F5CE3A0E162}" dt="2023-11-08T12:13:28.559" v="389" actId="1076"/>
          <ac:spMkLst>
            <pc:docMk/>
            <pc:sldMk cId="1488407016" sldId="286"/>
            <ac:spMk id="15" creationId="{EFFCD9DC-5406-9DFB-B0A2-894CC91F8B0F}"/>
          </ac:spMkLst>
        </pc:spChg>
        <pc:spChg chg="mod">
          <ac:chgData name="Simona Calenda" userId="45b9d33f-e714-4f30-8491-69bc0c7e99c6" providerId="ADAL" clId="{77D1919B-F7B7-4D0E-8A7B-8F5CE3A0E162}" dt="2023-11-08T12:21:55.732" v="491" actId="1076"/>
          <ac:spMkLst>
            <pc:docMk/>
            <pc:sldMk cId="1488407016" sldId="286"/>
            <ac:spMk id="17" creationId="{3770AF62-2335-FC38-946D-83BE5CA3C3EB}"/>
          </ac:spMkLst>
        </pc:spChg>
        <pc:picChg chg="del">
          <ac:chgData name="Simona Calenda" userId="45b9d33f-e714-4f30-8491-69bc0c7e99c6" providerId="ADAL" clId="{77D1919B-F7B7-4D0E-8A7B-8F5CE3A0E162}" dt="2023-11-08T12:09:07.155" v="347" actId="478"/>
          <ac:picMkLst>
            <pc:docMk/>
            <pc:sldMk cId="1488407016" sldId="286"/>
            <ac:picMk id="12" creationId="{F2BDB3F6-AE33-A7A9-4307-498A38AAF4D2}"/>
          </ac:picMkLst>
        </pc:picChg>
        <pc:picChg chg="add del mod ord">
          <ac:chgData name="Simona Calenda" userId="45b9d33f-e714-4f30-8491-69bc0c7e99c6" providerId="ADAL" clId="{77D1919B-F7B7-4D0E-8A7B-8F5CE3A0E162}" dt="2023-11-08T12:12:56.316" v="382" actId="478"/>
          <ac:picMkLst>
            <pc:docMk/>
            <pc:sldMk cId="1488407016" sldId="286"/>
            <ac:picMk id="18" creationId="{D317CACE-2F5E-4215-9A0F-8E0866D98CE6}"/>
          </ac:picMkLst>
        </pc:picChg>
        <pc:picChg chg="add mod ord">
          <ac:chgData name="Simona Calenda" userId="45b9d33f-e714-4f30-8491-69bc0c7e99c6" providerId="ADAL" clId="{77D1919B-F7B7-4D0E-8A7B-8F5CE3A0E162}" dt="2023-11-08T12:21:51.212" v="490" actId="1076"/>
          <ac:picMkLst>
            <pc:docMk/>
            <pc:sldMk cId="1488407016" sldId="286"/>
            <ac:picMk id="19" creationId="{E8AF69DC-B339-43DE-93C1-6AA38F76AF10}"/>
          </ac:picMkLst>
        </pc:picChg>
        <pc:cxnChg chg="mod">
          <ac:chgData name="Simona Calenda" userId="45b9d33f-e714-4f30-8491-69bc0c7e99c6" providerId="ADAL" clId="{77D1919B-F7B7-4D0E-8A7B-8F5CE3A0E162}" dt="2023-11-08T12:21:55.732" v="491" actId="1076"/>
          <ac:cxnSpMkLst>
            <pc:docMk/>
            <pc:sldMk cId="1488407016" sldId="286"/>
            <ac:cxnSpMk id="11" creationId="{FC42316D-69BC-D70C-910A-66E0E3AB931F}"/>
          </ac:cxnSpMkLst>
        </pc:cxnChg>
        <pc:cxnChg chg="mod">
          <ac:chgData name="Simona Calenda" userId="45b9d33f-e714-4f30-8491-69bc0c7e99c6" providerId="ADAL" clId="{77D1919B-F7B7-4D0E-8A7B-8F5CE3A0E162}" dt="2023-11-08T12:21:55.732" v="491" actId="1076"/>
          <ac:cxnSpMkLst>
            <pc:docMk/>
            <pc:sldMk cId="1488407016" sldId="286"/>
            <ac:cxnSpMk id="16" creationId="{1C8AA2CF-B061-2668-9139-BCBDCB080038}"/>
          </ac:cxnSpMkLst>
        </pc:cxnChg>
      </pc:sldChg>
      <pc:sldChg chg="addSp delSp modSp mod">
        <pc:chgData name="Simona Calenda" userId="45b9d33f-e714-4f30-8491-69bc0c7e99c6" providerId="ADAL" clId="{77D1919B-F7B7-4D0E-8A7B-8F5CE3A0E162}" dt="2023-11-08T12:32:19.932" v="505" actId="1076"/>
        <pc:sldMkLst>
          <pc:docMk/>
          <pc:sldMk cId="3123774194" sldId="287"/>
        </pc:sldMkLst>
        <pc:spChg chg="mod">
          <ac:chgData name="Simona Calenda" userId="45b9d33f-e714-4f30-8491-69bc0c7e99c6" providerId="ADAL" clId="{77D1919B-F7B7-4D0E-8A7B-8F5CE3A0E162}" dt="2023-11-08T12:32:09.538" v="503" actId="1076"/>
          <ac:spMkLst>
            <pc:docMk/>
            <pc:sldMk cId="3123774194" sldId="287"/>
            <ac:spMk id="5" creationId="{3635DED8-5FD6-5028-1B37-DBC8AEF68282}"/>
          </ac:spMkLst>
        </pc:spChg>
        <pc:spChg chg="mod">
          <ac:chgData name="Simona Calenda" userId="45b9d33f-e714-4f30-8491-69bc0c7e99c6" providerId="ADAL" clId="{77D1919B-F7B7-4D0E-8A7B-8F5CE3A0E162}" dt="2023-11-08T12:14:36.545" v="403" actId="1076"/>
          <ac:spMkLst>
            <pc:docMk/>
            <pc:sldMk cId="3123774194" sldId="287"/>
            <ac:spMk id="6" creationId="{B73FB355-8980-4C82-886D-F5D1436708B5}"/>
          </ac:spMkLst>
        </pc:spChg>
        <pc:spChg chg="mod">
          <ac:chgData name="Simona Calenda" userId="45b9d33f-e714-4f30-8491-69bc0c7e99c6" providerId="ADAL" clId="{77D1919B-F7B7-4D0E-8A7B-8F5CE3A0E162}" dt="2023-11-08T12:32:12.544" v="504" actId="1076"/>
          <ac:spMkLst>
            <pc:docMk/>
            <pc:sldMk cId="3123774194" sldId="287"/>
            <ac:spMk id="7" creationId="{647C5601-FE4A-D0E7-37BF-8C289A114B83}"/>
          </ac:spMkLst>
        </pc:spChg>
        <pc:spChg chg="mod">
          <ac:chgData name="Simona Calenda" userId="45b9d33f-e714-4f30-8491-69bc0c7e99c6" providerId="ADAL" clId="{77D1919B-F7B7-4D0E-8A7B-8F5CE3A0E162}" dt="2023-11-08T12:32:05.257" v="502" actId="1076"/>
          <ac:spMkLst>
            <pc:docMk/>
            <pc:sldMk cId="3123774194" sldId="287"/>
            <ac:spMk id="9" creationId="{B4BBB58D-0C1D-3299-E489-6738EC6934C2}"/>
          </ac:spMkLst>
        </pc:spChg>
        <pc:spChg chg="mod">
          <ac:chgData name="Simona Calenda" userId="45b9d33f-e714-4f30-8491-69bc0c7e99c6" providerId="ADAL" clId="{77D1919B-F7B7-4D0E-8A7B-8F5CE3A0E162}" dt="2023-11-08T12:14:23.535" v="399" actId="1076"/>
          <ac:spMkLst>
            <pc:docMk/>
            <pc:sldMk cId="3123774194" sldId="287"/>
            <ac:spMk id="13" creationId="{1E102345-EF5F-A9DD-92DD-259C9F26F23B}"/>
          </ac:spMkLst>
        </pc:spChg>
        <pc:spChg chg="mod">
          <ac:chgData name="Simona Calenda" userId="45b9d33f-e714-4f30-8491-69bc0c7e99c6" providerId="ADAL" clId="{77D1919B-F7B7-4D0E-8A7B-8F5CE3A0E162}" dt="2023-11-08T12:31:57.543" v="501" actId="1076"/>
          <ac:spMkLst>
            <pc:docMk/>
            <pc:sldMk cId="3123774194" sldId="287"/>
            <ac:spMk id="14" creationId="{E8D95A00-F7C2-90A5-22C2-F0435132089D}"/>
          </ac:spMkLst>
        </pc:spChg>
        <pc:spChg chg="mod">
          <ac:chgData name="Simona Calenda" userId="45b9d33f-e714-4f30-8491-69bc0c7e99c6" providerId="ADAL" clId="{77D1919B-F7B7-4D0E-8A7B-8F5CE3A0E162}" dt="2023-11-08T12:31:53.788" v="500" actId="1076"/>
          <ac:spMkLst>
            <pc:docMk/>
            <pc:sldMk cId="3123774194" sldId="287"/>
            <ac:spMk id="15" creationId="{4E4A057B-74A1-8F77-7FE0-33F05182493D}"/>
          </ac:spMkLst>
        </pc:spChg>
        <pc:spChg chg="mod">
          <ac:chgData name="Simona Calenda" userId="45b9d33f-e714-4f30-8491-69bc0c7e99c6" providerId="ADAL" clId="{77D1919B-F7B7-4D0E-8A7B-8F5CE3A0E162}" dt="2023-11-08T12:32:19.932" v="505" actId="1076"/>
          <ac:spMkLst>
            <pc:docMk/>
            <pc:sldMk cId="3123774194" sldId="287"/>
            <ac:spMk id="16" creationId="{FB291445-6751-2A6C-DC1D-7BA9B115241D}"/>
          </ac:spMkLst>
        </pc:spChg>
        <pc:spChg chg="del mod">
          <ac:chgData name="Simona Calenda" userId="45b9d33f-e714-4f30-8491-69bc0c7e99c6" providerId="ADAL" clId="{77D1919B-F7B7-4D0E-8A7B-8F5CE3A0E162}" dt="2023-11-08T12:21:23.392" v="483" actId="478"/>
          <ac:spMkLst>
            <pc:docMk/>
            <pc:sldMk cId="3123774194" sldId="287"/>
            <ac:spMk id="19" creationId="{681959EA-E82F-561D-B3E2-C3486BE1CF9E}"/>
          </ac:spMkLst>
        </pc:spChg>
        <pc:spChg chg="del mod">
          <ac:chgData name="Simona Calenda" userId="45b9d33f-e714-4f30-8491-69bc0c7e99c6" providerId="ADAL" clId="{77D1919B-F7B7-4D0E-8A7B-8F5CE3A0E162}" dt="2023-11-08T12:21:23.392" v="483" actId="478"/>
          <ac:spMkLst>
            <pc:docMk/>
            <pc:sldMk cId="3123774194" sldId="287"/>
            <ac:spMk id="21" creationId="{EF3CF3C4-9678-6CAA-7A51-425B270AF031}"/>
          </ac:spMkLst>
        </pc:spChg>
        <pc:spChg chg="del mod">
          <ac:chgData name="Simona Calenda" userId="45b9d33f-e714-4f30-8491-69bc0c7e99c6" providerId="ADAL" clId="{77D1919B-F7B7-4D0E-8A7B-8F5CE3A0E162}" dt="2023-11-08T12:21:19.681" v="482" actId="478"/>
          <ac:spMkLst>
            <pc:docMk/>
            <pc:sldMk cId="3123774194" sldId="287"/>
            <ac:spMk id="25" creationId="{2556225F-14DB-42E8-003A-532C699259BA}"/>
          </ac:spMkLst>
        </pc:spChg>
        <pc:spChg chg="add mod">
          <ac:chgData name="Simona Calenda" userId="45b9d33f-e714-4f30-8491-69bc0c7e99c6" providerId="ADAL" clId="{77D1919B-F7B7-4D0E-8A7B-8F5CE3A0E162}" dt="2023-11-08T12:15:12.986" v="410" actId="571"/>
          <ac:spMkLst>
            <pc:docMk/>
            <pc:sldMk cId="3123774194" sldId="287"/>
            <ac:spMk id="27" creationId="{F51DD45C-06CB-4FA6-8189-C48BBFD4EA22}"/>
          </ac:spMkLst>
        </pc:spChg>
        <pc:spChg chg="add mod">
          <ac:chgData name="Simona Calenda" userId="45b9d33f-e714-4f30-8491-69bc0c7e99c6" providerId="ADAL" clId="{77D1919B-F7B7-4D0E-8A7B-8F5CE3A0E162}" dt="2023-11-08T12:21:24.941" v="484"/>
          <ac:spMkLst>
            <pc:docMk/>
            <pc:sldMk cId="3123774194" sldId="287"/>
            <ac:spMk id="29" creationId="{465C54D4-DB98-4129-9542-A72D9D29D638}"/>
          </ac:spMkLst>
        </pc:spChg>
        <pc:spChg chg="add mod">
          <ac:chgData name="Simona Calenda" userId="45b9d33f-e714-4f30-8491-69bc0c7e99c6" providerId="ADAL" clId="{77D1919B-F7B7-4D0E-8A7B-8F5CE3A0E162}" dt="2023-11-08T12:21:24.941" v="484"/>
          <ac:spMkLst>
            <pc:docMk/>
            <pc:sldMk cId="3123774194" sldId="287"/>
            <ac:spMk id="31" creationId="{F504BC5F-0A75-4858-ACC8-B5188DC873C9}"/>
          </ac:spMkLst>
        </pc:spChg>
        <pc:spChg chg="add mod">
          <ac:chgData name="Simona Calenda" userId="45b9d33f-e714-4f30-8491-69bc0c7e99c6" providerId="ADAL" clId="{77D1919B-F7B7-4D0E-8A7B-8F5CE3A0E162}" dt="2023-11-08T12:21:24.941" v="484"/>
          <ac:spMkLst>
            <pc:docMk/>
            <pc:sldMk cId="3123774194" sldId="287"/>
            <ac:spMk id="33" creationId="{DE43B24D-FD88-4565-B3A1-9A8A9331D4FC}"/>
          </ac:spMkLst>
        </pc:spChg>
        <pc:spChg chg="add del mod">
          <ac:chgData name="Simona Calenda" userId="45b9d33f-e714-4f30-8491-69bc0c7e99c6" providerId="ADAL" clId="{77D1919B-F7B7-4D0E-8A7B-8F5CE3A0E162}" dt="2023-11-08T12:21:34.979" v="487" actId="478"/>
          <ac:spMkLst>
            <pc:docMk/>
            <pc:sldMk cId="3123774194" sldId="287"/>
            <ac:spMk id="35" creationId="{312A080E-C42D-43BB-B401-E1BBD4B81419}"/>
          </ac:spMkLst>
        </pc:spChg>
        <pc:picChg chg="del">
          <ac:chgData name="Simona Calenda" userId="45b9d33f-e714-4f30-8491-69bc0c7e99c6" providerId="ADAL" clId="{77D1919B-F7B7-4D0E-8A7B-8F5CE3A0E162}" dt="2023-11-08T12:13:53.829" v="393" actId="478"/>
          <ac:picMkLst>
            <pc:docMk/>
            <pc:sldMk cId="3123774194" sldId="287"/>
            <ac:picMk id="12" creationId="{F2BDB3F6-AE33-A7A9-4307-498A38AAF4D2}"/>
          </ac:picMkLst>
        </pc:picChg>
        <pc:picChg chg="add del mod ord">
          <ac:chgData name="Simona Calenda" userId="45b9d33f-e714-4f30-8491-69bc0c7e99c6" providerId="ADAL" clId="{77D1919B-F7B7-4D0E-8A7B-8F5CE3A0E162}" dt="2023-11-08T12:21:31.529" v="486" actId="478"/>
          <ac:picMkLst>
            <pc:docMk/>
            <pc:sldMk cId="3123774194" sldId="287"/>
            <ac:picMk id="22" creationId="{5B75C512-D270-49C4-A839-C133130EF0AF}"/>
          </ac:picMkLst>
        </pc:picChg>
        <pc:picChg chg="add mod">
          <ac:chgData name="Simona Calenda" userId="45b9d33f-e714-4f30-8491-69bc0c7e99c6" providerId="ADAL" clId="{77D1919B-F7B7-4D0E-8A7B-8F5CE3A0E162}" dt="2023-11-08T12:15:12.986" v="410" actId="571"/>
          <ac:picMkLst>
            <pc:docMk/>
            <pc:sldMk cId="3123774194" sldId="287"/>
            <ac:picMk id="23" creationId="{503B5803-1F18-4B2A-ADF9-B606CE9B9AF1}"/>
          </ac:picMkLst>
        </pc:picChg>
        <pc:cxnChg chg="del mod">
          <ac:chgData name="Simona Calenda" userId="45b9d33f-e714-4f30-8491-69bc0c7e99c6" providerId="ADAL" clId="{77D1919B-F7B7-4D0E-8A7B-8F5CE3A0E162}" dt="2023-11-08T12:21:23.392" v="483" actId="478"/>
          <ac:cxnSpMkLst>
            <pc:docMk/>
            <pc:sldMk cId="3123774194" sldId="287"/>
            <ac:cxnSpMk id="18" creationId="{933C1908-7671-A230-CA89-ED3C957385E0}"/>
          </ac:cxnSpMkLst>
        </pc:cxnChg>
        <pc:cxnChg chg="del mod">
          <ac:chgData name="Simona Calenda" userId="45b9d33f-e714-4f30-8491-69bc0c7e99c6" providerId="ADAL" clId="{77D1919B-F7B7-4D0E-8A7B-8F5CE3A0E162}" dt="2023-11-08T12:21:23.392" v="483" actId="478"/>
          <ac:cxnSpMkLst>
            <pc:docMk/>
            <pc:sldMk cId="3123774194" sldId="287"/>
            <ac:cxnSpMk id="20" creationId="{C0418206-381D-F913-51CA-307BDF40A46F}"/>
          </ac:cxnSpMkLst>
        </pc:cxnChg>
        <pc:cxnChg chg="del mod">
          <ac:chgData name="Simona Calenda" userId="45b9d33f-e714-4f30-8491-69bc0c7e99c6" providerId="ADAL" clId="{77D1919B-F7B7-4D0E-8A7B-8F5CE3A0E162}" dt="2023-11-08T12:21:19.681" v="482" actId="478"/>
          <ac:cxnSpMkLst>
            <pc:docMk/>
            <pc:sldMk cId="3123774194" sldId="287"/>
            <ac:cxnSpMk id="24" creationId="{42AD37B0-95B6-1EBC-7C3C-1A6BDFA6527F}"/>
          </ac:cxnSpMkLst>
        </pc:cxnChg>
        <pc:cxnChg chg="add mod">
          <ac:chgData name="Simona Calenda" userId="45b9d33f-e714-4f30-8491-69bc0c7e99c6" providerId="ADAL" clId="{77D1919B-F7B7-4D0E-8A7B-8F5CE3A0E162}" dt="2023-11-08T12:15:12.986" v="410" actId="571"/>
          <ac:cxnSpMkLst>
            <pc:docMk/>
            <pc:sldMk cId="3123774194" sldId="287"/>
            <ac:cxnSpMk id="26" creationId="{7D7FEFBE-573B-4D19-B8C6-2D0619020834}"/>
          </ac:cxnSpMkLst>
        </pc:cxnChg>
        <pc:cxnChg chg="add mod">
          <ac:chgData name="Simona Calenda" userId="45b9d33f-e714-4f30-8491-69bc0c7e99c6" providerId="ADAL" clId="{77D1919B-F7B7-4D0E-8A7B-8F5CE3A0E162}" dt="2023-11-08T12:21:24.941" v="484"/>
          <ac:cxnSpMkLst>
            <pc:docMk/>
            <pc:sldMk cId="3123774194" sldId="287"/>
            <ac:cxnSpMk id="28" creationId="{6DD7BDB9-8997-4CE6-A555-47827B1B0423}"/>
          </ac:cxnSpMkLst>
        </pc:cxnChg>
        <pc:cxnChg chg="add mod">
          <ac:chgData name="Simona Calenda" userId="45b9d33f-e714-4f30-8491-69bc0c7e99c6" providerId="ADAL" clId="{77D1919B-F7B7-4D0E-8A7B-8F5CE3A0E162}" dt="2023-11-08T12:21:24.941" v="484"/>
          <ac:cxnSpMkLst>
            <pc:docMk/>
            <pc:sldMk cId="3123774194" sldId="287"/>
            <ac:cxnSpMk id="30" creationId="{CC15890B-3D6C-41C1-8C5A-51B8A61058DE}"/>
          </ac:cxnSpMkLst>
        </pc:cxnChg>
        <pc:cxnChg chg="add mod">
          <ac:chgData name="Simona Calenda" userId="45b9d33f-e714-4f30-8491-69bc0c7e99c6" providerId="ADAL" clId="{77D1919B-F7B7-4D0E-8A7B-8F5CE3A0E162}" dt="2023-11-08T12:21:24.941" v="484"/>
          <ac:cxnSpMkLst>
            <pc:docMk/>
            <pc:sldMk cId="3123774194" sldId="287"/>
            <ac:cxnSpMk id="32" creationId="{59A2BECC-049B-4E0A-AB08-05AE915C1C1D}"/>
          </ac:cxnSpMkLst>
        </pc:cxnChg>
        <pc:cxnChg chg="add del mod">
          <ac:chgData name="Simona Calenda" userId="45b9d33f-e714-4f30-8491-69bc0c7e99c6" providerId="ADAL" clId="{77D1919B-F7B7-4D0E-8A7B-8F5CE3A0E162}" dt="2023-11-08T12:21:34.979" v="487" actId="478"/>
          <ac:cxnSpMkLst>
            <pc:docMk/>
            <pc:sldMk cId="3123774194" sldId="287"/>
            <ac:cxnSpMk id="34" creationId="{C91E4FC9-75D0-4A78-95D6-D2B862131388}"/>
          </ac:cxnSpMkLst>
        </pc:cxnChg>
      </pc:sldChg>
      <pc:sldChg chg="addSp delSp modSp mod">
        <pc:chgData name="Simona Calenda" userId="45b9d33f-e714-4f30-8491-69bc0c7e99c6" providerId="ADAL" clId="{77D1919B-F7B7-4D0E-8A7B-8F5CE3A0E162}" dt="2023-11-08T12:17:54.971" v="448" actId="1076"/>
        <pc:sldMkLst>
          <pc:docMk/>
          <pc:sldMk cId="4223810211" sldId="288"/>
        </pc:sldMkLst>
        <pc:spChg chg="mod">
          <ac:chgData name="Simona Calenda" userId="45b9d33f-e714-4f30-8491-69bc0c7e99c6" providerId="ADAL" clId="{77D1919B-F7B7-4D0E-8A7B-8F5CE3A0E162}" dt="2023-11-08T12:17:20.568" v="445" actId="1076"/>
          <ac:spMkLst>
            <pc:docMk/>
            <pc:sldMk cId="4223810211" sldId="288"/>
            <ac:spMk id="4" creationId="{32EE73B3-F32F-7170-4BE9-FD00A1129573}"/>
          </ac:spMkLst>
        </pc:spChg>
        <pc:spChg chg="mod">
          <ac:chgData name="Simona Calenda" userId="45b9d33f-e714-4f30-8491-69bc0c7e99c6" providerId="ADAL" clId="{77D1919B-F7B7-4D0E-8A7B-8F5CE3A0E162}" dt="2023-11-08T12:17:12.458" v="443" actId="1076"/>
          <ac:spMkLst>
            <pc:docMk/>
            <pc:sldMk cId="4223810211" sldId="288"/>
            <ac:spMk id="5" creationId="{3635DED8-5FD6-5028-1B37-DBC8AEF68282}"/>
          </ac:spMkLst>
        </pc:spChg>
        <pc:spChg chg="mod">
          <ac:chgData name="Simona Calenda" userId="45b9d33f-e714-4f30-8491-69bc0c7e99c6" providerId="ADAL" clId="{77D1919B-F7B7-4D0E-8A7B-8F5CE3A0E162}" dt="2023-11-08T12:17:04.428" v="440" actId="1076"/>
          <ac:spMkLst>
            <pc:docMk/>
            <pc:sldMk cId="4223810211" sldId="288"/>
            <ac:spMk id="6" creationId="{B73FB355-8980-4C82-886D-F5D1436708B5}"/>
          </ac:spMkLst>
        </pc:spChg>
        <pc:spChg chg="mod">
          <ac:chgData name="Simona Calenda" userId="45b9d33f-e714-4f30-8491-69bc0c7e99c6" providerId="ADAL" clId="{77D1919B-F7B7-4D0E-8A7B-8F5CE3A0E162}" dt="2023-11-08T12:17:15.303" v="444" actId="1076"/>
          <ac:spMkLst>
            <pc:docMk/>
            <pc:sldMk cId="4223810211" sldId="288"/>
            <ac:spMk id="7" creationId="{647C5601-FE4A-D0E7-37BF-8C289A114B83}"/>
          </ac:spMkLst>
        </pc:spChg>
        <pc:spChg chg="mod">
          <ac:chgData name="Simona Calenda" userId="45b9d33f-e714-4f30-8491-69bc0c7e99c6" providerId="ADAL" clId="{77D1919B-F7B7-4D0E-8A7B-8F5CE3A0E162}" dt="2023-11-08T12:17:10.593" v="442" actId="1076"/>
          <ac:spMkLst>
            <pc:docMk/>
            <pc:sldMk cId="4223810211" sldId="288"/>
            <ac:spMk id="9" creationId="{B4BBB58D-0C1D-3299-E489-6738EC6934C2}"/>
          </ac:spMkLst>
        </pc:spChg>
        <pc:spChg chg="mod">
          <ac:chgData name="Simona Calenda" userId="45b9d33f-e714-4f30-8491-69bc0c7e99c6" providerId="ADAL" clId="{77D1919B-F7B7-4D0E-8A7B-8F5CE3A0E162}" dt="2023-11-08T12:16:52.078" v="437" actId="1076"/>
          <ac:spMkLst>
            <pc:docMk/>
            <pc:sldMk cId="4223810211" sldId="288"/>
            <ac:spMk id="11" creationId="{FD14A586-B695-75A8-458F-48F48E320F61}"/>
          </ac:spMkLst>
        </pc:spChg>
        <pc:spChg chg="mod">
          <ac:chgData name="Simona Calenda" userId="45b9d33f-e714-4f30-8491-69bc0c7e99c6" providerId="ADAL" clId="{77D1919B-F7B7-4D0E-8A7B-8F5CE3A0E162}" dt="2023-11-08T12:17:23.495" v="446" actId="1076"/>
          <ac:spMkLst>
            <pc:docMk/>
            <pc:sldMk cId="4223810211" sldId="288"/>
            <ac:spMk id="13" creationId="{1E102345-EF5F-A9DD-92DD-259C9F26F23B}"/>
          </ac:spMkLst>
        </pc:spChg>
        <pc:spChg chg="mod">
          <ac:chgData name="Simona Calenda" userId="45b9d33f-e714-4f30-8491-69bc0c7e99c6" providerId="ADAL" clId="{77D1919B-F7B7-4D0E-8A7B-8F5CE3A0E162}" dt="2023-11-08T12:17:02.072" v="439" actId="1076"/>
          <ac:spMkLst>
            <pc:docMk/>
            <pc:sldMk cId="4223810211" sldId="288"/>
            <ac:spMk id="14" creationId="{E8D95A00-F7C2-90A5-22C2-F0435132089D}"/>
          </ac:spMkLst>
        </pc:spChg>
        <pc:spChg chg="mod">
          <ac:chgData name="Simona Calenda" userId="45b9d33f-e714-4f30-8491-69bc0c7e99c6" providerId="ADAL" clId="{77D1919B-F7B7-4D0E-8A7B-8F5CE3A0E162}" dt="2023-11-08T12:16:43.358" v="434" actId="1076"/>
          <ac:spMkLst>
            <pc:docMk/>
            <pc:sldMk cId="4223810211" sldId="288"/>
            <ac:spMk id="15" creationId="{4E4A057B-74A1-8F77-7FE0-33F05182493D}"/>
          </ac:spMkLst>
        </pc:spChg>
        <pc:spChg chg="mod">
          <ac:chgData name="Simona Calenda" userId="45b9d33f-e714-4f30-8491-69bc0c7e99c6" providerId="ADAL" clId="{77D1919B-F7B7-4D0E-8A7B-8F5CE3A0E162}" dt="2023-11-08T12:16:48.475" v="436" actId="1076"/>
          <ac:spMkLst>
            <pc:docMk/>
            <pc:sldMk cId="4223810211" sldId="288"/>
            <ac:spMk id="16" creationId="{FB291445-6751-2A6C-DC1D-7BA9B115241D}"/>
          </ac:spMkLst>
        </pc:spChg>
        <pc:spChg chg="mod">
          <ac:chgData name="Simona Calenda" userId="45b9d33f-e714-4f30-8491-69bc0c7e99c6" providerId="ADAL" clId="{77D1919B-F7B7-4D0E-8A7B-8F5CE3A0E162}" dt="2023-11-08T12:17:54.971" v="448" actId="1076"/>
          <ac:spMkLst>
            <pc:docMk/>
            <pc:sldMk cId="4223810211" sldId="288"/>
            <ac:spMk id="17" creationId="{741D7269-F132-D81A-60D5-DFF615BA9B6A}"/>
          </ac:spMkLst>
        </pc:spChg>
        <pc:spChg chg="mod">
          <ac:chgData name="Simona Calenda" userId="45b9d33f-e714-4f30-8491-69bc0c7e99c6" providerId="ADAL" clId="{77D1919B-F7B7-4D0E-8A7B-8F5CE3A0E162}" dt="2023-11-08T12:16:40.223" v="433" actId="1076"/>
          <ac:spMkLst>
            <pc:docMk/>
            <pc:sldMk cId="4223810211" sldId="288"/>
            <ac:spMk id="18" creationId="{318BBF4C-308E-B090-D91C-3D3D50786B8E}"/>
          </ac:spMkLst>
        </pc:spChg>
        <pc:spChg chg="mod">
          <ac:chgData name="Simona Calenda" userId="45b9d33f-e714-4f30-8491-69bc0c7e99c6" providerId="ADAL" clId="{77D1919B-F7B7-4D0E-8A7B-8F5CE3A0E162}" dt="2023-11-08T12:16:34.197" v="431" actId="1076"/>
          <ac:spMkLst>
            <pc:docMk/>
            <pc:sldMk cId="4223810211" sldId="288"/>
            <ac:spMk id="19" creationId="{F263A776-0820-6DAF-FB37-B04D01B20F3E}"/>
          </ac:spMkLst>
        </pc:spChg>
        <pc:spChg chg="mod">
          <ac:chgData name="Simona Calenda" userId="45b9d33f-e714-4f30-8491-69bc0c7e99c6" providerId="ADAL" clId="{77D1919B-F7B7-4D0E-8A7B-8F5CE3A0E162}" dt="2023-11-08T12:16:59.341" v="438" actId="1076"/>
          <ac:spMkLst>
            <pc:docMk/>
            <pc:sldMk cId="4223810211" sldId="288"/>
            <ac:spMk id="20" creationId="{F83AF2EC-9E04-7843-6128-8A948F2BDD1E}"/>
          </ac:spMkLst>
        </pc:spChg>
        <pc:spChg chg="mod">
          <ac:chgData name="Simona Calenda" userId="45b9d33f-e714-4f30-8491-69bc0c7e99c6" providerId="ADAL" clId="{77D1919B-F7B7-4D0E-8A7B-8F5CE3A0E162}" dt="2023-11-08T12:17:07.935" v="441" actId="1076"/>
          <ac:spMkLst>
            <pc:docMk/>
            <pc:sldMk cId="4223810211" sldId="288"/>
            <ac:spMk id="21" creationId="{B687076E-F883-E730-B9C6-D0C3ABE7957D}"/>
          </ac:spMkLst>
        </pc:spChg>
        <pc:spChg chg="mod">
          <ac:chgData name="Simona Calenda" userId="45b9d33f-e714-4f30-8491-69bc0c7e99c6" providerId="ADAL" clId="{77D1919B-F7B7-4D0E-8A7B-8F5CE3A0E162}" dt="2023-11-08T12:17:41.654" v="447" actId="1076"/>
          <ac:spMkLst>
            <pc:docMk/>
            <pc:sldMk cId="4223810211" sldId="288"/>
            <ac:spMk id="24" creationId="{28B76DA0-FAD5-B392-BB14-FC26EEB7173C}"/>
          </ac:spMkLst>
        </pc:spChg>
        <pc:spChg chg="mod">
          <ac:chgData name="Simona Calenda" userId="45b9d33f-e714-4f30-8491-69bc0c7e99c6" providerId="ADAL" clId="{77D1919B-F7B7-4D0E-8A7B-8F5CE3A0E162}" dt="2023-11-08T12:17:41.654" v="447" actId="1076"/>
          <ac:spMkLst>
            <pc:docMk/>
            <pc:sldMk cId="4223810211" sldId="288"/>
            <ac:spMk id="26" creationId="{6E195FC2-938A-810D-BA67-9F6D0348E6D1}"/>
          </ac:spMkLst>
        </pc:spChg>
        <pc:picChg chg="del">
          <ac:chgData name="Simona Calenda" userId="45b9d33f-e714-4f30-8491-69bc0c7e99c6" providerId="ADAL" clId="{77D1919B-F7B7-4D0E-8A7B-8F5CE3A0E162}" dt="2023-11-08T12:15:35.902" v="413" actId="478"/>
          <ac:picMkLst>
            <pc:docMk/>
            <pc:sldMk cId="4223810211" sldId="288"/>
            <ac:picMk id="12" creationId="{F2BDB3F6-AE33-A7A9-4307-498A38AAF4D2}"/>
          </ac:picMkLst>
        </pc:picChg>
        <pc:picChg chg="add mod ord">
          <ac:chgData name="Simona Calenda" userId="45b9d33f-e714-4f30-8491-69bc0c7e99c6" providerId="ADAL" clId="{77D1919B-F7B7-4D0E-8A7B-8F5CE3A0E162}" dt="2023-11-08T12:15:55.783" v="420" actId="1076"/>
          <ac:picMkLst>
            <pc:docMk/>
            <pc:sldMk cId="4223810211" sldId="288"/>
            <ac:picMk id="32" creationId="{60932E4E-465E-422E-A5DC-67D05A315A2A}"/>
          </ac:picMkLst>
        </pc:picChg>
        <pc:cxnChg chg="mod">
          <ac:chgData name="Simona Calenda" userId="45b9d33f-e714-4f30-8491-69bc0c7e99c6" providerId="ADAL" clId="{77D1919B-F7B7-4D0E-8A7B-8F5CE3A0E162}" dt="2023-11-08T12:17:41.654" v="447" actId="1076"/>
          <ac:cxnSpMkLst>
            <pc:docMk/>
            <pc:sldMk cId="4223810211" sldId="288"/>
            <ac:cxnSpMk id="23" creationId="{25AF0FED-2BF5-B22F-CB2D-199B94BFB58E}"/>
          </ac:cxnSpMkLst>
        </pc:cxnChg>
        <pc:cxnChg chg="mod">
          <ac:chgData name="Simona Calenda" userId="45b9d33f-e714-4f30-8491-69bc0c7e99c6" providerId="ADAL" clId="{77D1919B-F7B7-4D0E-8A7B-8F5CE3A0E162}" dt="2023-11-08T12:17:41.654" v="447" actId="1076"/>
          <ac:cxnSpMkLst>
            <pc:docMk/>
            <pc:sldMk cId="4223810211" sldId="288"/>
            <ac:cxnSpMk id="25" creationId="{730AA0C2-7056-5A48-A3DC-92BEEA9F6864}"/>
          </ac:cxnSpMkLst>
        </pc:cxnChg>
      </pc:sldChg>
      <pc:sldChg chg="addSp delSp modSp mod">
        <pc:chgData name="Simona Calenda" userId="45b9d33f-e714-4f30-8491-69bc0c7e99c6" providerId="ADAL" clId="{77D1919B-F7B7-4D0E-8A7B-8F5CE3A0E162}" dt="2023-11-08T12:20:50.711" v="481" actId="20577"/>
        <pc:sldMkLst>
          <pc:docMk/>
          <pc:sldMk cId="942029588" sldId="289"/>
        </pc:sldMkLst>
        <pc:spChg chg="del">
          <ac:chgData name="Simona Calenda" userId="45b9d33f-e714-4f30-8491-69bc0c7e99c6" providerId="ADAL" clId="{77D1919B-F7B7-4D0E-8A7B-8F5CE3A0E162}" dt="2023-11-08T12:18:11.415" v="450" actId="478"/>
          <ac:spMkLst>
            <pc:docMk/>
            <pc:sldMk cId="942029588" sldId="289"/>
            <ac:spMk id="4" creationId="{32EE73B3-F32F-7170-4BE9-FD00A1129573}"/>
          </ac:spMkLst>
        </pc:spChg>
        <pc:spChg chg="del">
          <ac:chgData name="Simona Calenda" userId="45b9d33f-e714-4f30-8491-69bc0c7e99c6" providerId="ADAL" clId="{77D1919B-F7B7-4D0E-8A7B-8F5CE3A0E162}" dt="2023-11-08T12:18:11.415" v="450" actId="478"/>
          <ac:spMkLst>
            <pc:docMk/>
            <pc:sldMk cId="942029588" sldId="289"/>
            <ac:spMk id="5" creationId="{3635DED8-5FD6-5028-1B37-DBC8AEF68282}"/>
          </ac:spMkLst>
        </pc:spChg>
        <pc:spChg chg="del">
          <ac:chgData name="Simona Calenda" userId="45b9d33f-e714-4f30-8491-69bc0c7e99c6" providerId="ADAL" clId="{77D1919B-F7B7-4D0E-8A7B-8F5CE3A0E162}" dt="2023-11-08T12:18:11.415" v="450" actId="478"/>
          <ac:spMkLst>
            <pc:docMk/>
            <pc:sldMk cId="942029588" sldId="289"/>
            <ac:spMk id="6" creationId="{B73FB355-8980-4C82-886D-F5D1436708B5}"/>
          </ac:spMkLst>
        </pc:spChg>
        <pc:spChg chg="del">
          <ac:chgData name="Simona Calenda" userId="45b9d33f-e714-4f30-8491-69bc0c7e99c6" providerId="ADAL" clId="{77D1919B-F7B7-4D0E-8A7B-8F5CE3A0E162}" dt="2023-11-08T12:18:11.415" v="450" actId="478"/>
          <ac:spMkLst>
            <pc:docMk/>
            <pc:sldMk cId="942029588" sldId="289"/>
            <ac:spMk id="7" creationId="{647C5601-FE4A-D0E7-37BF-8C289A114B83}"/>
          </ac:spMkLst>
        </pc:spChg>
        <pc:spChg chg="del">
          <ac:chgData name="Simona Calenda" userId="45b9d33f-e714-4f30-8491-69bc0c7e99c6" providerId="ADAL" clId="{77D1919B-F7B7-4D0E-8A7B-8F5CE3A0E162}" dt="2023-11-08T12:18:11.415" v="450" actId="478"/>
          <ac:spMkLst>
            <pc:docMk/>
            <pc:sldMk cId="942029588" sldId="289"/>
            <ac:spMk id="9" creationId="{B4BBB58D-0C1D-3299-E489-6738EC6934C2}"/>
          </ac:spMkLst>
        </pc:spChg>
        <pc:spChg chg="del">
          <ac:chgData name="Simona Calenda" userId="45b9d33f-e714-4f30-8491-69bc0c7e99c6" providerId="ADAL" clId="{77D1919B-F7B7-4D0E-8A7B-8F5CE3A0E162}" dt="2023-11-08T12:18:11.415" v="450" actId="478"/>
          <ac:spMkLst>
            <pc:docMk/>
            <pc:sldMk cId="942029588" sldId="289"/>
            <ac:spMk id="11" creationId="{FD14A586-B695-75A8-458F-48F48E320F61}"/>
          </ac:spMkLst>
        </pc:spChg>
        <pc:spChg chg="del">
          <ac:chgData name="Simona Calenda" userId="45b9d33f-e714-4f30-8491-69bc0c7e99c6" providerId="ADAL" clId="{77D1919B-F7B7-4D0E-8A7B-8F5CE3A0E162}" dt="2023-11-08T12:18:11.415" v="450" actId="478"/>
          <ac:spMkLst>
            <pc:docMk/>
            <pc:sldMk cId="942029588" sldId="289"/>
            <ac:spMk id="13" creationId="{1E102345-EF5F-A9DD-92DD-259C9F26F23B}"/>
          </ac:spMkLst>
        </pc:spChg>
        <pc:spChg chg="del">
          <ac:chgData name="Simona Calenda" userId="45b9d33f-e714-4f30-8491-69bc0c7e99c6" providerId="ADAL" clId="{77D1919B-F7B7-4D0E-8A7B-8F5CE3A0E162}" dt="2023-11-08T12:18:11.415" v="450" actId="478"/>
          <ac:spMkLst>
            <pc:docMk/>
            <pc:sldMk cId="942029588" sldId="289"/>
            <ac:spMk id="14" creationId="{E8D95A00-F7C2-90A5-22C2-F0435132089D}"/>
          </ac:spMkLst>
        </pc:spChg>
        <pc:spChg chg="del">
          <ac:chgData name="Simona Calenda" userId="45b9d33f-e714-4f30-8491-69bc0c7e99c6" providerId="ADAL" clId="{77D1919B-F7B7-4D0E-8A7B-8F5CE3A0E162}" dt="2023-11-08T12:18:11.415" v="450" actId="478"/>
          <ac:spMkLst>
            <pc:docMk/>
            <pc:sldMk cId="942029588" sldId="289"/>
            <ac:spMk id="15" creationId="{4E4A057B-74A1-8F77-7FE0-33F05182493D}"/>
          </ac:spMkLst>
        </pc:spChg>
        <pc:spChg chg="del">
          <ac:chgData name="Simona Calenda" userId="45b9d33f-e714-4f30-8491-69bc0c7e99c6" providerId="ADAL" clId="{77D1919B-F7B7-4D0E-8A7B-8F5CE3A0E162}" dt="2023-11-08T12:18:11.415" v="450" actId="478"/>
          <ac:spMkLst>
            <pc:docMk/>
            <pc:sldMk cId="942029588" sldId="289"/>
            <ac:spMk id="16" creationId="{FB291445-6751-2A6C-DC1D-7BA9B115241D}"/>
          </ac:spMkLst>
        </pc:spChg>
        <pc:spChg chg="del">
          <ac:chgData name="Simona Calenda" userId="45b9d33f-e714-4f30-8491-69bc0c7e99c6" providerId="ADAL" clId="{77D1919B-F7B7-4D0E-8A7B-8F5CE3A0E162}" dt="2023-11-08T12:18:11.415" v="450" actId="478"/>
          <ac:spMkLst>
            <pc:docMk/>
            <pc:sldMk cId="942029588" sldId="289"/>
            <ac:spMk id="17" creationId="{741D7269-F132-D81A-60D5-DFF615BA9B6A}"/>
          </ac:spMkLst>
        </pc:spChg>
        <pc:spChg chg="del">
          <ac:chgData name="Simona Calenda" userId="45b9d33f-e714-4f30-8491-69bc0c7e99c6" providerId="ADAL" clId="{77D1919B-F7B7-4D0E-8A7B-8F5CE3A0E162}" dt="2023-11-08T12:18:11.415" v="450" actId="478"/>
          <ac:spMkLst>
            <pc:docMk/>
            <pc:sldMk cId="942029588" sldId="289"/>
            <ac:spMk id="18" creationId="{318BBF4C-308E-B090-D91C-3D3D50786B8E}"/>
          </ac:spMkLst>
        </pc:spChg>
        <pc:spChg chg="del">
          <ac:chgData name="Simona Calenda" userId="45b9d33f-e714-4f30-8491-69bc0c7e99c6" providerId="ADAL" clId="{77D1919B-F7B7-4D0E-8A7B-8F5CE3A0E162}" dt="2023-11-08T12:18:11.415" v="450" actId="478"/>
          <ac:spMkLst>
            <pc:docMk/>
            <pc:sldMk cId="942029588" sldId="289"/>
            <ac:spMk id="19" creationId="{F263A776-0820-6DAF-FB37-B04D01B20F3E}"/>
          </ac:spMkLst>
        </pc:spChg>
        <pc:spChg chg="del">
          <ac:chgData name="Simona Calenda" userId="45b9d33f-e714-4f30-8491-69bc0c7e99c6" providerId="ADAL" clId="{77D1919B-F7B7-4D0E-8A7B-8F5CE3A0E162}" dt="2023-11-08T12:18:11.415" v="450" actId="478"/>
          <ac:spMkLst>
            <pc:docMk/>
            <pc:sldMk cId="942029588" sldId="289"/>
            <ac:spMk id="20" creationId="{F83AF2EC-9E04-7843-6128-8A948F2BDD1E}"/>
          </ac:spMkLst>
        </pc:spChg>
        <pc:spChg chg="del">
          <ac:chgData name="Simona Calenda" userId="45b9d33f-e714-4f30-8491-69bc0c7e99c6" providerId="ADAL" clId="{77D1919B-F7B7-4D0E-8A7B-8F5CE3A0E162}" dt="2023-11-08T12:18:11.415" v="450" actId="478"/>
          <ac:spMkLst>
            <pc:docMk/>
            <pc:sldMk cId="942029588" sldId="289"/>
            <ac:spMk id="21" creationId="{B687076E-F883-E730-B9C6-D0C3ABE7957D}"/>
          </ac:spMkLst>
        </pc:spChg>
        <pc:spChg chg="del mod">
          <ac:chgData name="Simona Calenda" userId="45b9d33f-e714-4f30-8491-69bc0c7e99c6" providerId="ADAL" clId="{77D1919B-F7B7-4D0E-8A7B-8F5CE3A0E162}" dt="2023-11-08T12:18:14.523" v="452" actId="478"/>
          <ac:spMkLst>
            <pc:docMk/>
            <pc:sldMk cId="942029588" sldId="289"/>
            <ac:spMk id="22" creationId="{612E85C1-5772-D554-D01D-2A51EDD74730}"/>
          </ac:spMkLst>
        </pc:spChg>
        <pc:spChg chg="del">
          <ac:chgData name="Simona Calenda" userId="45b9d33f-e714-4f30-8491-69bc0c7e99c6" providerId="ADAL" clId="{77D1919B-F7B7-4D0E-8A7B-8F5CE3A0E162}" dt="2023-11-08T12:18:24.856" v="455" actId="478"/>
          <ac:spMkLst>
            <pc:docMk/>
            <pc:sldMk cId="942029588" sldId="289"/>
            <ac:spMk id="24" creationId="{28B76DA0-FAD5-B392-BB14-FC26EEB7173C}"/>
          </ac:spMkLst>
        </pc:spChg>
        <pc:spChg chg="del">
          <ac:chgData name="Simona Calenda" userId="45b9d33f-e714-4f30-8491-69bc0c7e99c6" providerId="ADAL" clId="{77D1919B-F7B7-4D0E-8A7B-8F5CE3A0E162}" dt="2023-11-08T12:18:23.185" v="454" actId="478"/>
          <ac:spMkLst>
            <pc:docMk/>
            <pc:sldMk cId="942029588" sldId="289"/>
            <ac:spMk id="26" creationId="{6E195FC2-938A-810D-BA67-9F6D0348E6D1}"/>
          </ac:spMkLst>
        </pc:spChg>
        <pc:spChg chg="del mod">
          <ac:chgData name="Simona Calenda" userId="45b9d33f-e714-4f30-8491-69bc0c7e99c6" providerId="ADAL" clId="{77D1919B-F7B7-4D0E-8A7B-8F5CE3A0E162}" dt="2023-11-08T12:18:27.505" v="458" actId="478"/>
          <ac:spMkLst>
            <pc:docMk/>
            <pc:sldMk cId="942029588" sldId="289"/>
            <ac:spMk id="28" creationId="{FC7CD162-B76B-6D30-50A7-41E79843F753}"/>
          </ac:spMkLst>
        </pc:spChg>
        <pc:spChg chg="del">
          <ac:chgData name="Simona Calenda" userId="45b9d33f-e714-4f30-8491-69bc0c7e99c6" providerId="ADAL" clId="{77D1919B-F7B7-4D0E-8A7B-8F5CE3A0E162}" dt="2023-11-08T12:18:26.007" v="456" actId="478"/>
          <ac:spMkLst>
            <pc:docMk/>
            <pc:sldMk cId="942029588" sldId="289"/>
            <ac:spMk id="30" creationId="{F6466B62-0ECE-9267-F4DA-6E7DBA4B8132}"/>
          </ac:spMkLst>
        </pc:spChg>
        <pc:spChg chg="mod">
          <ac:chgData name="Simona Calenda" userId="45b9d33f-e714-4f30-8491-69bc0c7e99c6" providerId="ADAL" clId="{77D1919B-F7B7-4D0E-8A7B-8F5CE3A0E162}" dt="2023-11-08T12:19:41.846" v="468" actId="14100"/>
          <ac:spMkLst>
            <pc:docMk/>
            <pc:sldMk cId="942029588" sldId="289"/>
            <ac:spMk id="31" creationId="{02B1D145-8AD6-B87C-8A62-C14DB909C5FB}"/>
          </ac:spMkLst>
        </pc:spChg>
        <pc:spChg chg="mod">
          <ac:chgData name="Simona Calenda" userId="45b9d33f-e714-4f30-8491-69bc0c7e99c6" providerId="ADAL" clId="{77D1919B-F7B7-4D0E-8A7B-8F5CE3A0E162}" dt="2023-11-08T12:20:50.711" v="481" actId="20577"/>
          <ac:spMkLst>
            <pc:docMk/>
            <pc:sldMk cId="942029588" sldId="289"/>
            <ac:spMk id="33" creationId="{A1206161-5C99-0C1E-0E63-BFE37C632847}"/>
          </ac:spMkLst>
        </pc:spChg>
        <pc:spChg chg="add mod ord">
          <ac:chgData name="Simona Calenda" userId="45b9d33f-e714-4f30-8491-69bc0c7e99c6" providerId="ADAL" clId="{77D1919B-F7B7-4D0E-8A7B-8F5CE3A0E162}" dt="2023-11-08T12:19:22.203" v="463" actId="1076"/>
          <ac:spMkLst>
            <pc:docMk/>
            <pc:sldMk cId="942029588" sldId="289"/>
            <ac:spMk id="35" creationId="{FD4E834F-CB1B-4290-89BA-EC80757FFBDD}"/>
          </ac:spMkLst>
        </pc:spChg>
        <pc:spChg chg="add mod ord">
          <ac:chgData name="Simona Calenda" userId="45b9d33f-e714-4f30-8491-69bc0c7e99c6" providerId="ADAL" clId="{77D1919B-F7B7-4D0E-8A7B-8F5CE3A0E162}" dt="2023-11-08T12:19:22.203" v="463" actId="1076"/>
          <ac:spMkLst>
            <pc:docMk/>
            <pc:sldMk cId="942029588" sldId="289"/>
            <ac:spMk id="36" creationId="{C9D994F1-C0AD-4376-937E-F5C8B5575BFC}"/>
          </ac:spMkLst>
        </pc:spChg>
        <pc:spChg chg="add mod ord">
          <ac:chgData name="Simona Calenda" userId="45b9d33f-e714-4f30-8491-69bc0c7e99c6" providerId="ADAL" clId="{77D1919B-F7B7-4D0E-8A7B-8F5CE3A0E162}" dt="2023-11-08T12:19:22.203" v="463" actId="1076"/>
          <ac:spMkLst>
            <pc:docMk/>
            <pc:sldMk cId="942029588" sldId="289"/>
            <ac:spMk id="37" creationId="{1658B446-2F66-42DE-9622-DE757136EF4E}"/>
          </ac:spMkLst>
        </pc:spChg>
        <pc:spChg chg="add mod ord">
          <ac:chgData name="Simona Calenda" userId="45b9d33f-e714-4f30-8491-69bc0c7e99c6" providerId="ADAL" clId="{77D1919B-F7B7-4D0E-8A7B-8F5CE3A0E162}" dt="2023-11-08T12:19:22.203" v="463" actId="1076"/>
          <ac:spMkLst>
            <pc:docMk/>
            <pc:sldMk cId="942029588" sldId="289"/>
            <ac:spMk id="38" creationId="{43F49D97-744A-4FC6-8CE1-E9CBBF641B68}"/>
          </ac:spMkLst>
        </pc:spChg>
        <pc:spChg chg="add mod ord">
          <ac:chgData name="Simona Calenda" userId="45b9d33f-e714-4f30-8491-69bc0c7e99c6" providerId="ADAL" clId="{77D1919B-F7B7-4D0E-8A7B-8F5CE3A0E162}" dt="2023-11-08T12:19:22.203" v="463" actId="1076"/>
          <ac:spMkLst>
            <pc:docMk/>
            <pc:sldMk cId="942029588" sldId="289"/>
            <ac:spMk id="39" creationId="{F25B5FBD-639E-4ABD-8803-FFDE976BE49D}"/>
          </ac:spMkLst>
        </pc:spChg>
        <pc:spChg chg="add mod ord">
          <ac:chgData name="Simona Calenda" userId="45b9d33f-e714-4f30-8491-69bc0c7e99c6" providerId="ADAL" clId="{77D1919B-F7B7-4D0E-8A7B-8F5CE3A0E162}" dt="2023-11-08T12:19:22.203" v="463" actId="1076"/>
          <ac:spMkLst>
            <pc:docMk/>
            <pc:sldMk cId="942029588" sldId="289"/>
            <ac:spMk id="40" creationId="{B55482BD-843E-4ADA-A934-2C59F232C2BC}"/>
          </ac:spMkLst>
        </pc:spChg>
        <pc:spChg chg="add mod ord">
          <ac:chgData name="Simona Calenda" userId="45b9d33f-e714-4f30-8491-69bc0c7e99c6" providerId="ADAL" clId="{77D1919B-F7B7-4D0E-8A7B-8F5CE3A0E162}" dt="2023-11-08T12:19:22.203" v="463" actId="1076"/>
          <ac:spMkLst>
            <pc:docMk/>
            <pc:sldMk cId="942029588" sldId="289"/>
            <ac:spMk id="41" creationId="{8F08550A-803B-4DAA-AC92-11A393AA89F8}"/>
          </ac:spMkLst>
        </pc:spChg>
        <pc:spChg chg="add mod ord">
          <ac:chgData name="Simona Calenda" userId="45b9d33f-e714-4f30-8491-69bc0c7e99c6" providerId="ADAL" clId="{77D1919B-F7B7-4D0E-8A7B-8F5CE3A0E162}" dt="2023-11-08T12:19:22.203" v="463" actId="1076"/>
          <ac:spMkLst>
            <pc:docMk/>
            <pc:sldMk cId="942029588" sldId="289"/>
            <ac:spMk id="42" creationId="{CBC8482D-4822-4E87-8F50-738BD13016E0}"/>
          </ac:spMkLst>
        </pc:spChg>
        <pc:spChg chg="add mod ord">
          <ac:chgData name="Simona Calenda" userId="45b9d33f-e714-4f30-8491-69bc0c7e99c6" providerId="ADAL" clId="{77D1919B-F7B7-4D0E-8A7B-8F5CE3A0E162}" dt="2023-11-08T12:19:22.203" v="463" actId="1076"/>
          <ac:spMkLst>
            <pc:docMk/>
            <pc:sldMk cId="942029588" sldId="289"/>
            <ac:spMk id="43" creationId="{DF5DBDE2-2F7F-4C73-969B-8FA68FC2E9CF}"/>
          </ac:spMkLst>
        </pc:spChg>
        <pc:spChg chg="add mod ord">
          <ac:chgData name="Simona Calenda" userId="45b9d33f-e714-4f30-8491-69bc0c7e99c6" providerId="ADAL" clId="{77D1919B-F7B7-4D0E-8A7B-8F5CE3A0E162}" dt="2023-11-08T12:19:22.203" v="463" actId="1076"/>
          <ac:spMkLst>
            <pc:docMk/>
            <pc:sldMk cId="942029588" sldId="289"/>
            <ac:spMk id="44" creationId="{BDCE06B2-F4A5-4836-9BF4-975759537733}"/>
          </ac:spMkLst>
        </pc:spChg>
        <pc:spChg chg="add mod ord">
          <ac:chgData name="Simona Calenda" userId="45b9d33f-e714-4f30-8491-69bc0c7e99c6" providerId="ADAL" clId="{77D1919B-F7B7-4D0E-8A7B-8F5CE3A0E162}" dt="2023-11-08T12:19:22.203" v="463" actId="1076"/>
          <ac:spMkLst>
            <pc:docMk/>
            <pc:sldMk cId="942029588" sldId="289"/>
            <ac:spMk id="45" creationId="{210AC623-E2E2-404E-942E-417F45D783EA}"/>
          </ac:spMkLst>
        </pc:spChg>
        <pc:spChg chg="add mod ord">
          <ac:chgData name="Simona Calenda" userId="45b9d33f-e714-4f30-8491-69bc0c7e99c6" providerId="ADAL" clId="{77D1919B-F7B7-4D0E-8A7B-8F5CE3A0E162}" dt="2023-11-08T12:19:22.203" v="463" actId="1076"/>
          <ac:spMkLst>
            <pc:docMk/>
            <pc:sldMk cId="942029588" sldId="289"/>
            <ac:spMk id="46" creationId="{0396E9EC-D34E-46AC-AC7B-BCA6AC4DE65F}"/>
          </ac:spMkLst>
        </pc:spChg>
        <pc:spChg chg="add mod ord">
          <ac:chgData name="Simona Calenda" userId="45b9d33f-e714-4f30-8491-69bc0c7e99c6" providerId="ADAL" clId="{77D1919B-F7B7-4D0E-8A7B-8F5CE3A0E162}" dt="2023-11-08T12:19:22.203" v="463" actId="1076"/>
          <ac:spMkLst>
            <pc:docMk/>
            <pc:sldMk cId="942029588" sldId="289"/>
            <ac:spMk id="47" creationId="{3AE04BF5-24F9-464C-B5A1-DE315BD41FC5}"/>
          </ac:spMkLst>
        </pc:spChg>
        <pc:spChg chg="add mod ord">
          <ac:chgData name="Simona Calenda" userId="45b9d33f-e714-4f30-8491-69bc0c7e99c6" providerId="ADAL" clId="{77D1919B-F7B7-4D0E-8A7B-8F5CE3A0E162}" dt="2023-11-08T12:19:22.203" v="463" actId="1076"/>
          <ac:spMkLst>
            <pc:docMk/>
            <pc:sldMk cId="942029588" sldId="289"/>
            <ac:spMk id="48" creationId="{9C16CB02-9445-411A-99DC-E991D9F4096C}"/>
          </ac:spMkLst>
        </pc:spChg>
        <pc:spChg chg="add mod ord">
          <ac:chgData name="Simona Calenda" userId="45b9d33f-e714-4f30-8491-69bc0c7e99c6" providerId="ADAL" clId="{77D1919B-F7B7-4D0E-8A7B-8F5CE3A0E162}" dt="2023-11-08T12:19:22.203" v="463" actId="1076"/>
          <ac:spMkLst>
            <pc:docMk/>
            <pc:sldMk cId="942029588" sldId="289"/>
            <ac:spMk id="49" creationId="{8D2C9D0F-E51C-4CDD-B837-49A18DCB5126}"/>
          </ac:spMkLst>
        </pc:spChg>
        <pc:spChg chg="add mod ord">
          <ac:chgData name="Simona Calenda" userId="45b9d33f-e714-4f30-8491-69bc0c7e99c6" providerId="ADAL" clId="{77D1919B-F7B7-4D0E-8A7B-8F5CE3A0E162}" dt="2023-11-08T12:19:22.203" v="463" actId="1076"/>
          <ac:spMkLst>
            <pc:docMk/>
            <pc:sldMk cId="942029588" sldId="289"/>
            <ac:spMk id="51" creationId="{04F10D3A-2F8E-4EB3-8CE5-E87011E053EB}"/>
          </ac:spMkLst>
        </pc:spChg>
        <pc:spChg chg="add mod ord">
          <ac:chgData name="Simona Calenda" userId="45b9d33f-e714-4f30-8491-69bc0c7e99c6" providerId="ADAL" clId="{77D1919B-F7B7-4D0E-8A7B-8F5CE3A0E162}" dt="2023-11-08T12:19:22.203" v="463" actId="1076"/>
          <ac:spMkLst>
            <pc:docMk/>
            <pc:sldMk cId="942029588" sldId="289"/>
            <ac:spMk id="53" creationId="{C9FFA4B8-464C-4C70-BE7A-21A2BBE57E18}"/>
          </ac:spMkLst>
        </pc:spChg>
        <pc:spChg chg="add mod ord">
          <ac:chgData name="Simona Calenda" userId="45b9d33f-e714-4f30-8491-69bc0c7e99c6" providerId="ADAL" clId="{77D1919B-F7B7-4D0E-8A7B-8F5CE3A0E162}" dt="2023-11-08T12:19:22.203" v="463" actId="1076"/>
          <ac:spMkLst>
            <pc:docMk/>
            <pc:sldMk cId="942029588" sldId="289"/>
            <ac:spMk id="55" creationId="{D58FBFC1-09D6-4399-BAC1-C168BCDD2ED2}"/>
          </ac:spMkLst>
        </pc:spChg>
        <pc:spChg chg="add mod ord">
          <ac:chgData name="Simona Calenda" userId="45b9d33f-e714-4f30-8491-69bc0c7e99c6" providerId="ADAL" clId="{77D1919B-F7B7-4D0E-8A7B-8F5CE3A0E162}" dt="2023-11-08T12:19:22.203" v="463" actId="1076"/>
          <ac:spMkLst>
            <pc:docMk/>
            <pc:sldMk cId="942029588" sldId="289"/>
            <ac:spMk id="57" creationId="{ADB294DE-E710-44A4-9864-DCE4A5CA0260}"/>
          </ac:spMkLst>
        </pc:spChg>
        <pc:spChg chg="add mod ord">
          <ac:chgData name="Simona Calenda" userId="45b9d33f-e714-4f30-8491-69bc0c7e99c6" providerId="ADAL" clId="{77D1919B-F7B7-4D0E-8A7B-8F5CE3A0E162}" dt="2023-11-08T12:19:22.203" v="463" actId="1076"/>
          <ac:spMkLst>
            <pc:docMk/>
            <pc:sldMk cId="942029588" sldId="289"/>
            <ac:spMk id="58" creationId="{B0AA4DDE-3EA0-4F32-BF8E-651B8BDBB88C}"/>
          </ac:spMkLst>
        </pc:spChg>
        <pc:picChg chg="del">
          <ac:chgData name="Simona Calenda" userId="45b9d33f-e714-4f30-8491-69bc0c7e99c6" providerId="ADAL" clId="{77D1919B-F7B7-4D0E-8A7B-8F5CE3A0E162}" dt="2023-11-08T12:18:08.629" v="449" actId="478"/>
          <ac:picMkLst>
            <pc:docMk/>
            <pc:sldMk cId="942029588" sldId="289"/>
            <ac:picMk id="12" creationId="{F2BDB3F6-AE33-A7A9-4307-498A38AAF4D2}"/>
          </ac:picMkLst>
        </pc:picChg>
        <pc:picChg chg="add mod ord">
          <ac:chgData name="Simona Calenda" userId="45b9d33f-e714-4f30-8491-69bc0c7e99c6" providerId="ADAL" clId="{77D1919B-F7B7-4D0E-8A7B-8F5CE3A0E162}" dt="2023-11-08T12:19:34.060" v="466" actId="1076"/>
          <ac:picMkLst>
            <pc:docMk/>
            <pc:sldMk cId="942029588" sldId="289"/>
            <ac:picMk id="34" creationId="{8A51E69F-2FF4-46B1-AB38-62C23C450BEB}"/>
          </ac:picMkLst>
        </pc:picChg>
        <pc:cxnChg chg="del">
          <ac:chgData name="Simona Calenda" userId="45b9d33f-e714-4f30-8491-69bc0c7e99c6" providerId="ADAL" clId="{77D1919B-F7B7-4D0E-8A7B-8F5CE3A0E162}" dt="2023-11-08T12:18:23.185" v="454" actId="478"/>
          <ac:cxnSpMkLst>
            <pc:docMk/>
            <pc:sldMk cId="942029588" sldId="289"/>
            <ac:cxnSpMk id="23" creationId="{25AF0FED-2BF5-B22F-CB2D-199B94BFB58E}"/>
          </ac:cxnSpMkLst>
        </pc:cxnChg>
        <pc:cxnChg chg="del">
          <ac:chgData name="Simona Calenda" userId="45b9d33f-e714-4f30-8491-69bc0c7e99c6" providerId="ADAL" clId="{77D1919B-F7B7-4D0E-8A7B-8F5CE3A0E162}" dt="2023-11-08T12:18:23.185" v="454" actId="478"/>
          <ac:cxnSpMkLst>
            <pc:docMk/>
            <pc:sldMk cId="942029588" sldId="289"/>
            <ac:cxnSpMk id="25" creationId="{730AA0C2-7056-5A48-A3DC-92BEEA9F6864}"/>
          </ac:cxnSpMkLst>
        </pc:cxnChg>
        <pc:cxnChg chg="del">
          <ac:chgData name="Simona Calenda" userId="45b9d33f-e714-4f30-8491-69bc0c7e99c6" providerId="ADAL" clId="{77D1919B-F7B7-4D0E-8A7B-8F5CE3A0E162}" dt="2023-11-08T12:18:23.185" v="454" actId="478"/>
          <ac:cxnSpMkLst>
            <pc:docMk/>
            <pc:sldMk cId="942029588" sldId="289"/>
            <ac:cxnSpMk id="27" creationId="{AB173DE7-BD39-619A-A803-D1EC4D30870D}"/>
          </ac:cxnSpMkLst>
        </pc:cxnChg>
        <pc:cxnChg chg="del">
          <ac:chgData name="Simona Calenda" userId="45b9d33f-e714-4f30-8491-69bc0c7e99c6" providerId="ADAL" clId="{77D1919B-F7B7-4D0E-8A7B-8F5CE3A0E162}" dt="2023-11-08T12:18:23.185" v="454" actId="478"/>
          <ac:cxnSpMkLst>
            <pc:docMk/>
            <pc:sldMk cId="942029588" sldId="289"/>
            <ac:cxnSpMk id="29" creationId="{A56EBCAF-0271-5F60-B07D-EF5BEE592AE8}"/>
          </ac:cxnSpMkLst>
        </pc:cxnChg>
        <pc:cxnChg chg="mod">
          <ac:chgData name="Simona Calenda" userId="45b9d33f-e714-4f30-8491-69bc0c7e99c6" providerId="ADAL" clId="{77D1919B-F7B7-4D0E-8A7B-8F5CE3A0E162}" dt="2023-11-08T12:19:49.710" v="469" actId="1076"/>
          <ac:cxnSpMkLst>
            <pc:docMk/>
            <pc:sldMk cId="942029588" sldId="289"/>
            <ac:cxnSpMk id="32" creationId="{8E90978E-1599-8408-6D64-D4AC77BFE437}"/>
          </ac:cxnSpMkLst>
        </pc:cxnChg>
        <pc:cxnChg chg="add mod ord">
          <ac:chgData name="Simona Calenda" userId="45b9d33f-e714-4f30-8491-69bc0c7e99c6" providerId="ADAL" clId="{77D1919B-F7B7-4D0E-8A7B-8F5CE3A0E162}" dt="2023-11-08T12:19:22.203" v="463" actId="1076"/>
          <ac:cxnSpMkLst>
            <pc:docMk/>
            <pc:sldMk cId="942029588" sldId="289"/>
            <ac:cxnSpMk id="50" creationId="{75AC9347-B457-43F3-A94D-6B220886D765}"/>
          </ac:cxnSpMkLst>
        </pc:cxnChg>
        <pc:cxnChg chg="add mod ord">
          <ac:chgData name="Simona Calenda" userId="45b9d33f-e714-4f30-8491-69bc0c7e99c6" providerId="ADAL" clId="{77D1919B-F7B7-4D0E-8A7B-8F5CE3A0E162}" dt="2023-11-08T12:19:22.203" v="463" actId="1076"/>
          <ac:cxnSpMkLst>
            <pc:docMk/>
            <pc:sldMk cId="942029588" sldId="289"/>
            <ac:cxnSpMk id="52" creationId="{58D114DF-D965-45B0-9943-C47770C32471}"/>
          </ac:cxnSpMkLst>
        </pc:cxnChg>
        <pc:cxnChg chg="add mod ord">
          <ac:chgData name="Simona Calenda" userId="45b9d33f-e714-4f30-8491-69bc0c7e99c6" providerId="ADAL" clId="{77D1919B-F7B7-4D0E-8A7B-8F5CE3A0E162}" dt="2023-11-08T12:19:22.203" v="463" actId="1076"/>
          <ac:cxnSpMkLst>
            <pc:docMk/>
            <pc:sldMk cId="942029588" sldId="289"/>
            <ac:cxnSpMk id="54" creationId="{1B3EFE4B-15DA-4FE9-AFF6-DC88192A4396}"/>
          </ac:cxnSpMkLst>
        </pc:cxnChg>
        <pc:cxnChg chg="add mod ord">
          <ac:chgData name="Simona Calenda" userId="45b9d33f-e714-4f30-8491-69bc0c7e99c6" providerId="ADAL" clId="{77D1919B-F7B7-4D0E-8A7B-8F5CE3A0E162}" dt="2023-11-08T12:19:22.203" v="463" actId="1076"/>
          <ac:cxnSpMkLst>
            <pc:docMk/>
            <pc:sldMk cId="942029588" sldId="289"/>
            <ac:cxnSpMk id="56" creationId="{AED9D0EE-4C29-48B3-AFDE-FB3C003F77A0}"/>
          </ac:cxnSpMkLst>
        </pc:cxnChg>
      </pc:sldChg>
      <pc:sldChg chg="addSp delSp modSp mod">
        <pc:chgData name="Simona Calenda" userId="45b9d33f-e714-4f30-8491-69bc0c7e99c6" providerId="ADAL" clId="{77D1919B-F7B7-4D0E-8A7B-8F5CE3A0E162}" dt="2023-11-08T12:31:39.727" v="499" actId="1076"/>
        <pc:sldMkLst>
          <pc:docMk/>
          <pc:sldMk cId="3356651671" sldId="290"/>
        </pc:sldMkLst>
        <pc:spChg chg="mod">
          <ac:chgData name="Simona Calenda" userId="45b9d33f-e714-4f30-8491-69bc0c7e99c6" providerId="ADAL" clId="{77D1919B-F7B7-4D0E-8A7B-8F5CE3A0E162}" dt="2023-11-08T12:31:39.727" v="499" actId="1076"/>
          <ac:spMkLst>
            <pc:docMk/>
            <pc:sldMk cId="3356651671" sldId="290"/>
            <ac:spMk id="9" creationId="{C3987FAD-CC31-4DC4-BCF1-500E0DA9BB6D}"/>
          </ac:spMkLst>
        </pc:spChg>
        <pc:spChg chg="mod">
          <ac:chgData name="Simona Calenda" userId="45b9d33f-e714-4f30-8491-69bc0c7e99c6" providerId="ADAL" clId="{77D1919B-F7B7-4D0E-8A7B-8F5CE3A0E162}" dt="2023-11-05T15:33:51.836" v="0" actId="207"/>
          <ac:spMkLst>
            <pc:docMk/>
            <pc:sldMk cId="3356651671" sldId="290"/>
            <ac:spMk id="13" creationId="{123C0C47-8DA5-C22C-B452-EE39B426DE07}"/>
          </ac:spMkLst>
        </pc:spChg>
        <pc:picChg chg="add mod">
          <ac:chgData name="Simona Calenda" userId="45b9d33f-e714-4f30-8491-69bc0c7e99c6" providerId="ADAL" clId="{77D1919B-F7B7-4D0E-8A7B-8F5CE3A0E162}" dt="2023-11-08T12:31:11.096" v="497" actId="1076"/>
          <ac:picMkLst>
            <pc:docMk/>
            <pc:sldMk cId="3356651671" sldId="290"/>
            <ac:picMk id="6" creationId="{77669A83-4AC6-4843-99A1-489401F87354}"/>
          </ac:picMkLst>
        </pc:picChg>
        <pc:picChg chg="del">
          <ac:chgData name="Simona Calenda" userId="45b9d33f-e714-4f30-8491-69bc0c7e99c6" providerId="ADAL" clId="{77D1919B-F7B7-4D0E-8A7B-8F5CE3A0E162}" dt="2023-11-08T11:11:22.934" v="218" actId="478"/>
          <ac:picMkLst>
            <pc:docMk/>
            <pc:sldMk cId="3356651671" sldId="290"/>
            <ac:picMk id="8" creationId="{4BF0D16A-44AD-4FE7-9EFD-90654AAFDBC6}"/>
          </ac:picMkLst>
        </pc:picChg>
      </pc:sldChg>
      <pc:sldChg chg="addSp delSp modSp mod">
        <pc:chgData name="Simona Calenda" userId="45b9d33f-e714-4f30-8491-69bc0c7e99c6" providerId="ADAL" clId="{77D1919B-F7B7-4D0E-8A7B-8F5CE3A0E162}" dt="2023-11-08T11:15:49.018" v="230" actId="1076"/>
        <pc:sldMkLst>
          <pc:docMk/>
          <pc:sldMk cId="3087597007" sldId="291"/>
        </pc:sldMkLst>
        <pc:picChg chg="del">
          <ac:chgData name="Simona Calenda" userId="45b9d33f-e714-4f30-8491-69bc0c7e99c6" providerId="ADAL" clId="{77D1919B-F7B7-4D0E-8A7B-8F5CE3A0E162}" dt="2023-11-08T11:14:05.976" v="222" actId="478"/>
          <ac:picMkLst>
            <pc:docMk/>
            <pc:sldMk cId="3087597007" sldId="291"/>
            <ac:picMk id="6" creationId="{D78A16F3-F634-76A8-9AD5-C21C901FEE48}"/>
          </ac:picMkLst>
        </pc:picChg>
        <pc:picChg chg="add mod modCrop">
          <ac:chgData name="Simona Calenda" userId="45b9d33f-e714-4f30-8491-69bc0c7e99c6" providerId="ADAL" clId="{77D1919B-F7B7-4D0E-8A7B-8F5CE3A0E162}" dt="2023-11-08T11:15:49.018" v="230" actId="1076"/>
          <ac:picMkLst>
            <pc:docMk/>
            <pc:sldMk cId="3087597007" sldId="291"/>
            <ac:picMk id="7" creationId="{C1B11E3F-2A32-474C-B5D0-A93A841D32B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8619A17-27B6-4D9A-BB14-FE71942BD6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A19BAB6D-620D-443E-AC51-A34D175EEE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EB3348-D1FB-43A2-AF40-E7FFE50775AC}" type="datetimeFigureOut">
              <a:rPr lang="it-IT" smtClean="0"/>
              <a:t>10/11/2023</a:t>
            </a:fld>
            <a:endParaRPr lang="it-IT"/>
          </a:p>
        </p:txBody>
      </p:sp>
      <p:sp>
        <p:nvSpPr>
          <p:cNvPr id="4" name="Segnaposto piè di pagina 3">
            <a:extLst>
              <a:ext uri="{FF2B5EF4-FFF2-40B4-BE49-F238E27FC236}">
                <a16:creationId xmlns:a16="http://schemas.microsoft.com/office/drawing/2014/main" id="{DC094547-5B6A-4FB1-98B8-DDF8E20118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a:extLst>
              <a:ext uri="{FF2B5EF4-FFF2-40B4-BE49-F238E27FC236}">
                <a16:creationId xmlns:a16="http://schemas.microsoft.com/office/drawing/2014/main" id="{6A6A4ED5-72A6-4AC3-89DB-0EB1B387D7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63A6D1-6534-48DA-881E-950F4C14522D}" type="slidenum">
              <a:rPr lang="it-IT" smtClean="0"/>
              <a:t>‹N›</a:t>
            </a:fld>
            <a:endParaRPr lang="it-IT"/>
          </a:p>
        </p:txBody>
      </p:sp>
    </p:spTree>
    <p:extLst>
      <p:ext uri="{BB962C8B-B14F-4D97-AF65-F5344CB8AC3E}">
        <p14:creationId xmlns:p14="http://schemas.microsoft.com/office/powerpoint/2010/main" val="201838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4251B2-A714-AF40-916B-82269C9B8CF6}" type="datetimeFigureOut">
              <a:rPr lang="en-BE" smtClean="0"/>
              <a:t>11/10/2023</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84548-CB85-734D-A5C8-B7DC4E03ADE1}" type="slidenum">
              <a:rPr lang="en-BE" smtClean="0"/>
              <a:t>‹N›</a:t>
            </a:fld>
            <a:endParaRPr lang="en-BE"/>
          </a:p>
        </p:txBody>
      </p:sp>
    </p:spTree>
    <p:extLst>
      <p:ext uri="{BB962C8B-B14F-4D97-AF65-F5344CB8AC3E}">
        <p14:creationId xmlns:p14="http://schemas.microsoft.com/office/powerpoint/2010/main" val="413245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160466"/>
            <a:ext cx="7886700" cy="1130180"/>
          </a:xfrm>
        </p:spPr>
        <p:txBody>
          <a:bodyPr lIns="0" rIns="0" anchor="b">
            <a:normAutofit/>
          </a:bodyPr>
          <a:lstStyle>
            <a:lvl1pPr marL="0" marR="0" indent="0" algn="r" defTabSz="685800" rtl="0" eaLnBrk="1" fontAlgn="auto" latinLnBrk="0" hangingPunct="1">
              <a:lnSpc>
                <a:spcPct val="90000"/>
              </a:lnSpc>
              <a:spcBef>
                <a:spcPct val="0"/>
              </a:spcBef>
              <a:spcAft>
                <a:spcPts val="0"/>
              </a:spcAft>
              <a:buClrTx/>
              <a:buSzTx/>
              <a:buFontTx/>
              <a:buNone/>
              <a:tabLst/>
              <a:defRPr sz="3200">
                <a:solidFill>
                  <a:schemeClr val="accent1"/>
                </a:solidFill>
              </a:defRPr>
            </a:lvl1pPr>
          </a:lstStyle>
          <a:p>
            <a:r>
              <a:rPr lang="it-IT"/>
              <a:t>Fare clic per modificare lo stile del titolo dello schema</a:t>
            </a:r>
            <a:endParaRPr lang="en-GB" dirty="0"/>
          </a:p>
        </p:txBody>
      </p:sp>
      <p:sp>
        <p:nvSpPr>
          <p:cNvPr id="3" name="Subtitle 2"/>
          <p:cNvSpPr>
            <a:spLocks noGrp="1"/>
          </p:cNvSpPr>
          <p:nvPr>
            <p:ph type="subTitle" idx="1"/>
          </p:nvPr>
        </p:nvSpPr>
        <p:spPr>
          <a:xfrm>
            <a:off x="1657350" y="4338340"/>
            <a:ext cx="6858000" cy="517160"/>
          </a:xfrm>
        </p:spPr>
        <p:txBody>
          <a:bodyPr lIns="0" rIns="0">
            <a:normAutofit/>
          </a:bodyPr>
          <a:lstStyle>
            <a:lvl1pPr marL="0" marR="0" indent="0" algn="r" defTabSz="685800" rtl="0" eaLnBrk="1" fontAlgn="auto" latinLnBrk="0" hangingPunct="1">
              <a:lnSpc>
                <a:spcPct val="90000"/>
              </a:lnSpc>
              <a:spcBef>
                <a:spcPts val="750"/>
              </a:spcBef>
              <a:spcAft>
                <a:spcPts val="0"/>
              </a:spcAft>
              <a:buClrTx/>
              <a:buSzTx/>
              <a:buFont typeface="Wingdings" pitchFamily="2" charset="2"/>
              <a:buNone/>
              <a:tabLst/>
              <a:defRPr sz="20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GB" dirty="0"/>
          </a:p>
        </p:txBody>
      </p:sp>
      <p:sp>
        <p:nvSpPr>
          <p:cNvPr id="4" name="Date Placeholder 3"/>
          <p:cNvSpPr>
            <a:spLocks noGrp="1"/>
          </p:cNvSpPr>
          <p:nvPr>
            <p:ph type="dt" sz="half" idx="10"/>
          </p:nvPr>
        </p:nvSpPr>
        <p:spPr/>
        <p:txBody>
          <a:bodyPr/>
          <a:lstStyle/>
          <a:p>
            <a:fld id="{C8683726-DF4D-4F60-BD06-035AC401E904}" type="datetime3">
              <a:rPr lang="en-US" smtClean="0"/>
              <a:t>10 November 2023</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‹N›</a:t>
            </a:fld>
            <a:endParaRPr lang="en-BE" dirty="0"/>
          </a:p>
        </p:txBody>
      </p:sp>
      <p:pic>
        <p:nvPicPr>
          <p:cNvPr id="9" name="Picture 8">
            <a:extLst>
              <a:ext uri="{FF2B5EF4-FFF2-40B4-BE49-F238E27FC236}">
                <a16:creationId xmlns:a16="http://schemas.microsoft.com/office/drawing/2014/main" id="{B57592FD-74C6-F140-9DAA-B4CA75C1EE5A}"/>
              </a:ext>
            </a:extLst>
          </p:cNvPr>
          <p:cNvPicPr>
            <a:picLocks noChangeAspect="1" noChangeArrowheads="1"/>
          </p:cNvPicPr>
          <p:nvPr userDrawn="1"/>
        </p:nvPicPr>
        <p:blipFill>
          <a:blip r:embed="rId2"/>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13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1593865"/>
            <a:ext cx="7886700" cy="3038857"/>
          </a:xfrm>
        </p:spPr>
        <p:txBody>
          <a:bodyPr/>
          <a:lstStyle>
            <a:lvl1pPr>
              <a:defRPr>
                <a:solidFill>
                  <a:srgbClr val="002A5C"/>
                </a:solidFill>
              </a:defRPr>
            </a:lvl1pPr>
            <a:lvl2pPr>
              <a:defRPr>
                <a:solidFill>
                  <a:srgbClr val="002A5C"/>
                </a:solidFill>
              </a:defRPr>
            </a:lvl2pPr>
            <a:lvl3pPr>
              <a:defRPr>
                <a:solidFill>
                  <a:srgbClr val="002A5C"/>
                </a:solidFill>
              </a:defRPr>
            </a:lvl3pPr>
            <a:lvl4pPr>
              <a:defRPr>
                <a:solidFill>
                  <a:srgbClr val="002A5C"/>
                </a:solidFill>
              </a:defRPr>
            </a:lvl4pPr>
            <a:lvl5pPr>
              <a:defRPr>
                <a:solidFill>
                  <a:srgbClr val="002A5C"/>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8F082C5-54CC-444C-88AA-7F19A3EA2FD2}" type="datetime3">
              <a:rPr lang="en-US" smtClean="0"/>
              <a:t>10 November 2023</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‹N›</a:t>
            </a:fld>
            <a:endParaRPr lang="en-BE"/>
          </a:p>
        </p:txBody>
      </p:sp>
      <p:sp>
        <p:nvSpPr>
          <p:cNvPr id="9" name="Subtitle 2">
            <a:extLst>
              <a:ext uri="{FF2B5EF4-FFF2-40B4-BE49-F238E27FC236}">
                <a16:creationId xmlns:a16="http://schemas.microsoft.com/office/drawing/2014/main" id="{9021A5D9-967E-4443-8334-2420F90A097A}"/>
              </a:ext>
            </a:extLst>
          </p:cNvPr>
          <p:cNvSpPr>
            <a:spLocks noGrp="1"/>
          </p:cNvSpPr>
          <p:nvPr>
            <p:ph type="subTitle" idx="13"/>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GB" dirty="0"/>
          </a:p>
        </p:txBody>
      </p:sp>
    </p:spTree>
    <p:extLst>
      <p:ext uri="{BB962C8B-B14F-4D97-AF65-F5344CB8AC3E}">
        <p14:creationId xmlns:p14="http://schemas.microsoft.com/office/powerpoint/2010/main" val="332727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4CAD2E-1676-E24F-A99B-9402166DF3DD}"/>
              </a:ext>
            </a:extLst>
          </p:cNvPr>
          <p:cNvPicPr>
            <a:picLocks noChangeAspect="1"/>
          </p:cNvPicPr>
          <p:nvPr userDrawn="1"/>
        </p:nvPicPr>
        <p:blipFill rotWithShape="1">
          <a:blip r:embed="rId2"/>
          <a:srcRect r="14105"/>
          <a:stretch/>
        </p:blipFill>
        <p:spPr>
          <a:xfrm rot="16200000">
            <a:off x="391886" y="-391886"/>
            <a:ext cx="4772966" cy="5556738"/>
          </a:xfrm>
          <a:prstGeom prst="rect">
            <a:avLst/>
          </a:prstGeom>
        </p:spPr>
      </p:pic>
      <p:pic>
        <p:nvPicPr>
          <p:cNvPr id="7" name="Picture 6" descr="Gradient">
            <a:extLst>
              <a:ext uri="{FF2B5EF4-FFF2-40B4-BE49-F238E27FC236}">
                <a16:creationId xmlns:a16="http://schemas.microsoft.com/office/drawing/2014/main" id="{0E5EFFA3-EA26-924E-ACFD-CF43B0D97BFD}"/>
              </a:ext>
            </a:extLst>
          </p:cNvPr>
          <p:cNvPicPr>
            <a:picLocks noChangeAspect="1"/>
          </p:cNvPicPr>
          <p:nvPr userDrawn="1"/>
        </p:nvPicPr>
        <p:blipFill>
          <a:blip r:embed="rId3"/>
          <a:stretch>
            <a:fillRect/>
          </a:stretch>
        </p:blipFill>
        <p:spPr>
          <a:xfrm>
            <a:off x="0" y="4767263"/>
            <a:ext cx="9144000" cy="376237"/>
          </a:xfrm>
          <a:prstGeom prst="rect">
            <a:avLst/>
          </a:prstGeom>
        </p:spPr>
      </p:pic>
      <p:sp>
        <p:nvSpPr>
          <p:cNvPr id="2" name="Title 1"/>
          <p:cNvSpPr>
            <a:spLocks noGrp="1"/>
          </p:cNvSpPr>
          <p:nvPr>
            <p:ph type="title"/>
          </p:nvPr>
        </p:nvSpPr>
        <p:spPr>
          <a:xfrm>
            <a:off x="1587640" y="1282304"/>
            <a:ext cx="6922948" cy="2139553"/>
          </a:xfrm>
        </p:spPr>
        <p:txBody>
          <a:bodyPr anchor="b">
            <a:normAutofit/>
          </a:bodyPr>
          <a:lstStyle>
            <a:lvl1pPr algn="r">
              <a:defRPr sz="3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87640" y="3502152"/>
            <a:ext cx="6922948" cy="1065086"/>
          </a:xfrm>
        </p:spPr>
        <p:txBody>
          <a:bodyPr>
            <a:normAutofit/>
          </a:bodyPr>
          <a:lstStyle>
            <a:lvl1pPr marL="0" indent="0" algn="r">
              <a:buNone/>
              <a:defRPr sz="2400">
                <a:solidFill>
                  <a:srgbClr val="44546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4389D27-828D-4EFF-93DD-10BF6F68E9EE}" type="datetime3">
              <a:rPr lang="en-US" smtClean="0"/>
              <a:t>10 November 2023</a:t>
            </a:fld>
            <a:endParaRPr lang="en-BE"/>
          </a:p>
        </p:txBody>
      </p:sp>
      <p:sp>
        <p:nvSpPr>
          <p:cNvPr id="5" name="Footer Placeholder 4"/>
          <p:cNvSpPr>
            <a:spLocks noGrp="1"/>
          </p:cNvSpPr>
          <p:nvPr>
            <p:ph type="ftr" sz="quarter" idx="11"/>
          </p:nvPr>
        </p:nvSpPr>
        <p:spPr/>
        <p:txBody>
          <a:bodyPr/>
          <a:lstStyle/>
          <a:p>
            <a:endParaRPr lang="en-BE"/>
          </a:p>
        </p:txBody>
      </p:sp>
      <p:sp>
        <p:nvSpPr>
          <p:cNvPr id="6" name="Slide Number Placeholder 5"/>
          <p:cNvSpPr>
            <a:spLocks noGrp="1"/>
          </p:cNvSpPr>
          <p:nvPr>
            <p:ph type="sldNum" sz="quarter" idx="12"/>
          </p:nvPr>
        </p:nvSpPr>
        <p:spPr/>
        <p:txBody>
          <a:bodyPr/>
          <a:lstStyle/>
          <a:p>
            <a:fld id="{14B82451-9D74-E142-B67E-6459AEE92700}" type="slidenum">
              <a:rPr lang="en-BE" smtClean="0"/>
              <a:t>‹N›</a:t>
            </a:fld>
            <a:endParaRPr lang="en-BE"/>
          </a:p>
        </p:txBody>
      </p:sp>
      <p:pic>
        <p:nvPicPr>
          <p:cNvPr id="8" name="Picture 7">
            <a:extLst>
              <a:ext uri="{FF2B5EF4-FFF2-40B4-BE49-F238E27FC236}">
                <a16:creationId xmlns:a16="http://schemas.microsoft.com/office/drawing/2014/main" id="{F8ACFA08-5163-9148-B5D4-CBB7AD766499}"/>
              </a:ext>
            </a:extLst>
          </p:cNvPr>
          <p:cNvPicPr>
            <a:picLocks noChangeAspect="1" noChangeArrowheads="1"/>
          </p:cNvPicPr>
          <p:nvPr userDrawn="1"/>
        </p:nvPicPr>
        <p:blipFill>
          <a:blip r:embed="rId4"/>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33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Divider V2">
    <p:spTree>
      <p:nvGrpSpPr>
        <p:cNvPr id="1" name=""/>
        <p:cNvGrpSpPr/>
        <p:nvPr/>
      </p:nvGrpSpPr>
      <p:grpSpPr>
        <a:xfrm>
          <a:off x="0" y="0"/>
          <a:ext cx="0" cy="0"/>
          <a:chOff x="0" y="0"/>
          <a:chExt cx="0" cy="0"/>
        </a:xfrm>
      </p:grpSpPr>
      <p:pic>
        <p:nvPicPr>
          <p:cNvPr id="9" name="Picture 8" descr="Gradient">
            <a:extLst>
              <a:ext uri="{FF2B5EF4-FFF2-40B4-BE49-F238E27FC236}">
                <a16:creationId xmlns:a16="http://schemas.microsoft.com/office/drawing/2014/main" id="{74E572D6-14D0-584B-8DEF-96F36A36C844}"/>
              </a:ext>
            </a:extLst>
          </p:cNvPr>
          <p:cNvPicPr>
            <a:picLocks noChangeAspect="1"/>
          </p:cNvPicPr>
          <p:nvPr userDrawn="1"/>
        </p:nvPicPr>
        <p:blipFill>
          <a:blip r:embed="rId2"/>
          <a:stretch>
            <a:fillRect/>
          </a:stretch>
        </p:blipFill>
        <p:spPr>
          <a:xfrm>
            <a:off x="0" y="4767263"/>
            <a:ext cx="9144000" cy="376237"/>
          </a:xfrm>
          <a:prstGeom prst="rect">
            <a:avLst/>
          </a:prstGeom>
        </p:spPr>
      </p:pic>
      <p:pic>
        <p:nvPicPr>
          <p:cNvPr id="17" name="Picture 16">
            <a:extLst>
              <a:ext uri="{FF2B5EF4-FFF2-40B4-BE49-F238E27FC236}">
                <a16:creationId xmlns:a16="http://schemas.microsoft.com/office/drawing/2014/main" id="{13675D7C-C0D2-B248-94FF-1129138FDEB6}"/>
              </a:ext>
            </a:extLst>
          </p:cNvPr>
          <p:cNvPicPr>
            <a:picLocks noChangeAspect="1"/>
          </p:cNvPicPr>
          <p:nvPr userDrawn="1"/>
        </p:nvPicPr>
        <p:blipFill>
          <a:blip r:embed="rId3"/>
          <a:srcRect t="528" b="528"/>
          <a:stretch/>
        </p:blipFill>
        <p:spPr>
          <a:xfrm>
            <a:off x="1" y="5824"/>
            <a:ext cx="9144000" cy="5143499"/>
          </a:xfrm>
          <a:prstGeom prst="rect">
            <a:avLst/>
          </a:prstGeom>
        </p:spPr>
      </p:pic>
      <p:pic>
        <p:nvPicPr>
          <p:cNvPr id="8" name="Picture 7">
            <a:extLst>
              <a:ext uri="{FF2B5EF4-FFF2-40B4-BE49-F238E27FC236}">
                <a16:creationId xmlns:a16="http://schemas.microsoft.com/office/drawing/2014/main" id="{F8ACFA08-5163-9148-B5D4-CBB7AD766499}"/>
              </a:ext>
            </a:extLst>
          </p:cNvPr>
          <p:cNvPicPr>
            <a:picLocks noChangeAspect="1" noChangeArrowheads="1"/>
          </p:cNvPicPr>
          <p:nvPr userDrawn="1"/>
        </p:nvPicPr>
        <p:blipFill>
          <a:blip r:embed="rId4"/>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lvl1pPr>
              <a:defRPr>
                <a:solidFill>
                  <a:schemeClr val="bg1"/>
                </a:solidFill>
              </a:defRPr>
            </a:lvl1pPr>
          </a:lstStyle>
          <a:p>
            <a:fld id="{9040E27A-9C2A-4A0C-A57D-F97884F091D3}" type="datetime3">
              <a:rPr lang="en-US" smtClean="0"/>
              <a:t>10 November 2023</a:t>
            </a:fld>
            <a:endParaRPr lang="en-B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BE"/>
          </a:p>
        </p:txBody>
      </p:sp>
      <p:sp>
        <p:nvSpPr>
          <p:cNvPr id="6" name="Slide Number Placeholder 5"/>
          <p:cNvSpPr>
            <a:spLocks noGrp="1"/>
          </p:cNvSpPr>
          <p:nvPr>
            <p:ph type="sldNum" sz="quarter" idx="12"/>
          </p:nvPr>
        </p:nvSpPr>
        <p:spPr/>
        <p:txBody>
          <a:bodyPr/>
          <a:lstStyle>
            <a:lvl1pPr>
              <a:defRPr>
                <a:solidFill>
                  <a:srgbClr val="44546A"/>
                </a:solidFill>
              </a:defRPr>
            </a:lvl1pPr>
          </a:lstStyle>
          <a:p>
            <a:fld id="{14B82451-9D74-E142-B67E-6459AEE92700}" type="slidenum">
              <a:rPr lang="en-BE" smtClean="0"/>
              <a:pPr/>
              <a:t>‹N›</a:t>
            </a:fld>
            <a:endParaRPr lang="en-BE"/>
          </a:p>
        </p:txBody>
      </p:sp>
      <p:sp>
        <p:nvSpPr>
          <p:cNvPr id="2" name="Title 1"/>
          <p:cNvSpPr>
            <a:spLocks noGrp="1"/>
          </p:cNvSpPr>
          <p:nvPr>
            <p:ph type="title"/>
          </p:nvPr>
        </p:nvSpPr>
        <p:spPr>
          <a:xfrm>
            <a:off x="1587640" y="1197172"/>
            <a:ext cx="6922948" cy="1194510"/>
          </a:xfrm>
        </p:spPr>
        <p:txBody>
          <a:bodyPr anchor="b">
            <a:normAutofit/>
          </a:bodyPr>
          <a:lstStyle>
            <a:lvl1pPr algn="r">
              <a:defRPr sz="3200">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87640" y="2481318"/>
            <a:ext cx="6922948" cy="841072"/>
          </a:xfrm>
        </p:spPr>
        <p:txBody>
          <a:bodyPr>
            <a:normAutofit/>
          </a:bodyPr>
          <a:lstStyle>
            <a:lvl1pPr marL="0" indent="0" algn="r">
              <a:buNone/>
              <a:defRPr sz="2400">
                <a:solidFill>
                  <a:srgbClr val="44546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320108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593865"/>
            <a:ext cx="3943350" cy="3038857"/>
          </a:xfrm>
        </p:spPr>
        <p:txBody>
          <a:bodyPr/>
          <a:lstStyle>
            <a:lvl1pPr>
              <a:defRPr sz="1800">
                <a:solidFill>
                  <a:srgbClr val="002A5C"/>
                </a:solidFill>
              </a:defRPr>
            </a:lvl1pPr>
            <a:lvl2pPr>
              <a:defRPr sz="1600">
                <a:solidFill>
                  <a:srgbClr val="002A5C"/>
                </a:solidFill>
              </a:defRPr>
            </a:lvl2pPr>
            <a:lvl3pPr>
              <a:defRPr sz="1400">
                <a:solidFill>
                  <a:srgbClr val="002A5C"/>
                </a:solidFill>
              </a:defRPr>
            </a:lvl3pPr>
            <a:lvl4pPr>
              <a:defRPr sz="1200">
                <a:solidFill>
                  <a:srgbClr val="002A5C"/>
                </a:solidFill>
              </a:defRPr>
            </a:lvl4pPr>
            <a:lvl5pPr>
              <a:defRPr sz="1100">
                <a:solidFill>
                  <a:srgbClr val="002A5C"/>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593865"/>
            <a:ext cx="3943350" cy="3038857"/>
          </a:xfrm>
        </p:spPr>
        <p:txBody>
          <a:bodyPr/>
          <a:lstStyle>
            <a:lvl1pPr>
              <a:defRPr sz="1800">
                <a:solidFill>
                  <a:srgbClr val="002A5C"/>
                </a:solidFill>
              </a:defRPr>
            </a:lvl1pPr>
            <a:lvl2pPr>
              <a:defRPr sz="1600">
                <a:solidFill>
                  <a:srgbClr val="002A5C"/>
                </a:solidFill>
              </a:defRPr>
            </a:lvl2pPr>
            <a:lvl3pPr>
              <a:defRPr sz="1400">
                <a:solidFill>
                  <a:srgbClr val="002A5C"/>
                </a:solidFill>
              </a:defRPr>
            </a:lvl3pPr>
            <a:lvl4pPr>
              <a:defRPr sz="1200">
                <a:solidFill>
                  <a:srgbClr val="002A5C"/>
                </a:solidFill>
              </a:defRPr>
            </a:lvl4pPr>
            <a:lvl5pPr>
              <a:defRPr sz="1100">
                <a:solidFill>
                  <a:srgbClr val="002A5C"/>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DC07C3B-2B4C-4817-9D8C-7D6B868630E0}" type="datetime3">
              <a:rPr lang="en-US" smtClean="0"/>
              <a:t>10 November 2023</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14B82451-9D74-E142-B67E-6459AEE92700}" type="slidenum">
              <a:rPr lang="en-BE" smtClean="0"/>
              <a:t>‹N›</a:t>
            </a:fld>
            <a:endParaRPr lang="en-BE"/>
          </a:p>
        </p:txBody>
      </p:sp>
      <p:sp>
        <p:nvSpPr>
          <p:cNvPr id="8" name="Subtitle 2">
            <a:extLst>
              <a:ext uri="{FF2B5EF4-FFF2-40B4-BE49-F238E27FC236}">
                <a16:creationId xmlns:a16="http://schemas.microsoft.com/office/drawing/2014/main" id="{34324E14-3A1A-144E-B6B7-27DC69DF8139}"/>
              </a:ext>
            </a:extLst>
          </p:cNvPr>
          <p:cNvSpPr>
            <a:spLocks noGrp="1"/>
          </p:cNvSpPr>
          <p:nvPr>
            <p:ph type="subTitle" idx="13"/>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GB" dirty="0"/>
          </a:p>
        </p:txBody>
      </p:sp>
    </p:spTree>
    <p:extLst>
      <p:ext uri="{BB962C8B-B14F-4D97-AF65-F5344CB8AC3E}">
        <p14:creationId xmlns:p14="http://schemas.microsoft.com/office/powerpoint/2010/main" val="41579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Clea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2290AC-F690-7D42-8E40-8024F7DD4FAE}"/>
              </a:ext>
            </a:extLst>
          </p:cNvPr>
          <p:cNvPicPr>
            <a:picLocks noChangeAspect="1"/>
          </p:cNvPicPr>
          <p:nvPr userDrawn="1"/>
        </p:nvPicPr>
        <p:blipFill rotWithShape="1">
          <a:blip r:embed="rId2"/>
          <a:srcRect l="24892" t="38668" r="-24892" b="-35659"/>
          <a:stretch/>
        </p:blipFill>
        <p:spPr>
          <a:xfrm>
            <a:off x="0" y="0"/>
            <a:ext cx="3106674" cy="3013187"/>
          </a:xfrm>
          <a:prstGeom prst="rect">
            <a:avLst/>
          </a:prstGeom>
          <a:solidFill>
            <a:schemeClr val="bg1"/>
          </a:solidFill>
        </p:spPr>
      </p:pic>
      <p:sp>
        <p:nvSpPr>
          <p:cNvPr id="3" name="Date Placeholder 2"/>
          <p:cNvSpPr>
            <a:spLocks noGrp="1"/>
          </p:cNvSpPr>
          <p:nvPr>
            <p:ph type="dt" sz="half" idx="10"/>
          </p:nvPr>
        </p:nvSpPr>
        <p:spPr/>
        <p:txBody>
          <a:bodyPr/>
          <a:lstStyle/>
          <a:p>
            <a:fld id="{18267F11-95E6-4E76-93E8-5B8082B530D1}" type="datetime3">
              <a:rPr lang="en-US" smtClean="0"/>
              <a:t>10 November 2023</a:t>
            </a:fld>
            <a:endParaRPr lang="en-BE"/>
          </a:p>
        </p:txBody>
      </p:sp>
      <p:sp>
        <p:nvSpPr>
          <p:cNvPr id="4" name="Footer Placeholder 3"/>
          <p:cNvSpPr>
            <a:spLocks noGrp="1"/>
          </p:cNvSpPr>
          <p:nvPr>
            <p:ph type="ftr" sz="quarter" idx="11"/>
          </p:nvPr>
        </p:nvSpPr>
        <p:spPr/>
        <p:txBody>
          <a:bodyPr/>
          <a:lstStyle/>
          <a:p>
            <a:endParaRPr lang="en-BE"/>
          </a:p>
        </p:txBody>
      </p:sp>
      <p:sp>
        <p:nvSpPr>
          <p:cNvPr id="5" name="Slide Number Placeholder 4"/>
          <p:cNvSpPr>
            <a:spLocks noGrp="1"/>
          </p:cNvSpPr>
          <p:nvPr>
            <p:ph type="sldNum" sz="quarter" idx="12"/>
          </p:nvPr>
        </p:nvSpPr>
        <p:spPr/>
        <p:txBody>
          <a:bodyPr/>
          <a:lstStyle/>
          <a:p>
            <a:fld id="{14B82451-9D74-E142-B67E-6459AEE92700}" type="slidenum">
              <a:rPr lang="en-BE" smtClean="0"/>
              <a:t>‹N›</a:t>
            </a:fld>
            <a:endParaRPr lang="en-BE"/>
          </a:p>
        </p:txBody>
      </p:sp>
      <p:sp>
        <p:nvSpPr>
          <p:cNvPr id="10" name="Title Placeholder 1">
            <a:extLst>
              <a:ext uri="{FF2B5EF4-FFF2-40B4-BE49-F238E27FC236}">
                <a16:creationId xmlns:a16="http://schemas.microsoft.com/office/drawing/2014/main" id="{C44BC2A7-9043-0643-9A7A-547156B00F7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7" name="Content Placeholder 6">
            <a:extLst>
              <a:ext uri="{FF2B5EF4-FFF2-40B4-BE49-F238E27FC236}">
                <a16:creationId xmlns:a16="http://schemas.microsoft.com/office/drawing/2014/main" id="{127FC106-1230-2C45-A683-C937755E14B6}"/>
              </a:ext>
            </a:extLst>
          </p:cNvPr>
          <p:cNvSpPr>
            <a:spLocks noGrp="1"/>
          </p:cNvSpPr>
          <p:nvPr>
            <p:ph sz="quarter" idx="13"/>
          </p:nvPr>
        </p:nvSpPr>
        <p:spPr>
          <a:xfrm>
            <a:off x="628650" y="1678675"/>
            <a:ext cx="7886700" cy="29076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BE" dirty="0"/>
          </a:p>
        </p:txBody>
      </p:sp>
      <p:sp>
        <p:nvSpPr>
          <p:cNvPr id="12" name="Subtitle 2">
            <a:extLst>
              <a:ext uri="{FF2B5EF4-FFF2-40B4-BE49-F238E27FC236}">
                <a16:creationId xmlns:a16="http://schemas.microsoft.com/office/drawing/2014/main" id="{73D09383-650F-DE45-ADB4-90802991D65D}"/>
              </a:ext>
            </a:extLst>
          </p:cNvPr>
          <p:cNvSpPr>
            <a:spLocks noGrp="1"/>
          </p:cNvSpPr>
          <p:nvPr>
            <p:ph type="subTitle" idx="14"/>
          </p:nvPr>
        </p:nvSpPr>
        <p:spPr>
          <a:xfrm>
            <a:off x="628650" y="1076706"/>
            <a:ext cx="7886700" cy="517160"/>
          </a:xfrm>
        </p:spPr>
        <p:txBody>
          <a:bodyPr lIns="90000" tIns="46800" rIns="90000">
            <a:normAutofit/>
          </a:bodyPr>
          <a:lstStyle>
            <a:lvl1pPr marL="0" marR="0" indent="0" algn="l" defTabSz="685800" rtl="0" eaLnBrk="1" fontAlgn="auto" latinLnBrk="0" hangingPunct="1">
              <a:lnSpc>
                <a:spcPct val="90000"/>
              </a:lnSpc>
              <a:spcBef>
                <a:spcPts val="750"/>
              </a:spcBef>
              <a:spcAft>
                <a:spcPts val="0"/>
              </a:spcAft>
              <a:buClrTx/>
              <a:buSzTx/>
              <a:buFont typeface="Wingdings" pitchFamily="2" charset="2"/>
              <a:buNone/>
              <a:tabLst/>
              <a:defRPr sz="2400">
                <a:solidFill>
                  <a:srgbClr val="44546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GB" dirty="0"/>
          </a:p>
        </p:txBody>
      </p:sp>
    </p:spTree>
    <p:extLst>
      <p:ext uri="{BB962C8B-B14F-4D97-AF65-F5344CB8AC3E}">
        <p14:creationId xmlns:p14="http://schemas.microsoft.com/office/powerpoint/2010/main" val="405991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lumMod val="60000"/>
                    <a:lumOff val="40000"/>
                  </a:schemeClr>
                </a:solidFill>
              </a:defRPr>
            </a:lvl1pPr>
          </a:lstStyle>
          <a:p>
            <a:fld id="{A338A31A-DA1E-4A17-9C63-6D77AE75E717}" type="datetime3">
              <a:rPr lang="en-US" smtClean="0"/>
              <a:t>10 November 2023</a:t>
            </a:fld>
            <a:endParaRPr lang="en-BE"/>
          </a:p>
        </p:txBody>
      </p:sp>
      <p:sp>
        <p:nvSpPr>
          <p:cNvPr id="3" name="Footer Placeholder 2"/>
          <p:cNvSpPr>
            <a:spLocks noGrp="1"/>
          </p:cNvSpPr>
          <p:nvPr>
            <p:ph type="ftr" sz="quarter" idx="11"/>
          </p:nvPr>
        </p:nvSpPr>
        <p:spPr/>
        <p:txBody>
          <a:bodyPr/>
          <a:lstStyle>
            <a:lvl1pPr>
              <a:defRPr>
                <a:solidFill>
                  <a:schemeClr val="tx2">
                    <a:lumMod val="60000"/>
                    <a:lumOff val="40000"/>
                  </a:schemeClr>
                </a:solidFill>
              </a:defRPr>
            </a:lvl1pPr>
          </a:lstStyle>
          <a:p>
            <a:endParaRPr lang="en-BE"/>
          </a:p>
        </p:txBody>
      </p:sp>
      <p:sp>
        <p:nvSpPr>
          <p:cNvPr id="4" name="Slide Number Placeholder 3"/>
          <p:cNvSpPr>
            <a:spLocks noGrp="1"/>
          </p:cNvSpPr>
          <p:nvPr>
            <p:ph type="sldNum" sz="quarter" idx="12"/>
          </p:nvPr>
        </p:nvSpPr>
        <p:spPr/>
        <p:txBody>
          <a:bodyPr/>
          <a:lstStyle>
            <a:lvl1pPr>
              <a:defRPr>
                <a:solidFill>
                  <a:schemeClr val="tx2">
                    <a:lumMod val="60000"/>
                    <a:lumOff val="40000"/>
                  </a:schemeClr>
                </a:solidFill>
              </a:defRPr>
            </a:lvl1pPr>
          </a:lstStyle>
          <a:p>
            <a:fld id="{14B82451-9D74-E142-B67E-6459AEE92700}" type="slidenum">
              <a:rPr lang="en-BE" smtClean="0"/>
              <a:pPr/>
              <a:t>‹N›</a:t>
            </a:fld>
            <a:endParaRPr lang="en-BE"/>
          </a:p>
        </p:txBody>
      </p:sp>
      <p:pic>
        <p:nvPicPr>
          <p:cNvPr id="7" name="Picture 6">
            <a:extLst>
              <a:ext uri="{FF2B5EF4-FFF2-40B4-BE49-F238E27FC236}">
                <a16:creationId xmlns:a16="http://schemas.microsoft.com/office/drawing/2014/main" id="{BCFBBB19-2B48-9242-AEAF-E64A7651A4EB}"/>
              </a:ext>
            </a:extLst>
          </p:cNvPr>
          <p:cNvPicPr>
            <a:picLocks noChangeAspect="1" noChangeArrowheads="1"/>
          </p:cNvPicPr>
          <p:nvPr userDrawn="1"/>
        </p:nvPicPr>
        <p:blipFill>
          <a:blip r:embed="rId2"/>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3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1279150"/>
          </a:xfrm>
        </p:spPr>
        <p:txBody>
          <a:bodyPr anchor="b">
            <a:noAutofit/>
          </a:bodyPr>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740569"/>
            <a:ext cx="4629150" cy="3655219"/>
          </a:xfrm>
        </p:spPr>
        <p:txBody>
          <a:bodyPr/>
          <a:lstStyle>
            <a:lvl1pPr>
              <a:defRPr sz="1800"/>
            </a:lvl1pPr>
            <a:lvl2pPr>
              <a:defRPr sz="1600"/>
            </a:lvl2pPr>
            <a:lvl3pPr>
              <a:defRPr sz="1400"/>
            </a:lvl3pPr>
            <a:lvl4pPr>
              <a:defRPr sz="1200"/>
            </a:lvl4pPr>
            <a:lvl5pPr>
              <a:defRPr sz="11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110154"/>
            <a:ext cx="2949178" cy="2291587"/>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46BDE83-B3F4-4075-A8DD-C6434DCD2C5B}" type="datetime3">
              <a:rPr lang="en-US" smtClean="0"/>
              <a:t>10 November 2023</a:t>
            </a:fld>
            <a:endParaRPr lang="en-BE"/>
          </a:p>
        </p:txBody>
      </p:sp>
      <p:sp>
        <p:nvSpPr>
          <p:cNvPr id="6" name="Footer Placeholder 5"/>
          <p:cNvSpPr>
            <a:spLocks noGrp="1"/>
          </p:cNvSpPr>
          <p:nvPr>
            <p:ph type="ftr" sz="quarter" idx="11"/>
          </p:nvPr>
        </p:nvSpPr>
        <p:spPr/>
        <p:txBody>
          <a:bodyPr/>
          <a:lstStyle/>
          <a:p>
            <a:endParaRPr lang="en-BE"/>
          </a:p>
        </p:txBody>
      </p:sp>
      <p:sp>
        <p:nvSpPr>
          <p:cNvPr id="7" name="Slide Number Placeholder 6"/>
          <p:cNvSpPr>
            <a:spLocks noGrp="1"/>
          </p:cNvSpPr>
          <p:nvPr>
            <p:ph type="sldNum" sz="quarter" idx="12"/>
          </p:nvPr>
        </p:nvSpPr>
        <p:spPr/>
        <p:txBody>
          <a:bodyPr/>
          <a:lstStyle/>
          <a:p>
            <a:fld id="{14B82451-9D74-E142-B67E-6459AEE92700}" type="slidenum">
              <a:rPr lang="en-BE" smtClean="0"/>
              <a:t>‹N›</a:t>
            </a:fld>
            <a:endParaRPr lang="en-BE"/>
          </a:p>
        </p:txBody>
      </p:sp>
    </p:spTree>
    <p:extLst>
      <p:ext uri="{BB962C8B-B14F-4D97-AF65-F5344CB8AC3E}">
        <p14:creationId xmlns:p14="http://schemas.microsoft.com/office/powerpoint/2010/main" val="190085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7" name="Picture 6" descr="Gradient">
            <a:extLst>
              <a:ext uri="{FF2B5EF4-FFF2-40B4-BE49-F238E27FC236}">
                <a16:creationId xmlns:a16="http://schemas.microsoft.com/office/drawing/2014/main" id="{C352FAA5-2E0C-D247-8E63-49BB435BBE89}"/>
              </a:ext>
            </a:extLst>
          </p:cNvPr>
          <p:cNvPicPr>
            <a:picLocks noChangeAspect="1"/>
          </p:cNvPicPr>
          <p:nvPr userDrawn="1"/>
        </p:nvPicPr>
        <p:blipFill>
          <a:blip r:embed="rId2"/>
          <a:stretch>
            <a:fillRect/>
          </a:stretch>
        </p:blipFill>
        <p:spPr>
          <a:xfrm>
            <a:off x="0" y="4767261"/>
            <a:ext cx="9144000" cy="376239"/>
          </a:xfrm>
          <a:prstGeom prst="rect">
            <a:avLst/>
          </a:prstGeom>
        </p:spPr>
      </p:pic>
      <p:sp>
        <p:nvSpPr>
          <p:cNvPr id="2" name="Title 1">
            <a:extLst>
              <a:ext uri="{FF2B5EF4-FFF2-40B4-BE49-F238E27FC236}">
                <a16:creationId xmlns:a16="http://schemas.microsoft.com/office/drawing/2014/main" id="{B4B1EFB3-8ED2-E240-A920-E3161A603529}"/>
              </a:ext>
            </a:extLst>
          </p:cNvPr>
          <p:cNvSpPr>
            <a:spLocks noGrp="1"/>
          </p:cNvSpPr>
          <p:nvPr>
            <p:ph type="title"/>
          </p:nvPr>
        </p:nvSpPr>
        <p:spPr>
          <a:xfrm>
            <a:off x="2110154" y="2056156"/>
            <a:ext cx="6405196" cy="891765"/>
          </a:xfrm>
        </p:spPr>
        <p:txBody>
          <a:bodyPr/>
          <a:lstStyle/>
          <a:p>
            <a:r>
              <a:rPr lang="it-IT"/>
              <a:t>Fare clic per modificare lo stile del titolo dello schema</a:t>
            </a:r>
            <a:endParaRPr lang="en-BE" dirty="0"/>
          </a:p>
        </p:txBody>
      </p:sp>
      <p:sp>
        <p:nvSpPr>
          <p:cNvPr id="3" name="Date Placeholder 2">
            <a:extLst>
              <a:ext uri="{FF2B5EF4-FFF2-40B4-BE49-F238E27FC236}">
                <a16:creationId xmlns:a16="http://schemas.microsoft.com/office/drawing/2014/main" id="{B4AFF927-4AEA-0C4A-916E-295A65EBED8A}"/>
              </a:ext>
            </a:extLst>
          </p:cNvPr>
          <p:cNvSpPr>
            <a:spLocks noGrp="1"/>
          </p:cNvSpPr>
          <p:nvPr>
            <p:ph type="dt" sz="half" idx="10"/>
          </p:nvPr>
        </p:nvSpPr>
        <p:spPr/>
        <p:txBody>
          <a:bodyPr/>
          <a:lstStyle/>
          <a:p>
            <a:fld id="{B03B6CDD-FED4-4CF4-B1D6-785AF53BB0A5}" type="datetime3">
              <a:rPr lang="en-US" smtClean="0"/>
              <a:t>10 November 2023</a:t>
            </a:fld>
            <a:endParaRPr lang="en-BE"/>
          </a:p>
        </p:txBody>
      </p:sp>
      <p:sp>
        <p:nvSpPr>
          <p:cNvPr id="4" name="Footer Placeholder 3">
            <a:extLst>
              <a:ext uri="{FF2B5EF4-FFF2-40B4-BE49-F238E27FC236}">
                <a16:creationId xmlns:a16="http://schemas.microsoft.com/office/drawing/2014/main" id="{33D9C716-C30F-944B-AC51-AF8253B8E35A}"/>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2194C70-9475-9740-BD79-04418F68B4C7}"/>
              </a:ext>
            </a:extLst>
          </p:cNvPr>
          <p:cNvSpPr>
            <a:spLocks noGrp="1"/>
          </p:cNvSpPr>
          <p:nvPr>
            <p:ph type="sldNum" sz="quarter" idx="12"/>
          </p:nvPr>
        </p:nvSpPr>
        <p:spPr/>
        <p:txBody>
          <a:bodyPr/>
          <a:lstStyle/>
          <a:p>
            <a:fld id="{14B82451-9D74-E142-B67E-6459AEE92700}" type="slidenum">
              <a:rPr lang="en-BE" smtClean="0"/>
              <a:pPr/>
              <a:t>‹N›</a:t>
            </a:fld>
            <a:endParaRPr lang="en-BE"/>
          </a:p>
        </p:txBody>
      </p:sp>
      <p:pic>
        <p:nvPicPr>
          <p:cNvPr id="6" name="Picture 5">
            <a:extLst>
              <a:ext uri="{FF2B5EF4-FFF2-40B4-BE49-F238E27FC236}">
                <a16:creationId xmlns:a16="http://schemas.microsoft.com/office/drawing/2014/main" id="{778A1022-4442-4848-A062-5033228C46A5}"/>
              </a:ext>
            </a:extLst>
          </p:cNvPr>
          <p:cNvPicPr>
            <a:picLocks noChangeAspect="1" noChangeArrowheads="1"/>
          </p:cNvPicPr>
          <p:nvPr userDrawn="1"/>
        </p:nvPicPr>
        <p:blipFill>
          <a:blip r:embed="rId3"/>
          <a:srcRect/>
          <a:stretch/>
        </p:blipFill>
        <p:spPr bwMode="auto">
          <a:xfrm>
            <a:off x="608629" y="826752"/>
            <a:ext cx="1121160" cy="216776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14B06897-6EF8-0D43-80F7-442D17D4E189}"/>
              </a:ext>
            </a:extLst>
          </p:cNvPr>
          <p:cNvSpPr>
            <a:spLocks noGrp="1"/>
          </p:cNvSpPr>
          <p:nvPr>
            <p:ph type="body" sz="quarter" idx="13"/>
          </p:nvPr>
        </p:nvSpPr>
        <p:spPr>
          <a:xfrm>
            <a:off x="2109788" y="3035299"/>
            <a:ext cx="6405196" cy="121515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BE"/>
          </a:p>
        </p:txBody>
      </p:sp>
    </p:spTree>
    <p:extLst>
      <p:ext uri="{BB962C8B-B14F-4D97-AF65-F5344CB8AC3E}">
        <p14:creationId xmlns:p14="http://schemas.microsoft.com/office/powerpoint/2010/main" val="127709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6271AA1-2161-EF49-8A8D-5C3D0A1E616B}"/>
              </a:ext>
            </a:extLst>
          </p:cNvPr>
          <p:cNvPicPr>
            <a:picLocks noChangeAspect="1"/>
          </p:cNvPicPr>
          <p:nvPr userDrawn="1"/>
        </p:nvPicPr>
        <p:blipFill rotWithShape="1">
          <a:blip r:embed="rId11"/>
          <a:srcRect l="12661" t="15289"/>
          <a:stretch/>
        </p:blipFill>
        <p:spPr>
          <a:xfrm>
            <a:off x="0" y="0"/>
            <a:ext cx="3106674" cy="3013187"/>
          </a:xfrm>
          <a:prstGeom prst="rect">
            <a:avLst/>
          </a:prstGeom>
        </p:spPr>
      </p:pic>
      <p:pic>
        <p:nvPicPr>
          <p:cNvPr id="9" name="Picture 8" descr="Gradient">
            <a:extLst>
              <a:ext uri="{FF2B5EF4-FFF2-40B4-BE49-F238E27FC236}">
                <a16:creationId xmlns:a16="http://schemas.microsoft.com/office/drawing/2014/main" id="{391059E0-23CC-BF41-BEEB-737BEFECC3BC}"/>
              </a:ext>
            </a:extLst>
          </p:cNvPr>
          <p:cNvPicPr>
            <a:picLocks noChangeAspect="1"/>
          </p:cNvPicPr>
          <p:nvPr userDrawn="1"/>
        </p:nvPicPr>
        <p:blipFill>
          <a:blip r:embed="rId12"/>
          <a:stretch>
            <a:fillRect/>
          </a:stretch>
        </p:blipFill>
        <p:spPr>
          <a:xfrm>
            <a:off x="0" y="4767263"/>
            <a:ext cx="9144000" cy="376237"/>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2"/>
            <a:ext cx="2057400" cy="376237"/>
          </a:xfrm>
          <a:prstGeom prst="rect">
            <a:avLst/>
          </a:prstGeom>
        </p:spPr>
        <p:txBody>
          <a:bodyPr vert="horz" lIns="91440" tIns="45720" rIns="91440" bIns="45720" rtlCol="0" anchor="ctr"/>
          <a:lstStyle>
            <a:lvl1pPr algn="l">
              <a:defRPr sz="900">
                <a:solidFill>
                  <a:schemeClr val="bg1"/>
                </a:solidFill>
              </a:defRPr>
            </a:lvl1pPr>
          </a:lstStyle>
          <a:p>
            <a:fld id="{7F523F54-D5F6-44E6-8783-1BF91DF8EA09}" type="datetime3">
              <a:rPr lang="en-US" smtClean="0"/>
              <a:t>10 November 2023</a:t>
            </a:fld>
            <a:endParaRPr lang="en-BE"/>
          </a:p>
        </p:txBody>
      </p:sp>
      <p:sp>
        <p:nvSpPr>
          <p:cNvPr id="5" name="Footer Placeholder 4"/>
          <p:cNvSpPr>
            <a:spLocks noGrp="1"/>
          </p:cNvSpPr>
          <p:nvPr>
            <p:ph type="ftr" sz="quarter" idx="3"/>
          </p:nvPr>
        </p:nvSpPr>
        <p:spPr>
          <a:xfrm>
            <a:off x="3028950" y="4767262"/>
            <a:ext cx="3086100" cy="376237"/>
          </a:xfrm>
          <a:prstGeom prst="rect">
            <a:avLst/>
          </a:prstGeom>
        </p:spPr>
        <p:txBody>
          <a:bodyPr vert="horz" lIns="91440" tIns="45720" rIns="91440" bIns="45720" rtlCol="0" anchor="ctr"/>
          <a:lstStyle>
            <a:lvl1pPr algn="ctr">
              <a:defRPr sz="900">
                <a:solidFill>
                  <a:schemeClr val="bg1"/>
                </a:solidFill>
              </a:defRPr>
            </a:lvl1pPr>
          </a:lstStyle>
          <a:p>
            <a:endParaRPr lang="en-BE"/>
          </a:p>
        </p:txBody>
      </p:sp>
      <p:sp>
        <p:nvSpPr>
          <p:cNvPr id="6" name="Slide Number Placeholder 5"/>
          <p:cNvSpPr>
            <a:spLocks noGrp="1"/>
          </p:cNvSpPr>
          <p:nvPr>
            <p:ph type="sldNum" sz="quarter" idx="4"/>
          </p:nvPr>
        </p:nvSpPr>
        <p:spPr>
          <a:xfrm>
            <a:off x="6457950" y="4767262"/>
            <a:ext cx="2057400" cy="376237"/>
          </a:xfrm>
          <a:prstGeom prst="rect">
            <a:avLst/>
          </a:prstGeom>
        </p:spPr>
        <p:txBody>
          <a:bodyPr vert="horz" lIns="91440" tIns="45720" rIns="91440" bIns="45720" rtlCol="0" anchor="ctr"/>
          <a:lstStyle>
            <a:lvl1pPr algn="r">
              <a:defRPr sz="900">
                <a:solidFill>
                  <a:schemeClr val="bg1"/>
                </a:solidFill>
              </a:defRPr>
            </a:lvl1pPr>
          </a:lstStyle>
          <a:p>
            <a:fld id="{14B82451-9D74-E142-B67E-6459AEE92700}" type="slidenum">
              <a:rPr lang="en-BE" smtClean="0"/>
              <a:pPr/>
              <a:t>‹N›</a:t>
            </a:fld>
            <a:endParaRPr lang="en-BE"/>
          </a:p>
        </p:txBody>
      </p:sp>
      <p:pic>
        <p:nvPicPr>
          <p:cNvPr id="10" name="Picture 9">
            <a:extLst>
              <a:ext uri="{FF2B5EF4-FFF2-40B4-BE49-F238E27FC236}">
                <a16:creationId xmlns:a16="http://schemas.microsoft.com/office/drawing/2014/main" id="{F6503764-5E32-F641-888E-048F03021C4F}"/>
              </a:ext>
            </a:extLst>
          </p:cNvPr>
          <p:cNvPicPr>
            <a:picLocks noChangeAspect="1" noChangeArrowheads="1"/>
          </p:cNvPicPr>
          <p:nvPr userDrawn="1"/>
        </p:nvPicPr>
        <p:blipFill>
          <a:blip r:embed="rId13"/>
          <a:srcRect/>
          <a:stretch/>
        </p:blipFill>
        <p:spPr bwMode="auto">
          <a:xfrm>
            <a:off x="8515350" y="288000"/>
            <a:ext cx="247216" cy="69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60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0" r:id="rId4"/>
    <p:sldLayoutId id="2147483664" r:id="rId5"/>
    <p:sldLayoutId id="2147483666" r:id="rId6"/>
    <p:sldLayoutId id="2147483667" r:id="rId7"/>
    <p:sldLayoutId id="2147483668" r:id="rId8"/>
    <p:sldLayoutId id="2147483672" r:id="rId9"/>
  </p:sldLayoutIdLst>
  <p:hf hdr="0" ftr="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kern="1200">
          <a:solidFill>
            <a:srgbClr val="002A5C"/>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600" kern="1200">
          <a:solidFill>
            <a:srgbClr val="002A5C"/>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400" kern="1200">
          <a:solidFill>
            <a:srgbClr val="002A5C"/>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kern="1200">
          <a:solidFill>
            <a:srgbClr val="002A5C"/>
          </a:solidFill>
          <a:latin typeface="+mn-lt"/>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100" kern="1200">
          <a:solidFill>
            <a:srgbClr val="002A5C"/>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1108ED-C47F-B544-9F0B-F54EF15331A2}"/>
              </a:ext>
            </a:extLst>
          </p:cNvPr>
          <p:cNvSpPr>
            <a:spLocks noGrp="1"/>
          </p:cNvSpPr>
          <p:nvPr>
            <p:ph type="sldNum" sz="quarter" idx="12"/>
          </p:nvPr>
        </p:nvSpPr>
        <p:spPr/>
        <p:txBody>
          <a:bodyPr/>
          <a:lstStyle/>
          <a:p>
            <a:fld id="{14B82451-9D74-E142-B67E-6459AEE92700}" type="slidenum">
              <a:rPr lang="en-BE" smtClean="0"/>
              <a:pPr/>
              <a:t>1</a:t>
            </a:fld>
            <a:endParaRPr lang="en-BE" dirty="0"/>
          </a:p>
        </p:txBody>
      </p:sp>
      <p:sp>
        <p:nvSpPr>
          <p:cNvPr id="5" name="Title 4">
            <a:extLst>
              <a:ext uri="{FF2B5EF4-FFF2-40B4-BE49-F238E27FC236}">
                <a16:creationId xmlns:a16="http://schemas.microsoft.com/office/drawing/2014/main" id="{08B0972E-54AC-5646-AB17-A05F6B245E35}"/>
              </a:ext>
            </a:extLst>
          </p:cNvPr>
          <p:cNvSpPr>
            <a:spLocks noGrp="1"/>
          </p:cNvSpPr>
          <p:nvPr>
            <p:ph type="title"/>
          </p:nvPr>
        </p:nvSpPr>
        <p:spPr>
          <a:xfrm>
            <a:off x="321635" y="620928"/>
            <a:ext cx="8142200" cy="1436914"/>
          </a:xfrm>
        </p:spPr>
        <p:txBody>
          <a:bodyPr>
            <a:normAutofit fontScale="90000"/>
          </a:bodyPr>
          <a:lstStyle/>
          <a:p>
            <a:pPr algn="just"/>
            <a:r>
              <a:rPr lang="en-US" sz="2800" dirty="0"/>
              <a:t>Part-load performance of Natural Gas Combined Cycles integrated with post-combustion </a:t>
            </a:r>
            <a:r>
              <a:rPr lang="en-US" sz="2800" kern="100" dirty="0">
                <a:ea typeface="Calibri" panose="020F0502020204030204" pitchFamily="34" charset="0"/>
                <a:cs typeface="Arial" panose="020B0604020202020204" pitchFamily="34" charset="0"/>
              </a:rPr>
              <a:t>CO</a:t>
            </a:r>
            <a:r>
              <a:rPr lang="en-US" sz="2800" kern="100" baseline="-25000" dirty="0">
                <a:ea typeface="Calibri" panose="020F0502020204030204" pitchFamily="34" charset="0"/>
                <a:cs typeface="Arial" panose="020B0604020202020204" pitchFamily="34" charset="0"/>
              </a:rPr>
              <a:t>2 </a:t>
            </a:r>
            <a:r>
              <a:rPr lang="en-US" sz="2800" dirty="0"/>
              <a:t>capture</a:t>
            </a:r>
            <a:br>
              <a:rPr lang="it-IT" sz="3200" dirty="0">
                <a:solidFill>
                  <a:schemeClr val="tx2">
                    <a:lumMod val="75000"/>
                  </a:schemeClr>
                </a:solidFill>
              </a:rPr>
            </a:br>
            <a:endParaRPr lang="en-BE" dirty="0"/>
          </a:p>
        </p:txBody>
      </p:sp>
      <p:sp>
        <p:nvSpPr>
          <p:cNvPr id="6" name="Text Placeholder 5">
            <a:extLst>
              <a:ext uri="{FF2B5EF4-FFF2-40B4-BE49-F238E27FC236}">
                <a16:creationId xmlns:a16="http://schemas.microsoft.com/office/drawing/2014/main" id="{C031F933-DCC0-6845-B2D4-439C3BCD7CC2}"/>
              </a:ext>
            </a:extLst>
          </p:cNvPr>
          <p:cNvSpPr>
            <a:spLocks noGrp="1"/>
          </p:cNvSpPr>
          <p:nvPr>
            <p:ph type="body" idx="1"/>
          </p:nvPr>
        </p:nvSpPr>
        <p:spPr>
          <a:xfrm>
            <a:off x="1592402" y="1720594"/>
            <a:ext cx="6922948" cy="522130"/>
          </a:xfrm>
        </p:spPr>
        <p:txBody>
          <a:bodyPr>
            <a:normAutofit/>
          </a:bodyPr>
          <a:lstStyle/>
          <a:p>
            <a:r>
              <a:rPr lang="it-IT" sz="1800" dirty="0"/>
              <a:t>Master thesis – Project main features and design assumptions</a:t>
            </a:r>
          </a:p>
          <a:p>
            <a:endParaRPr lang="it-IT" sz="1800" dirty="0"/>
          </a:p>
          <a:p>
            <a:endParaRPr lang="it-IT" sz="1800" dirty="0"/>
          </a:p>
        </p:txBody>
      </p:sp>
      <p:pic>
        <p:nvPicPr>
          <p:cNvPr id="7" name="Immagine 6">
            <a:extLst>
              <a:ext uri="{FF2B5EF4-FFF2-40B4-BE49-F238E27FC236}">
                <a16:creationId xmlns:a16="http://schemas.microsoft.com/office/drawing/2014/main" id="{8EA25B19-A078-4B99-8217-0AE6F2B565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635" y="216810"/>
            <a:ext cx="1193957" cy="503774"/>
          </a:xfrm>
          <a:prstGeom prst="rect">
            <a:avLst/>
          </a:prstGeom>
        </p:spPr>
      </p:pic>
      <p:sp>
        <p:nvSpPr>
          <p:cNvPr id="8" name="Segnaposto data 7">
            <a:extLst>
              <a:ext uri="{FF2B5EF4-FFF2-40B4-BE49-F238E27FC236}">
                <a16:creationId xmlns:a16="http://schemas.microsoft.com/office/drawing/2014/main" id="{1905080D-D39C-40DB-9CD3-45158660A531}"/>
              </a:ext>
            </a:extLst>
          </p:cNvPr>
          <p:cNvSpPr>
            <a:spLocks noGrp="1"/>
          </p:cNvSpPr>
          <p:nvPr>
            <p:ph type="dt" sz="half" idx="10"/>
          </p:nvPr>
        </p:nvSpPr>
        <p:spPr/>
        <p:txBody>
          <a:bodyPr/>
          <a:lstStyle/>
          <a:p>
            <a:fld id="{48BFE2B7-40C3-44AC-8F21-D873D46D39A0}" type="datetime3">
              <a:rPr lang="en-US" smtClean="0"/>
              <a:t>10 November 2023</a:t>
            </a:fld>
            <a:endParaRPr lang="en-BE" dirty="0"/>
          </a:p>
        </p:txBody>
      </p:sp>
      <p:sp>
        <p:nvSpPr>
          <p:cNvPr id="3" name="CasellaDiTesto 2">
            <a:extLst>
              <a:ext uri="{FF2B5EF4-FFF2-40B4-BE49-F238E27FC236}">
                <a16:creationId xmlns:a16="http://schemas.microsoft.com/office/drawing/2014/main" id="{4ADFF5FB-BEEB-0549-97BE-5AC93561FBE5}"/>
              </a:ext>
            </a:extLst>
          </p:cNvPr>
          <p:cNvSpPr txBox="1"/>
          <p:nvPr/>
        </p:nvSpPr>
        <p:spPr>
          <a:xfrm>
            <a:off x="3943350" y="2140322"/>
            <a:ext cx="4572000" cy="1169551"/>
          </a:xfrm>
          <a:prstGeom prst="rect">
            <a:avLst/>
          </a:prstGeom>
          <a:noFill/>
        </p:spPr>
        <p:txBody>
          <a:bodyPr wrap="square">
            <a:spAutoFit/>
          </a:bodyPr>
          <a:lstStyle/>
          <a:p>
            <a:pPr algn="r"/>
            <a:r>
              <a:rPr lang="it-IT" sz="1400" dirty="0">
                <a:solidFill>
                  <a:schemeClr val="tx2"/>
                </a:solidFill>
              </a:rPr>
              <a:t>Simona Calenda</a:t>
            </a:r>
          </a:p>
          <a:p>
            <a:pPr algn="r"/>
            <a:r>
              <a:rPr lang="it-IT" sz="1400" dirty="0">
                <a:solidFill>
                  <a:schemeClr val="tx2"/>
                </a:solidFill>
              </a:rPr>
              <a:t>Prof. Emanuele Martelli</a:t>
            </a:r>
          </a:p>
          <a:p>
            <a:pPr algn="r"/>
            <a:r>
              <a:rPr lang="it-IT" sz="1400" dirty="0">
                <a:solidFill>
                  <a:schemeClr val="tx2"/>
                </a:solidFill>
              </a:rPr>
              <a:t>Ing. Lorenzo Pilotti</a:t>
            </a:r>
          </a:p>
          <a:p>
            <a:pPr algn="r"/>
            <a:r>
              <a:rPr lang="it-IT" sz="1400" dirty="0">
                <a:solidFill>
                  <a:schemeClr val="tx2"/>
                </a:solidFill>
              </a:rPr>
              <a:t>Ing. Andrea Zelaschi</a:t>
            </a:r>
          </a:p>
          <a:p>
            <a:pPr algn="r"/>
            <a:r>
              <a:rPr lang="it-IT" sz="1400" dirty="0">
                <a:solidFill>
                  <a:schemeClr val="tx2"/>
                </a:solidFill>
              </a:rPr>
              <a:t>Dept. Of Energy</a:t>
            </a:r>
          </a:p>
        </p:txBody>
      </p:sp>
    </p:spTree>
    <p:extLst>
      <p:ext uri="{BB962C8B-B14F-4D97-AF65-F5344CB8AC3E}">
        <p14:creationId xmlns:p14="http://schemas.microsoft.com/office/powerpoint/2010/main" val="85011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60B4320-A284-A05B-4B94-351B3B1DE31C}"/>
              </a:ext>
            </a:extLst>
          </p:cNvPr>
          <p:cNvPicPr>
            <a:picLocks noChangeAspect="1"/>
          </p:cNvPicPr>
          <p:nvPr/>
        </p:nvPicPr>
        <p:blipFill>
          <a:blip r:embed="rId2"/>
          <a:stretch>
            <a:fillRect/>
          </a:stretch>
        </p:blipFill>
        <p:spPr>
          <a:xfrm>
            <a:off x="0" y="558083"/>
            <a:ext cx="9144000" cy="3335630"/>
          </a:xfrm>
          <a:prstGeom prst="rect">
            <a:avLst/>
          </a:prstGeom>
        </p:spPr>
      </p:pic>
      <p:sp>
        <p:nvSpPr>
          <p:cNvPr id="2" name="Segnaposto numero diapositiva 1">
            <a:extLst>
              <a:ext uri="{FF2B5EF4-FFF2-40B4-BE49-F238E27FC236}">
                <a16:creationId xmlns:a16="http://schemas.microsoft.com/office/drawing/2014/main" id="{DCCAD3A8-9893-41B9-A1C1-03F7C84F6469}"/>
              </a:ext>
            </a:extLst>
          </p:cNvPr>
          <p:cNvSpPr>
            <a:spLocks noGrp="1"/>
          </p:cNvSpPr>
          <p:nvPr>
            <p:ph type="sldNum" sz="quarter" idx="12"/>
          </p:nvPr>
        </p:nvSpPr>
        <p:spPr/>
        <p:txBody>
          <a:bodyPr/>
          <a:lstStyle/>
          <a:p>
            <a:fld id="{14B82451-9D74-E142-B67E-6459AEE92700}" type="slidenum">
              <a:rPr lang="en-BE" smtClean="0"/>
              <a:t>10</a:t>
            </a:fld>
            <a:endParaRPr lang="en-BE"/>
          </a:p>
        </p:txBody>
      </p:sp>
      <p:sp>
        <p:nvSpPr>
          <p:cNvPr id="3" name="Titolo 2">
            <a:extLst>
              <a:ext uri="{FF2B5EF4-FFF2-40B4-BE49-F238E27FC236}">
                <a16:creationId xmlns:a16="http://schemas.microsoft.com/office/drawing/2014/main" id="{8947DE62-EA7E-4E2A-8079-65EF4BC77A57}"/>
              </a:ext>
            </a:extLst>
          </p:cNvPr>
          <p:cNvSpPr>
            <a:spLocks noGrp="1"/>
          </p:cNvSpPr>
          <p:nvPr>
            <p:ph type="title"/>
          </p:nvPr>
        </p:nvSpPr>
        <p:spPr>
          <a:xfrm>
            <a:off x="233698" y="4982"/>
            <a:ext cx="7886700" cy="994172"/>
          </a:xfrm>
        </p:spPr>
        <p:txBody>
          <a:bodyPr>
            <a:normAutofit/>
          </a:bodyPr>
          <a:lstStyle/>
          <a:p>
            <a:r>
              <a:rPr lang="it-IT" sz="2500" dirty="0"/>
              <a:t>HRSG layout</a:t>
            </a:r>
          </a:p>
        </p:txBody>
      </p:sp>
      <p:sp>
        <p:nvSpPr>
          <p:cNvPr id="8" name="Segnaposto data 7">
            <a:extLst>
              <a:ext uri="{FF2B5EF4-FFF2-40B4-BE49-F238E27FC236}">
                <a16:creationId xmlns:a16="http://schemas.microsoft.com/office/drawing/2014/main" id="{585C13F7-83C7-4600-A044-833B92FB4627}"/>
              </a:ext>
            </a:extLst>
          </p:cNvPr>
          <p:cNvSpPr>
            <a:spLocks noGrp="1"/>
          </p:cNvSpPr>
          <p:nvPr>
            <p:ph type="dt" sz="half" idx="10"/>
          </p:nvPr>
        </p:nvSpPr>
        <p:spPr/>
        <p:txBody>
          <a:bodyPr/>
          <a:lstStyle/>
          <a:p>
            <a:fld id="{C4594047-02DD-4510-95B3-AB61750045AE}" type="datetime3">
              <a:rPr lang="en-US" smtClean="0"/>
              <a:t>10 November 2023</a:t>
            </a:fld>
            <a:endParaRPr lang="en-BE"/>
          </a:p>
        </p:txBody>
      </p:sp>
      <p:sp>
        <p:nvSpPr>
          <p:cNvPr id="10" name="Rettangolo 9">
            <a:extLst>
              <a:ext uri="{FF2B5EF4-FFF2-40B4-BE49-F238E27FC236}">
                <a16:creationId xmlns:a16="http://schemas.microsoft.com/office/drawing/2014/main" id="{82AA4005-D5E6-99CF-CE89-4E5CF5C2E95A}"/>
              </a:ext>
            </a:extLst>
          </p:cNvPr>
          <p:cNvSpPr/>
          <p:nvPr/>
        </p:nvSpPr>
        <p:spPr>
          <a:xfrm>
            <a:off x="8362682" y="158839"/>
            <a:ext cx="558084" cy="59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a:extLst>
              <a:ext uri="{FF2B5EF4-FFF2-40B4-BE49-F238E27FC236}">
                <a16:creationId xmlns:a16="http://schemas.microsoft.com/office/drawing/2014/main" id="{1E102345-EF5F-A9DD-92DD-259C9F26F23B}"/>
              </a:ext>
            </a:extLst>
          </p:cNvPr>
          <p:cNvSpPr/>
          <p:nvPr/>
        </p:nvSpPr>
        <p:spPr>
          <a:xfrm>
            <a:off x="7415724" y="1918932"/>
            <a:ext cx="455055" cy="5645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a:extLst>
              <a:ext uri="{FF2B5EF4-FFF2-40B4-BE49-F238E27FC236}">
                <a16:creationId xmlns:a16="http://schemas.microsoft.com/office/drawing/2014/main" id="{3635DED8-5FD6-5028-1B37-DBC8AEF68282}"/>
              </a:ext>
            </a:extLst>
          </p:cNvPr>
          <p:cNvSpPr/>
          <p:nvPr/>
        </p:nvSpPr>
        <p:spPr>
          <a:xfrm>
            <a:off x="5698459" y="1918932"/>
            <a:ext cx="414273" cy="5645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B73FB355-8980-4C82-886D-F5D1436708B5}"/>
              </a:ext>
            </a:extLst>
          </p:cNvPr>
          <p:cNvSpPr/>
          <p:nvPr/>
        </p:nvSpPr>
        <p:spPr>
          <a:xfrm>
            <a:off x="4291883" y="1918931"/>
            <a:ext cx="414273" cy="5645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a:extLst>
              <a:ext uri="{FF2B5EF4-FFF2-40B4-BE49-F238E27FC236}">
                <a16:creationId xmlns:a16="http://schemas.microsoft.com/office/drawing/2014/main" id="{EFFCD9DC-5406-9DFB-B0A2-894CC91F8B0F}"/>
              </a:ext>
            </a:extLst>
          </p:cNvPr>
          <p:cNvSpPr/>
          <p:nvPr/>
        </p:nvSpPr>
        <p:spPr>
          <a:xfrm>
            <a:off x="7693604" y="1164996"/>
            <a:ext cx="998115" cy="557243"/>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5C6D67BC-CB2F-428E-12C2-E56EF17BBBFC}"/>
              </a:ext>
            </a:extLst>
          </p:cNvPr>
          <p:cNvSpPr txBox="1"/>
          <p:nvPr/>
        </p:nvSpPr>
        <p:spPr>
          <a:xfrm>
            <a:off x="682580" y="4391999"/>
            <a:ext cx="4572000" cy="276999"/>
          </a:xfrm>
          <a:prstGeom prst="rect">
            <a:avLst/>
          </a:prstGeom>
          <a:noFill/>
        </p:spPr>
        <p:txBody>
          <a:bodyPr wrap="square">
            <a:spAutoFit/>
          </a:bodyPr>
          <a:lstStyle/>
          <a:p>
            <a:r>
              <a:rPr lang="en-GB" sz="1200" dirty="0">
                <a:solidFill>
                  <a:schemeClr val="tx2"/>
                </a:solidFill>
              </a:rPr>
              <a:t>Deaerator</a:t>
            </a:r>
          </a:p>
        </p:txBody>
      </p:sp>
      <p:cxnSp>
        <p:nvCxnSpPr>
          <p:cNvPr id="9" name="Connettore diritto 8">
            <a:extLst>
              <a:ext uri="{FF2B5EF4-FFF2-40B4-BE49-F238E27FC236}">
                <a16:creationId xmlns:a16="http://schemas.microsoft.com/office/drawing/2014/main" id="{AA802DF3-1091-1119-7183-D12D3704F843}"/>
              </a:ext>
            </a:extLst>
          </p:cNvPr>
          <p:cNvCxnSpPr/>
          <p:nvPr/>
        </p:nvCxnSpPr>
        <p:spPr>
          <a:xfrm>
            <a:off x="268041" y="4273968"/>
            <a:ext cx="407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1458C1C-074A-0F32-D581-5BCA6576779D}"/>
              </a:ext>
            </a:extLst>
          </p:cNvPr>
          <p:cNvSpPr txBox="1"/>
          <p:nvPr/>
        </p:nvSpPr>
        <p:spPr>
          <a:xfrm>
            <a:off x="675872" y="4138317"/>
            <a:ext cx="4572000" cy="276999"/>
          </a:xfrm>
          <a:prstGeom prst="rect">
            <a:avLst/>
          </a:prstGeom>
          <a:noFill/>
        </p:spPr>
        <p:txBody>
          <a:bodyPr wrap="square">
            <a:spAutoFit/>
          </a:bodyPr>
          <a:lstStyle/>
          <a:p>
            <a:r>
              <a:rPr lang="en-GB" sz="1200" dirty="0">
                <a:solidFill>
                  <a:schemeClr val="tx2"/>
                </a:solidFill>
              </a:rPr>
              <a:t>LP level: 1 EVA, 2 SH</a:t>
            </a:r>
          </a:p>
        </p:txBody>
      </p:sp>
      <p:cxnSp>
        <p:nvCxnSpPr>
          <p:cNvPr id="18" name="Connettore diritto 17">
            <a:extLst>
              <a:ext uri="{FF2B5EF4-FFF2-40B4-BE49-F238E27FC236}">
                <a16:creationId xmlns:a16="http://schemas.microsoft.com/office/drawing/2014/main" id="{2C824052-CA25-CAE4-9E3A-640378749656}"/>
              </a:ext>
            </a:extLst>
          </p:cNvPr>
          <p:cNvCxnSpPr/>
          <p:nvPr/>
        </p:nvCxnSpPr>
        <p:spPr>
          <a:xfrm>
            <a:off x="268041" y="4525106"/>
            <a:ext cx="40783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40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60B4320-A284-A05B-4B94-351B3B1DE31C}"/>
              </a:ext>
            </a:extLst>
          </p:cNvPr>
          <p:cNvPicPr>
            <a:picLocks noChangeAspect="1"/>
          </p:cNvPicPr>
          <p:nvPr/>
        </p:nvPicPr>
        <p:blipFill>
          <a:blip r:embed="rId2"/>
          <a:stretch>
            <a:fillRect/>
          </a:stretch>
        </p:blipFill>
        <p:spPr>
          <a:xfrm>
            <a:off x="0" y="558083"/>
            <a:ext cx="9144000" cy="3335630"/>
          </a:xfrm>
          <a:prstGeom prst="rect">
            <a:avLst/>
          </a:prstGeom>
        </p:spPr>
      </p:pic>
      <p:sp>
        <p:nvSpPr>
          <p:cNvPr id="2" name="Segnaposto numero diapositiva 1">
            <a:extLst>
              <a:ext uri="{FF2B5EF4-FFF2-40B4-BE49-F238E27FC236}">
                <a16:creationId xmlns:a16="http://schemas.microsoft.com/office/drawing/2014/main" id="{DCCAD3A8-9893-41B9-A1C1-03F7C84F6469}"/>
              </a:ext>
            </a:extLst>
          </p:cNvPr>
          <p:cNvSpPr>
            <a:spLocks noGrp="1"/>
          </p:cNvSpPr>
          <p:nvPr>
            <p:ph type="sldNum" sz="quarter" idx="12"/>
          </p:nvPr>
        </p:nvSpPr>
        <p:spPr/>
        <p:txBody>
          <a:bodyPr/>
          <a:lstStyle/>
          <a:p>
            <a:fld id="{14B82451-9D74-E142-B67E-6459AEE92700}" type="slidenum">
              <a:rPr lang="en-BE" smtClean="0"/>
              <a:t>11</a:t>
            </a:fld>
            <a:endParaRPr lang="en-BE"/>
          </a:p>
        </p:txBody>
      </p:sp>
      <p:sp>
        <p:nvSpPr>
          <p:cNvPr id="3" name="Titolo 2">
            <a:extLst>
              <a:ext uri="{FF2B5EF4-FFF2-40B4-BE49-F238E27FC236}">
                <a16:creationId xmlns:a16="http://schemas.microsoft.com/office/drawing/2014/main" id="{8947DE62-EA7E-4E2A-8079-65EF4BC77A57}"/>
              </a:ext>
            </a:extLst>
          </p:cNvPr>
          <p:cNvSpPr>
            <a:spLocks noGrp="1"/>
          </p:cNvSpPr>
          <p:nvPr>
            <p:ph type="title"/>
          </p:nvPr>
        </p:nvSpPr>
        <p:spPr>
          <a:xfrm>
            <a:off x="233698" y="4982"/>
            <a:ext cx="7886700" cy="994172"/>
          </a:xfrm>
        </p:spPr>
        <p:txBody>
          <a:bodyPr>
            <a:normAutofit/>
          </a:bodyPr>
          <a:lstStyle/>
          <a:p>
            <a:r>
              <a:rPr lang="it-IT" sz="2500" dirty="0"/>
              <a:t>HRSG layout</a:t>
            </a:r>
          </a:p>
        </p:txBody>
      </p:sp>
      <p:sp>
        <p:nvSpPr>
          <p:cNvPr id="8" name="Segnaposto data 7">
            <a:extLst>
              <a:ext uri="{FF2B5EF4-FFF2-40B4-BE49-F238E27FC236}">
                <a16:creationId xmlns:a16="http://schemas.microsoft.com/office/drawing/2014/main" id="{585C13F7-83C7-4600-A044-833B92FB4627}"/>
              </a:ext>
            </a:extLst>
          </p:cNvPr>
          <p:cNvSpPr>
            <a:spLocks noGrp="1"/>
          </p:cNvSpPr>
          <p:nvPr>
            <p:ph type="dt" sz="half" idx="10"/>
          </p:nvPr>
        </p:nvSpPr>
        <p:spPr/>
        <p:txBody>
          <a:bodyPr/>
          <a:lstStyle/>
          <a:p>
            <a:fld id="{C4594047-02DD-4510-95B3-AB61750045AE}" type="datetime3">
              <a:rPr lang="en-US" smtClean="0"/>
              <a:t>10 November 2023</a:t>
            </a:fld>
            <a:endParaRPr lang="en-BE"/>
          </a:p>
        </p:txBody>
      </p:sp>
      <p:sp>
        <p:nvSpPr>
          <p:cNvPr id="10" name="Rettangolo 9">
            <a:extLst>
              <a:ext uri="{FF2B5EF4-FFF2-40B4-BE49-F238E27FC236}">
                <a16:creationId xmlns:a16="http://schemas.microsoft.com/office/drawing/2014/main" id="{82AA4005-D5E6-99CF-CE89-4E5CF5C2E95A}"/>
              </a:ext>
            </a:extLst>
          </p:cNvPr>
          <p:cNvSpPr/>
          <p:nvPr/>
        </p:nvSpPr>
        <p:spPr>
          <a:xfrm>
            <a:off x="8362682" y="158839"/>
            <a:ext cx="558084" cy="59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a:extLst>
              <a:ext uri="{FF2B5EF4-FFF2-40B4-BE49-F238E27FC236}">
                <a16:creationId xmlns:a16="http://schemas.microsoft.com/office/drawing/2014/main" id="{1E102345-EF5F-A9DD-92DD-259C9F26F23B}"/>
              </a:ext>
            </a:extLst>
          </p:cNvPr>
          <p:cNvSpPr/>
          <p:nvPr/>
        </p:nvSpPr>
        <p:spPr>
          <a:xfrm>
            <a:off x="7415724" y="1918932"/>
            <a:ext cx="455055" cy="5645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a:extLst>
              <a:ext uri="{FF2B5EF4-FFF2-40B4-BE49-F238E27FC236}">
                <a16:creationId xmlns:a16="http://schemas.microsoft.com/office/drawing/2014/main" id="{3635DED8-5FD6-5028-1B37-DBC8AEF68282}"/>
              </a:ext>
            </a:extLst>
          </p:cNvPr>
          <p:cNvSpPr/>
          <p:nvPr/>
        </p:nvSpPr>
        <p:spPr>
          <a:xfrm>
            <a:off x="5698459" y="1918932"/>
            <a:ext cx="414273" cy="5645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B73FB355-8980-4C82-886D-F5D1436708B5}"/>
              </a:ext>
            </a:extLst>
          </p:cNvPr>
          <p:cNvSpPr/>
          <p:nvPr/>
        </p:nvSpPr>
        <p:spPr>
          <a:xfrm>
            <a:off x="4291883" y="1918931"/>
            <a:ext cx="414273" cy="5645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a:extLst>
              <a:ext uri="{FF2B5EF4-FFF2-40B4-BE49-F238E27FC236}">
                <a16:creationId xmlns:a16="http://schemas.microsoft.com/office/drawing/2014/main" id="{EFFCD9DC-5406-9DFB-B0A2-894CC91F8B0F}"/>
              </a:ext>
            </a:extLst>
          </p:cNvPr>
          <p:cNvSpPr/>
          <p:nvPr/>
        </p:nvSpPr>
        <p:spPr>
          <a:xfrm>
            <a:off x="7693604" y="1164996"/>
            <a:ext cx="998115" cy="557243"/>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5C6D67BC-CB2F-428E-12C2-E56EF17BBBFC}"/>
              </a:ext>
            </a:extLst>
          </p:cNvPr>
          <p:cNvSpPr txBox="1"/>
          <p:nvPr/>
        </p:nvSpPr>
        <p:spPr>
          <a:xfrm>
            <a:off x="682580" y="4391999"/>
            <a:ext cx="4572000" cy="276999"/>
          </a:xfrm>
          <a:prstGeom prst="rect">
            <a:avLst/>
          </a:prstGeom>
          <a:noFill/>
        </p:spPr>
        <p:txBody>
          <a:bodyPr wrap="square">
            <a:spAutoFit/>
          </a:bodyPr>
          <a:lstStyle/>
          <a:p>
            <a:r>
              <a:rPr lang="en-GB" sz="1200" dirty="0">
                <a:solidFill>
                  <a:schemeClr val="tx2"/>
                </a:solidFill>
              </a:rPr>
              <a:t>Deaerator</a:t>
            </a:r>
          </a:p>
        </p:txBody>
      </p:sp>
      <p:cxnSp>
        <p:nvCxnSpPr>
          <p:cNvPr id="9" name="Connettore diritto 8">
            <a:extLst>
              <a:ext uri="{FF2B5EF4-FFF2-40B4-BE49-F238E27FC236}">
                <a16:creationId xmlns:a16="http://schemas.microsoft.com/office/drawing/2014/main" id="{AA802DF3-1091-1119-7183-D12D3704F843}"/>
              </a:ext>
            </a:extLst>
          </p:cNvPr>
          <p:cNvCxnSpPr/>
          <p:nvPr/>
        </p:nvCxnSpPr>
        <p:spPr>
          <a:xfrm>
            <a:off x="268041" y="4273968"/>
            <a:ext cx="407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1458C1C-074A-0F32-D581-5BCA6576779D}"/>
              </a:ext>
            </a:extLst>
          </p:cNvPr>
          <p:cNvSpPr txBox="1"/>
          <p:nvPr/>
        </p:nvSpPr>
        <p:spPr>
          <a:xfrm>
            <a:off x="675872" y="4138317"/>
            <a:ext cx="4572000" cy="276999"/>
          </a:xfrm>
          <a:prstGeom prst="rect">
            <a:avLst/>
          </a:prstGeom>
          <a:noFill/>
        </p:spPr>
        <p:txBody>
          <a:bodyPr wrap="square">
            <a:spAutoFit/>
          </a:bodyPr>
          <a:lstStyle/>
          <a:p>
            <a:r>
              <a:rPr lang="en-GB" sz="1200" dirty="0">
                <a:solidFill>
                  <a:schemeClr val="tx2"/>
                </a:solidFill>
              </a:rPr>
              <a:t>LP level: 1 EVA, 2 SH</a:t>
            </a:r>
          </a:p>
        </p:txBody>
      </p:sp>
      <p:cxnSp>
        <p:nvCxnSpPr>
          <p:cNvPr id="18" name="Connettore diritto 17">
            <a:extLst>
              <a:ext uri="{FF2B5EF4-FFF2-40B4-BE49-F238E27FC236}">
                <a16:creationId xmlns:a16="http://schemas.microsoft.com/office/drawing/2014/main" id="{2C824052-CA25-CAE4-9E3A-640378749656}"/>
              </a:ext>
            </a:extLst>
          </p:cNvPr>
          <p:cNvCxnSpPr/>
          <p:nvPr/>
        </p:nvCxnSpPr>
        <p:spPr>
          <a:xfrm>
            <a:off x="268041" y="4525106"/>
            <a:ext cx="40783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CAAA1AEA-240C-9141-71BE-8365E9C0B41C}"/>
              </a:ext>
            </a:extLst>
          </p:cNvPr>
          <p:cNvSpPr/>
          <p:nvPr/>
        </p:nvSpPr>
        <p:spPr>
          <a:xfrm>
            <a:off x="6303668" y="1919945"/>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a:extLst>
              <a:ext uri="{FF2B5EF4-FFF2-40B4-BE49-F238E27FC236}">
                <a16:creationId xmlns:a16="http://schemas.microsoft.com/office/drawing/2014/main" id="{EFA95894-CCA3-DC76-33D2-5240322D0B4B}"/>
              </a:ext>
            </a:extLst>
          </p:cNvPr>
          <p:cNvSpPr/>
          <p:nvPr/>
        </p:nvSpPr>
        <p:spPr>
          <a:xfrm>
            <a:off x="5247872" y="1918930"/>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15">
            <a:extLst>
              <a:ext uri="{FF2B5EF4-FFF2-40B4-BE49-F238E27FC236}">
                <a16:creationId xmlns:a16="http://schemas.microsoft.com/office/drawing/2014/main" id="{FDF0325A-DEC0-9535-D331-0BADE4E16830}"/>
              </a:ext>
            </a:extLst>
          </p:cNvPr>
          <p:cNvSpPr/>
          <p:nvPr/>
        </p:nvSpPr>
        <p:spPr>
          <a:xfrm>
            <a:off x="3813889" y="1909156"/>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nettore diritto 16">
            <a:extLst>
              <a:ext uri="{FF2B5EF4-FFF2-40B4-BE49-F238E27FC236}">
                <a16:creationId xmlns:a16="http://schemas.microsoft.com/office/drawing/2014/main" id="{0C65F90C-FB1C-CD3A-F47B-C3E183D95E1C}"/>
              </a:ext>
            </a:extLst>
          </p:cNvPr>
          <p:cNvCxnSpPr>
            <a:cxnSpLocks/>
          </p:cNvCxnSpPr>
          <p:nvPr/>
        </p:nvCxnSpPr>
        <p:spPr>
          <a:xfrm>
            <a:off x="3037267" y="4272654"/>
            <a:ext cx="40783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46009CAE-080D-5A01-511B-D50FEFAE7F34}"/>
              </a:ext>
            </a:extLst>
          </p:cNvPr>
          <p:cNvSpPr txBox="1"/>
          <p:nvPr/>
        </p:nvSpPr>
        <p:spPr>
          <a:xfrm>
            <a:off x="3492320" y="4125881"/>
            <a:ext cx="3887274" cy="276999"/>
          </a:xfrm>
          <a:prstGeom prst="rect">
            <a:avLst/>
          </a:prstGeom>
          <a:noFill/>
        </p:spPr>
        <p:txBody>
          <a:bodyPr wrap="square">
            <a:spAutoFit/>
          </a:bodyPr>
          <a:lstStyle/>
          <a:p>
            <a:r>
              <a:rPr lang="en-GB" sz="1200" dirty="0">
                <a:solidFill>
                  <a:schemeClr val="tx2"/>
                </a:solidFill>
              </a:rPr>
              <a:t>IP level: 1 ECO, 1 EVA, 1 SH, 2 RH sections</a:t>
            </a:r>
          </a:p>
        </p:txBody>
      </p:sp>
      <p:sp>
        <p:nvSpPr>
          <p:cNvPr id="20" name="Rettangolo 19">
            <a:extLst>
              <a:ext uri="{FF2B5EF4-FFF2-40B4-BE49-F238E27FC236}">
                <a16:creationId xmlns:a16="http://schemas.microsoft.com/office/drawing/2014/main" id="{33E1F434-BE77-5A05-08BA-2FF41B72F159}"/>
              </a:ext>
            </a:extLst>
          </p:cNvPr>
          <p:cNvSpPr/>
          <p:nvPr/>
        </p:nvSpPr>
        <p:spPr>
          <a:xfrm>
            <a:off x="1984369" y="1923027"/>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20">
            <a:extLst>
              <a:ext uri="{FF2B5EF4-FFF2-40B4-BE49-F238E27FC236}">
                <a16:creationId xmlns:a16="http://schemas.microsoft.com/office/drawing/2014/main" id="{A34F8E2E-B73D-81C7-4C18-027428AAA952}"/>
              </a:ext>
            </a:extLst>
          </p:cNvPr>
          <p:cNvSpPr/>
          <p:nvPr/>
        </p:nvSpPr>
        <p:spPr>
          <a:xfrm>
            <a:off x="866808" y="1920628"/>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0723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60B4320-A284-A05B-4B94-351B3B1DE31C}"/>
              </a:ext>
            </a:extLst>
          </p:cNvPr>
          <p:cNvPicPr>
            <a:picLocks noChangeAspect="1"/>
          </p:cNvPicPr>
          <p:nvPr/>
        </p:nvPicPr>
        <p:blipFill>
          <a:blip r:embed="rId2"/>
          <a:stretch>
            <a:fillRect/>
          </a:stretch>
        </p:blipFill>
        <p:spPr>
          <a:xfrm>
            <a:off x="0" y="558083"/>
            <a:ext cx="9144000" cy="3335630"/>
          </a:xfrm>
          <a:prstGeom prst="rect">
            <a:avLst/>
          </a:prstGeom>
        </p:spPr>
      </p:pic>
      <p:sp>
        <p:nvSpPr>
          <p:cNvPr id="2" name="Segnaposto numero diapositiva 1">
            <a:extLst>
              <a:ext uri="{FF2B5EF4-FFF2-40B4-BE49-F238E27FC236}">
                <a16:creationId xmlns:a16="http://schemas.microsoft.com/office/drawing/2014/main" id="{DCCAD3A8-9893-41B9-A1C1-03F7C84F6469}"/>
              </a:ext>
            </a:extLst>
          </p:cNvPr>
          <p:cNvSpPr>
            <a:spLocks noGrp="1"/>
          </p:cNvSpPr>
          <p:nvPr>
            <p:ph type="sldNum" sz="quarter" idx="12"/>
          </p:nvPr>
        </p:nvSpPr>
        <p:spPr/>
        <p:txBody>
          <a:bodyPr/>
          <a:lstStyle/>
          <a:p>
            <a:fld id="{14B82451-9D74-E142-B67E-6459AEE92700}" type="slidenum">
              <a:rPr lang="en-BE" smtClean="0"/>
              <a:t>12</a:t>
            </a:fld>
            <a:endParaRPr lang="en-BE"/>
          </a:p>
        </p:txBody>
      </p:sp>
      <p:sp>
        <p:nvSpPr>
          <p:cNvPr id="3" name="Titolo 2">
            <a:extLst>
              <a:ext uri="{FF2B5EF4-FFF2-40B4-BE49-F238E27FC236}">
                <a16:creationId xmlns:a16="http://schemas.microsoft.com/office/drawing/2014/main" id="{8947DE62-EA7E-4E2A-8079-65EF4BC77A57}"/>
              </a:ext>
            </a:extLst>
          </p:cNvPr>
          <p:cNvSpPr>
            <a:spLocks noGrp="1"/>
          </p:cNvSpPr>
          <p:nvPr>
            <p:ph type="title"/>
          </p:nvPr>
        </p:nvSpPr>
        <p:spPr>
          <a:xfrm>
            <a:off x="233698" y="4982"/>
            <a:ext cx="7886700" cy="994172"/>
          </a:xfrm>
        </p:spPr>
        <p:txBody>
          <a:bodyPr>
            <a:normAutofit/>
          </a:bodyPr>
          <a:lstStyle/>
          <a:p>
            <a:r>
              <a:rPr lang="it-IT" sz="2500" dirty="0"/>
              <a:t>HRSG layout</a:t>
            </a:r>
          </a:p>
        </p:txBody>
      </p:sp>
      <p:sp>
        <p:nvSpPr>
          <p:cNvPr id="8" name="Segnaposto data 7">
            <a:extLst>
              <a:ext uri="{FF2B5EF4-FFF2-40B4-BE49-F238E27FC236}">
                <a16:creationId xmlns:a16="http://schemas.microsoft.com/office/drawing/2014/main" id="{585C13F7-83C7-4600-A044-833B92FB4627}"/>
              </a:ext>
            </a:extLst>
          </p:cNvPr>
          <p:cNvSpPr>
            <a:spLocks noGrp="1"/>
          </p:cNvSpPr>
          <p:nvPr>
            <p:ph type="dt" sz="half" idx="10"/>
          </p:nvPr>
        </p:nvSpPr>
        <p:spPr/>
        <p:txBody>
          <a:bodyPr/>
          <a:lstStyle/>
          <a:p>
            <a:fld id="{C4594047-02DD-4510-95B3-AB61750045AE}" type="datetime3">
              <a:rPr lang="en-US" smtClean="0"/>
              <a:t>10 November 2023</a:t>
            </a:fld>
            <a:endParaRPr lang="en-BE"/>
          </a:p>
        </p:txBody>
      </p:sp>
      <p:sp>
        <p:nvSpPr>
          <p:cNvPr id="10" name="Rettangolo 9">
            <a:extLst>
              <a:ext uri="{FF2B5EF4-FFF2-40B4-BE49-F238E27FC236}">
                <a16:creationId xmlns:a16="http://schemas.microsoft.com/office/drawing/2014/main" id="{82AA4005-D5E6-99CF-CE89-4E5CF5C2E95A}"/>
              </a:ext>
            </a:extLst>
          </p:cNvPr>
          <p:cNvSpPr/>
          <p:nvPr/>
        </p:nvSpPr>
        <p:spPr>
          <a:xfrm>
            <a:off x="8362682" y="158839"/>
            <a:ext cx="558084" cy="59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a:extLst>
              <a:ext uri="{FF2B5EF4-FFF2-40B4-BE49-F238E27FC236}">
                <a16:creationId xmlns:a16="http://schemas.microsoft.com/office/drawing/2014/main" id="{1E102345-EF5F-A9DD-92DD-259C9F26F23B}"/>
              </a:ext>
            </a:extLst>
          </p:cNvPr>
          <p:cNvSpPr/>
          <p:nvPr/>
        </p:nvSpPr>
        <p:spPr>
          <a:xfrm>
            <a:off x="7415724" y="1918932"/>
            <a:ext cx="455055" cy="5645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a:extLst>
              <a:ext uri="{FF2B5EF4-FFF2-40B4-BE49-F238E27FC236}">
                <a16:creationId xmlns:a16="http://schemas.microsoft.com/office/drawing/2014/main" id="{3635DED8-5FD6-5028-1B37-DBC8AEF68282}"/>
              </a:ext>
            </a:extLst>
          </p:cNvPr>
          <p:cNvSpPr/>
          <p:nvPr/>
        </p:nvSpPr>
        <p:spPr>
          <a:xfrm>
            <a:off x="5698459" y="1918932"/>
            <a:ext cx="414273" cy="5645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B73FB355-8980-4C82-886D-F5D1436708B5}"/>
              </a:ext>
            </a:extLst>
          </p:cNvPr>
          <p:cNvSpPr/>
          <p:nvPr/>
        </p:nvSpPr>
        <p:spPr>
          <a:xfrm>
            <a:off x="4291883" y="1918931"/>
            <a:ext cx="414273" cy="5645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a:extLst>
              <a:ext uri="{FF2B5EF4-FFF2-40B4-BE49-F238E27FC236}">
                <a16:creationId xmlns:a16="http://schemas.microsoft.com/office/drawing/2014/main" id="{EFFCD9DC-5406-9DFB-B0A2-894CC91F8B0F}"/>
              </a:ext>
            </a:extLst>
          </p:cNvPr>
          <p:cNvSpPr/>
          <p:nvPr/>
        </p:nvSpPr>
        <p:spPr>
          <a:xfrm>
            <a:off x="7693604" y="1164996"/>
            <a:ext cx="998115" cy="557243"/>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5C6D67BC-CB2F-428E-12C2-E56EF17BBBFC}"/>
              </a:ext>
            </a:extLst>
          </p:cNvPr>
          <p:cNvSpPr txBox="1"/>
          <p:nvPr/>
        </p:nvSpPr>
        <p:spPr>
          <a:xfrm>
            <a:off x="682580" y="4391999"/>
            <a:ext cx="4572000" cy="276999"/>
          </a:xfrm>
          <a:prstGeom prst="rect">
            <a:avLst/>
          </a:prstGeom>
          <a:noFill/>
        </p:spPr>
        <p:txBody>
          <a:bodyPr wrap="square">
            <a:spAutoFit/>
          </a:bodyPr>
          <a:lstStyle/>
          <a:p>
            <a:r>
              <a:rPr lang="en-GB" sz="1200" dirty="0">
                <a:solidFill>
                  <a:schemeClr val="tx2"/>
                </a:solidFill>
              </a:rPr>
              <a:t>Deaerator</a:t>
            </a:r>
          </a:p>
        </p:txBody>
      </p:sp>
      <p:cxnSp>
        <p:nvCxnSpPr>
          <p:cNvPr id="9" name="Connettore diritto 8">
            <a:extLst>
              <a:ext uri="{FF2B5EF4-FFF2-40B4-BE49-F238E27FC236}">
                <a16:creationId xmlns:a16="http://schemas.microsoft.com/office/drawing/2014/main" id="{AA802DF3-1091-1119-7183-D12D3704F843}"/>
              </a:ext>
            </a:extLst>
          </p:cNvPr>
          <p:cNvCxnSpPr/>
          <p:nvPr/>
        </p:nvCxnSpPr>
        <p:spPr>
          <a:xfrm>
            <a:off x="268041" y="4273968"/>
            <a:ext cx="407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1458C1C-074A-0F32-D581-5BCA6576779D}"/>
              </a:ext>
            </a:extLst>
          </p:cNvPr>
          <p:cNvSpPr txBox="1"/>
          <p:nvPr/>
        </p:nvSpPr>
        <p:spPr>
          <a:xfrm>
            <a:off x="675872" y="4138317"/>
            <a:ext cx="4572000" cy="276999"/>
          </a:xfrm>
          <a:prstGeom prst="rect">
            <a:avLst/>
          </a:prstGeom>
          <a:noFill/>
        </p:spPr>
        <p:txBody>
          <a:bodyPr wrap="square">
            <a:spAutoFit/>
          </a:bodyPr>
          <a:lstStyle/>
          <a:p>
            <a:r>
              <a:rPr lang="en-GB" sz="1200" dirty="0">
                <a:solidFill>
                  <a:schemeClr val="tx2"/>
                </a:solidFill>
              </a:rPr>
              <a:t>LP level: 1 EVA, 2 SH</a:t>
            </a:r>
          </a:p>
        </p:txBody>
      </p:sp>
      <p:cxnSp>
        <p:nvCxnSpPr>
          <p:cNvPr id="18" name="Connettore diritto 17">
            <a:extLst>
              <a:ext uri="{FF2B5EF4-FFF2-40B4-BE49-F238E27FC236}">
                <a16:creationId xmlns:a16="http://schemas.microsoft.com/office/drawing/2014/main" id="{2C824052-CA25-CAE4-9E3A-640378749656}"/>
              </a:ext>
            </a:extLst>
          </p:cNvPr>
          <p:cNvCxnSpPr/>
          <p:nvPr/>
        </p:nvCxnSpPr>
        <p:spPr>
          <a:xfrm>
            <a:off x="268041" y="4525106"/>
            <a:ext cx="40783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CAAA1AEA-240C-9141-71BE-8365E9C0B41C}"/>
              </a:ext>
            </a:extLst>
          </p:cNvPr>
          <p:cNvSpPr/>
          <p:nvPr/>
        </p:nvSpPr>
        <p:spPr>
          <a:xfrm>
            <a:off x="6303668" y="1919945"/>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a:extLst>
              <a:ext uri="{FF2B5EF4-FFF2-40B4-BE49-F238E27FC236}">
                <a16:creationId xmlns:a16="http://schemas.microsoft.com/office/drawing/2014/main" id="{EFA95894-CCA3-DC76-33D2-5240322D0B4B}"/>
              </a:ext>
            </a:extLst>
          </p:cNvPr>
          <p:cNvSpPr/>
          <p:nvPr/>
        </p:nvSpPr>
        <p:spPr>
          <a:xfrm>
            <a:off x="5247872" y="1918930"/>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15">
            <a:extLst>
              <a:ext uri="{FF2B5EF4-FFF2-40B4-BE49-F238E27FC236}">
                <a16:creationId xmlns:a16="http://schemas.microsoft.com/office/drawing/2014/main" id="{FDF0325A-DEC0-9535-D331-0BADE4E16830}"/>
              </a:ext>
            </a:extLst>
          </p:cNvPr>
          <p:cNvSpPr/>
          <p:nvPr/>
        </p:nvSpPr>
        <p:spPr>
          <a:xfrm>
            <a:off x="3813889" y="1909156"/>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nettore diritto 16">
            <a:extLst>
              <a:ext uri="{FF2B5EF4-FFF2-40B4-BE49-F238E27FC236}">
                <a16:creationId xmlns:a16="http://schemas.microsoft.com/office/drawing/2014/main" id="{0C65F90C-FB1C-CD3A-F47B-C3E183D95E1C}"/>
              </a:ext>
            </a:extLst>
          </p:cNvPr>
          <p:cNvCxnSpPr>
            <a:cxnSpLocks/>
          </p:cNvCxnSpPr>
          <p:nvPr/>
        </p:nvCxnSpPr>
        <p:spPr>
          <a:xfrm>
            <a:off x="3037267" y="4272654"/>
            <a:ext cx="40783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46009CAE-080D-5A01-511B-D50FEFAE7F34}"/>
              </a:ext>
            </a:extLst>
          </p:cNvPr>
          <p:cNvSpPr txBox="1"/>
          <p:nvPr/>
        </p:nvSpPr>
        <p:spPr>
          <a:xfrm>
            <a:off x="3492320" y="4125881"/>
            <a:ext cx="3887274" cy="276999"/>
          </a:xfrm>
          <a:prstGeom prst="rect">
            <a:avLst/>
          </a:prstGeom>
          <a:noFill/>
        </p:spPr>
        <p:txBody>
          <a:bodyPr wrap="square">
            <a:spAutoFit/>
          </a:bodyPr>
          <a:lstStyle/>
          <a:p>
            <a:r>
              <a:rPr lang="en-GB" sz="1200" dirty="0">
                <a:solidFill>
                  <a:schemeClr val="tx2"/>
                </a:solidFill>
              </a:rPr>
              <a:t>IP level: 1 ECO, 1 EVA, 1 SH, 2 RH sections</a:t>
            </a:r>
          </a:p>
        </p:txBody>
      </p:sp>
      <p:sp>
        <p:nvSpPr>
          <p:cNvPr id="20" name="Rettangolo 19">
            <a:extLst>
              <a:ext uri="{FF2B5EF4-FFF2-40B4-BE49-F238E27FC236}">
                <a16:creationId xmlns:a16="http://schemas.microsoft.com/office/drawing/2014/main" id="{089E90CF-C85E-43F9-7306-923C3D449FC1}"/>
              </a:ext>
            </a:extLst>
          </p:cNvPr>
          <p:cNvSpPr/>
          <p:nvPr/>
        </p:nvSpPr>
        <p:spPr>
          <a:xfrm>
            <a:off x="6754256" y="1905798"/>
            <a:ext cx="316246"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20">
            <a:extLst>
              <a:ext uri="{FF2B5EF4-FFF2-40B4-BE49-F238E27FC236}">
                <a16:creationId xmlns:a16="http://schemas.microsoft.com/office/drawing/2014/main" id="{600071B0-AEF8-9710-8149-0C5EBDC2589D}"/>
              </a:ext>
            </a:extLst>
          </p:cNvPr>
          <p:cNvSpPr/>
          <p:nvPr/>
        </p:nvSpPr>
        <p:spPr>
          <a:xfrm>
            <a:off x="4805187" y="1918401"/>
            <a:ext cx="316246"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ttangolo 21">
            <a:extLst>
              <a:ext uri="{FF2B5EF4-FFF2-40B4-BE49-F238E27FC236}">
                <a16:creationId xmlns:a16="http://schemas.microsoft.com/office/drawing/2014/main" id="{3FE038A3-1E8B-4AB4-48EB-F6812CCACD60}"/>
              </a:ext>
            </a:extLst>
          </p:cNvPr>
          <p:cNvSpPr/>
          <p:nvPr/>
        </p:nvSpPr>
        <p:spPr>
          <a:xfrm>
            <a:off x="3468667" y="1905246"/>
            <a:ext cx="316246"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ttangolo 22">
            <a:extLst>
              <a:ext uri="{FF2B5EF4-FFF2-40B4-BE49-F238E27FC236}">
                <a16:creationId xmlns:a16="http://schemas.microsoft.com/office/drawing/2014/main" id="{DDED152A-F5B1-CFF8-4466-B3D097C0688E}"/>
              </a:ext>
            </a:extLst>
          </p:cNvPr>
          <p:cNvSpPr/>
          <p:nvPr/>
        </p:nvSpPr>
        <p:spPr>
          <a:xfrm>
            <a:off x="2893159" y="1905245"/>
            <a:ext cx="364968"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tangolo 23">
            <a:extLst>
              <a:ext uri="{FF2B5EF4-FFF2-40B4-BE49-F238E27FC236}">
                <a16:creationId xmlns:a16="http://schemas.microsoft.com/office/drawing/2014/main" id="{127C3BAD-B9CB-BEC4-80BE-A6364993A7C3}"/>
              </a:ext>
            </a:extLst>
          </p:cNvPr>
          <p:cNvSpPr/>
          <p:nvPr/>
        </p:nvSpPr>
        <p:spPr>
          <a:xfrm>
            <a:off x="2395211" y="1918400"/>
            <a:ext cx="364968"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tangolo 24">
            <a:extLst>
              <a:ext uri="{FF2B5EF4-FFF2-40B4-BE49-F238E27FC236}">
                <a16:creationId xmlns:a16="http://schemas.microsoft.com/office/drawing/2014/main" id="{F4D96CBA-9E94-C5EB-4AE6-75414C08274A}"/>
              </a:ext>
            </a:extLst>
          </p:cNvPr>
          <p:cNvSpPr/>
          <p:nvPr/>
        </p:nvSpPr>
        <p:spPr>
          <a:xfrm>
            <a:off x="1523273" y="1919945"/>
            <a:ext cx="364968"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ttangolo 25">
            <a:extLst>
              <a:ext uri="{FF2B5EF4-FFF2-40B4-BE49-F238E27FC236}">
                <a16:creationId xmlns:a16="http://schemas.microsoft.com/office/drawing/2014/main" id="{25CB38F0-E5C0-F00A-4604-B883C944A1AB}"/>
              </a:ext>
            </a:extLst>
          </p:cNvPr>
          <p:cNvSpPr/>
          <p:nvPr/>
        </p:nvSpPr>
        <p:spPr>
          <a:xfrm>
            <a:off x="315197" y="1919945"/>
            <a:ext cx="364968"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a:extLst>
              <a:ext uri="{FF2B5EF4-FFF2-40B4-BE49-F238E27FC236}">
                <a16:creationId xmlns:a16="http://schemas.microsoft.com/office/drawing/2014/main" id="{0C289469-A546-E762-8407-6A839665CC88}"/>
              </a:ext>
            </a:extLst>
          </p:cNvPr>
          <p:cNvCxnSpPr>
            <a:cxnSpLocks/>
          </p:cNvCxnSpPr>
          <p:nvPr/>
        </p:nvCxnSpPr>
        <p:spPr>
          <a:xfrm>
            <a:off x="3037268" y="4548423"/>
            <a:ext cx="40783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2D3443BA-A595-CC67-8546-8495964355EF}"/>
              </a:ext>
            </a:extLst>
          </p:cNvPr>
          <p:cNvSpPr txBox="1"/>
          <p:nvPr/>
        </p:nvSpPr>
        <p:spPr>
          <a:xfrm>
            <a:off x="3492320" y="4413501"/>
            <a:ext cx="5265313" cy="276999"/>
          </a:xfrm>
          <a:prstGeom prst="rect">
            <a:avLst/>
          </a:prstGeom>
          <a:noFill/>
        </p:spPr>
        <p:txBody>
          <a:bodyPr wrap="square">
            <a:spAutoFit/>
          </a:bodyPr>
          <a:lstStyle/>
          <a:p>
            <a:r>
              <a:rPr lang="en-GB" sz="1200" dirty="0">
                <a:solidFill>
                  <a:schemeClr val="tx2"/>
                </a:solidFill>
              </a:rPr>
              <a:t>HP level: 3 ECO, 1 EVA (Once Through Boiler), 3 SH sections</a:t>
            </a:r>
          </a:p>
        </p:txBody>
      </p:sp>
      <p:sp>
        <p:nvSpPr>
          <p:cNvPr id="29" name="Rettangolo 28">
            <a:extLst>
              <a:ext uri="{FF2B5EF4-FFF2-40B4-BE49-F238E27FC236}">
                <a16:creationId xmlns:a16="http://schemas.microsoft.com/office/drawing/2014/main" id="{C22BAA93-8D5E-6754-DA76-665CC3413B95}"/>
              </a:ext>
            </a:extLst>
          </p:cNvPr>
          <p:cNvSpPr/>
          <p:nvPr/>
        </p:nvSpPr>
        <p:spPr>
          <a:xfrm>
            <a:off x="882922" y="1919945"/>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ttangolo 29">
            <a:extLst>
              <a:ext uri="{FF2B5EF4-FFF2-40B4-BE49-F238E27FC236}">
                <a16:creationId xmlns:a16="http://schemas.microsoft.com/office/drawing/2014/main" id="{14D46132-1E1E-F513-0B23-57ADDF3FC69E}"/>
              </a:ext>
            </a:extLst>
          </p:cNvPr>
          <p:cNvSpPr/>
          <p:nvPr/>
        </p:nvSpPr>
        <p:spPr>
          <a:xfrm>
            <a:off x="1936909" y="1909156"/>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0009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60B4320-A284-A05B-4B94-351B3B1DE31C}"/>
              </a:ext>
            </a:extLst>
          </p:cNvPr>
          <p:cNvPicPr>
            <a:picLocks noChangeAspect="1"/>
          </p:cNvPicPr>
          <p:nvPr/>
        </p:nvPicPr>
        <p:blipFill>
          <a:blip r:embed="rId2"/>
          <a:stretch>
            <a:fillRect/>
          </a:stretch>
        </p:blipFill>
        <p:spPr>
          <a:xfrm>
            <a:off x="0" y="558083"/>
            <a:ext cx="9144000" cy="3335630"/>
          </a:xfrm>
          <a:prstGeom prst="rect">
            <a:avLst/>
          </a:prstGeom>
        </p:spPr>
      </p:pic>
      <p:sp>
        <p:nvSpPr>
          <p:cNvPr id="2" name="Segnaposto numero diapositiva 1">
            <a:extLst>
              <a:ext uri="{FF2B5EF4-FFF2-40B4-BE49-F238E27FC236}">
                <a16:creationId xmlns:a16="http://schemas.microsoft.com/office/drawing/2014/main" id="{DCCAD3A8-9893-41B9-A1C1-03F7C84F6469}"/>
              </a:ext>
            </a:extLst>
          </p:cNvPr>
          <p:cNvSpPr>
            <a:spLocks noGrp="1"/>
          </p:cNvSpPr>
          <p:nvPr>
            <p:ph type="sldNum" sz="quarter" idx="12"/>
          </p:nvPr>
        </p:nvSpPr>
        <p:spPr/>
        <p:txBody>
          <a:bodyPr/>
          <a:lstStyle/>
          <a:p>
            <a:fld id="{14B82451-9D74-E142-B67E-6459AEE92700}" type="slidenum">
              <a:rPr lang="en-BE" smtClean="0"/>
              <a:t>13</a:t>
            </a:fld>
            <a:endParaRPr lang="en-BE"/>
          </a:p>
        </p:txBody>
      </p:sp>
      <p:sp>
        <p:nvSpPr>
          <p:cNvPr id="3" name="Titolo 2">
            <a:extLst>
              <a:ext uri="{FF2B5EF4-FFF2-40B4-BE49-F238E27FC236}">
                <a16:creationId xmlns:a16="http://schemas.microsoft.com/office/drawing/2014/main" id="{8947DE62-EA7E-4E2A-8079-65EF4BC77A57}"/>
              </a:ext>
            </a:extLst>
          </p:cNvPr>
          <p:cNvSpPr>
            <a:spLocks noGrp="1"/>
          </p:cNvSpPr>
          <p:nvPr>
            <p:ph type="title"/>
          </p:nvPr>
        </p:nvSpPr>
        <p:spPr>
          <a:xfrm>
            <a:off x="233698" y="4982"/>
            <a:ext cx="7886700" cy="994172"/>
          </a:xfrm>
        </p:spPr>
        <p:txBody>
          <a:bodyPr>
            <a:normAutofit/>
          </a:bodyPr>
          <a:lstStyle/>
          <a:p>
            <a:r>
              <a:rPr lang="it-IT" sz="2500" dirty="0"/>
              <a:t>HRSG layout</a:t>
            </a:r>
          </a:p>
        </p:txBody>
      </p:sp>
      <p:sp>
        <p:nvSpPr>
          <p:cNvPr id="8" name="Segnaposto data 7">
            <a:extLst>
              <a:ext uri="{FF2B5EF4-FFF2-40B4-BE49-F238E27FC236}">
                <a16:creationId xmlns:a16="http://schemas.microsoft.com/office/drawing/2014/main" id="{585C13F7-83C7-4600-A044-833B92FB4627}"/>
              </a:ext>
            </a:extLst>
          </p:cNvPr>
          <p:cNvSpPr>
            <a:spLocks noGrp="1"/>
          </p:cNvSpPr>
          <p:nvPr>
            <p:ph type="dt" sz="half" idx="10"/>
          </p:nvPr>
        </p:nvSpPr>
        <p:spPr/>
        <p:txBody>
          <a:bodyPr/>
          <a:lstStyle/>
          <a:p>
            <a:fld id="{C4594047-02DD-4510-95B3-AB61750045AE}" type="datetime3">
              <a:rPr lang="en-US" smtClean="0"/>
              <a:t>10 November 2023</a:t>
            </a:fld>
            <a:endParaRPr lang="en-BE"/>
          </a:p>
        </p:txBody>
      </p:sp>
      <p:sp>
        <p:nvSpPr>
          <p:cNvPr id="10" name="Rettangolo 9">
            <a:extLst>
              <a:ext uri="{FF2B5EF4-FFF2-40B4-BE49-F238E27FC236}">
                <a16:creationId xmlns:a16="http://schemas.microsoft.com/office/drawing/2014/main" id="{82AA4005-D5E6-99CF-CE89-4E5CF5C2E95A}"/>
              </a:ext>
            </a:extLst>
          </p:cNvPr>
          <p:cNvSpPr/>
          <p:nvPr/>
        </p:nvSpPr>
        <p:spPr>
          <a:xfrm>
            <a:off x="8362682" y="158839"/>
            <a:ext cx="558084" cy="59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a:extLst>
              <a:ext uri="{FF2B5EF4-FFF2-40B4-BE49-F238E27FC236}">
                <a16:creationId xmlns:a16="http://schemas.microsoft.com/office/drawing/2014/main" id="{1E102345-EF5F-A9DD-92DD-259C9F26F23B}"/>
              </a:ext>
            </a:extLst>
          </p:cNvPr>
          <p:cNvSpPr/>
          <p:nvPr/>
        </p:nvSpPr>
        <p:spPr>
          <a:xfrm>
            <a:off x="7415724" y="1918932"/>
            <a:ext cx="455055" cy="5645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a:extLst>
              <a:ext uri="{FF2B5EF4-FFF2-40B4-BE49-F238E27FC236}">
                <a16:creationId xmlns:a16="http://schemas.microsoft.com/office/drawing/2014/main" id="{3635DED8-5FD6-5028-1B37-DBC8AEF68282}"/>
              </a:ext>
            </a:extLst>
          </p:cNvPr>
          <p:cNvSpPr/>
          <p:nvPr/>
        </p:nvSpPr>
        <p:spPr>
          <a:xfrm>
            <a:off x="5698459" y="1918932"/>
            <a:ext cx="414273" cy="5645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B73FB355-8980-4C82-886D-F5D1436708B5}"/>
              </a:ext>
            </a:extLst>
          </p:cNvPr>
          <p:cNvSpPr/>
          <p:nvPr/>
        </p:nvSpPr>
        <p:spPr>
          <a:xfrm>
            <a:off x="4291883" y="1918931"/>
            <a:ext cx="414273" cy="56452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ttangolo 14">
            <a:extLst>
              <a:ext uri="{FF2B5EF4-FFF2-40B4-BE49-F238E27FC236}">
                <a16:creationId xmlns:a16="http://schemas.microsoft.com/office/drawing/2014/main" id="{EFFCD9DC-5406-9DFB-B0A2-894CC91F8B0F}"/>
              </a:ext>
            </a:extLst>
          </p:cNvPr>
          <p:cNvSpPr/>
          <p:nvPr/>
        </p:nvSpPr>
        <p:spPr>
          <a:xfrm>
            <a:off x="7693604" y="1164996"/>
            <a:ext cx="998115" cy="557243"/>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asellaDiTesto 6">
            <a:extLst>
              <a:ext uri="{FF2B5EF4-FFF2-40B4-BE49-F238E27FC236}">
                <a16:creationId xmlns:a16="http://schemas.microsoft.com/office/drawing/2014/main" id="{5C6D67BC-CB2F-428E-12C2-E56EF17BBBFC}"/>
              </a:ext>
            </a:extLst>
          </p:cNvPr>
          <p:cNvSpPr txBox="1"/>
          <p:nvPr/>
        </p:nvSpPr>
        <p:spPr>
          <a:xfrm>
            <a:off x="682580" y="4391999"/>
            <a:ext cx="4572000" cy="276999"/>
          </a:xfrm>
          <a:prstGeom prst="rect">
            <a:avLst/>
          </a:prstGeom>
          <a:noFill/>
        </p:spPr>
        <p:txBody>
          <a:bodyPr wrap="square">
            <a:spAutoFit/>
          </a:bodyPr>
          <a:lstStyle/>
          <a:p>
            <a:r>
              <a:rPr lang="en-GB" sz="1200" dirty="0">
                <a:solidFill>
                  <a:schemeClr val="tx2"/>
                </a:solidFill>
              </a:rPr>
              <a:t>Deaerator</a:t>
            </a:r>
          </a:p>
        </p:txBody>
      </p:sp>
      <p:cxnSp>
        <p:nvCxnSpPr>
          <p:cNvPr id="9" name="Connettore diritto 8">
            <a:extLst>
              <a:ext uri="{FF2B5EF4-FFF2-40B4-BE49-F238E27FC236}">
                <a16:creationId xmlns:a16="http://schemas.microsoft.com/office/drawing/2014/main" id="{AA802DF3-1091-1119-7183-D12D3704F843}"/>
              </a:ext>
            </a:extLst>
          </p:cNvPr>
          <p:cNvCxnSpPr/>
          <p:nvPr/>
        </p:nvCxnSpPr>
        <p:spPr>
          <a:xfrm>
            <a:off x="268041" y="4273968"/>
            <a:ext cx="407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1458C1C-074A-0F32-D581-5BCA6576779D}"/>
              </a:ext>
            </a:extLst>
          </p:cNvPr>
          <p:cNvSpPr txBox="1"/>
          <p:nvPr/>
        </p:nvSpPr>
        <p:spPr>
          <a:xfrm>
            <a:off x="675872" y="4138317"/>
            <a:ext cx="4572000" cy="276999"/>
          </a:xfrm>
          <a:prstGeom prst="rect">
            <a:avLst/>
          </a:prstGeom>
          <a:noFill/>
        </p:spPr>
        <p:txBody>
          <a:bodyPr wrap="square">
            <a:spAutoFit/>
          </a:bodyPr>
          <a:lstStyle/>
          <a:p>
            <a:r>
              <a:rPr lang="en-GB" sz="1200" dirty="0">
                <a:solidFill>
                  <a:schemeClr val="tx2"/>
                </a:solidFill>
              </a:rPr>
              <a:t>LP level: 1 EVA, 2 SH</a:t>
            </a:r>
          </a:p>
        </p:txBody>
      </p:sp>
      <p:cxnSp>
        <p:nvCxnSpPr>
          <p:cNvPr id="18" name="Connettore diritto 17">
            <a:extLst>
              <a:ext uri="{FF2B5EF4-FFF2-40B4-BE49-F238E27FC236}">
                <a16:creationId xmlns:a16="http://schemas.microsoft.com/office/drawing/2014/main" id="{2C824052-CA25-CAE4-9E3A-640378749656}"/>
              </a:ext>
            </a:extLst>
          </p:cNvPr>
          <p:cNvCxnSpPr/>
          <p:nvPr/>
        </p:nvCxnSpPr>
        <p:spPr>
          <a:xfrm>
            <a:off x="268041" y="4525106"/>
            <a:ext cx="40783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ttangolo 10">
            <a:extLst>
              <a:ext uri="{FF2B5EF4-FFF2-40B4-BE49-F238E27FC236}">
                <a16:creationId xmlns:a16="http://schemas.microsoft.com/office/drawing/2014/main" id="{CAAA1AEA-240C-9141-71BE-8365E9C0B41C}"/>
              </a:ext>
            </a:extLst>
          </p:cNvPr>
          <p:cNvSpPr/>
          <p:nvPr/>
        </p:nvSpPr>
        <p:spPr>
          <a:xfrm>
            <a:off x="6303668" y="1919945"/>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a:extLst>
              <a:ext uri="{FF2B5EF4-FFF2-40B4-BE49-F238E27FC236}">
                <a16:creationId xmlns:a16="http://schemas.microsoft.com/office/drawing/2014/main" id="{EFA95894-CCA3-DC76-33D2-5240322D0B4B}"/>
              </a:ext>
            </a:extLst>
          </p:cNvPr>
          <p:cNvSpPr/>
          <p:nvPr/>
        </p:nvSpPr>
        <p:spPr>
          <a:xfrm>
            <a:off x="5247872" y="1918930"/>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ttangolo 15">
            <a:extLst>
              <a:ext uri="{FF2B5EF4-FFF2-40B4-BE49-F238E27FC236}">
                <a16:creationId xmlns:a16="http://schemas.microsoft.com/office/drawing/2014/main" id="{FDF0325A-DEC0-9535-D331-0BADE4E16830}"/>
              </a:ext>
            </a:extLst>
          </p:cNvPr>
          <p:cNvSpPr/>
          <p:nvPr/>
        </p:nvSpPr>
        <p:spPr>
          <a:xfrm>
            <a:off x="3813889" y="1909156"/>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nettore diritto 16">
            <a:extLst>
              <a:ext uri="{FF2B5EF4-FFF2-40B4-BE49-F238E27FC236}">
                <a16:creationId xmlns:a16="http://schemas.microsoft.com/office/drawing/2014/main" id="{0C65F90C-FB1C-CD3A-F47B-C3E183D95E1C}"/>
              </a:ext>
            </a:extLst>
          </p:cNvPr>
          <p:cNvCxnSpPr>
            <a:cxnSpLocks/>
          </p:cNvCxnSpPr>
          <p:nvPr/>
        </p:nvCxnSpPr>
        <p:spPr>
          <a:xfrm>
            <a:off x="3037267" y="4272654"/>
            <a:ext cx="407831"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CasellaDiTesto 18">
            <a:extLst>
              <a:ext uri="{FF2B5EF4-FFF2-40B4-BE49-F238E27FC236}">
                <a16:creationId xmlns:a16="http://schemas.microsoft.com/office/drawing/2014/main" id="{46009CAE-080D-5A01-511B-D50FEFAE7F34}"/>
              </a:ext>
            </a:extLst>
          </p:cNvPr>
          <p:cNvSpPr txBox="1"/>
          <p:nvPr/>
        </p:nvSpPr>
        <p:spPr>
          <a:xfrm>
            <a:off x="3492320" y="4125881"/>
            <a:ext cx="3887274" cy="276999"/>
          </a:xfrm>
          <a:prstGeom prst="rect">
            <a:avLst/>
          </a:prstGeom>
          <a:noFill/>
        </p:spPr>
        <p:txBody>
          <a:bodyPr wrap="square">
            <a:spAutoFit/>
          </a:bodyPr>
          <a:lstStyle/>
          <a:p>
            <a:r>
              <a:rPr lang="en-GB" sz="1200" dirty="0">
                <a:solidFill>
                  <a:schemeClr val="tx2"/>
                </a:solidFill>
              </a:rPr>
              <a:t>IP level: 1 ECO, 1 EVA, 1 SH, 2 RH sections</a:t>
            </a:r>
          </a:p>
        </p:txBody>
      </p:sp>
      <p:sp>
        <p:nvSpPr>
          <p:cNvPr id="20" name="Rettangolo 19">
            <a:extLst>
              <a:ext uri="{FF2B5EF4-FFF2-40B4-BE49-F238E27FC236}">
                <a16:creationId xmlns:a16="http://schemas.microsoft.com/office/drawing/2014/main" id="{089E90CF-C85E-43F9-7306-923C3D449FC1}"/>
              </a:ext>
            </a:extLst>
          </p:cNvPr>
          <p:cNvSpPr/>
          <p:nvPr/>
        </p:nvSpPr>
        <p:spPr>
          <a:xfrm>
            <a:off x="6754256" y="1905798"/>
            <a:ext cx="316246"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20">
            <a:extLst>
              <a:ext uri="{FF2B5EF4-FFF2-40B4-BE49-F238E27FC236}">
                <a16:creationId xmlns:a16="http://schemas.microsoft.com/office/drawing/2014/main" id="{600071B0-AEF8-9710-8149-0C5EBDC2589D}"/>
              </a:ext>
            </a:extLst>
          </p:cNvPr>
          <p:cNvSpPr/>
          <p:nvPr/>
        </p:nvSpPr>
        <p:spPr>
          <a:xfrm>
            <a:off x="4805187" y="1918401"/>
            <a:ext cx="316246"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ttangolo 21">
            <a:extLst>
              <a:ext uri="{FF2B5EF4-FFF2-40B4-BE49-F238E27FC236}">
                <a16:creationId xmlns:a16="http://schemas.microsoft.com/office/drawing/2014/main" id="{3FE038A3-1E8B-4AB4-48EB-F6812CCACD60}"/>
              </a:ext>
            </a:extLst>
          </p:cNvPr>
          <p:cNvSpPr/>
          <p:nvPr/>
        </p:nvSpPr>
        <p:spPr>
          <a:xfrm>
            <a:off x="3468667" y="1905246"/>
            <a:ext cx="316246"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ttangolo 22">
            <a:extLst>
              <a:ext uri="{FF2B5EF4-FFF2-40B4-BE49-F238E27FC236}">
                <a16:creationId xmlns:a16="http://schemas.microsoft.com/office/drawing/2014/main" id="{DDED152A-F5B1-CFF8-4466-B3D097C0688E}"/>
              </a:ext>
            </a:extLst>
          </p:cNvPr>
          <p:cNvSpPr/>
          <p:nvPr/>
        </p:nvSpPr>
        <p:spPr>
          <a:xfrm>
            <a:off x="2893159" y="1905245"/>
            <a:ext cx="364968"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ttangolo 23">
            <a:extLst>
              <a:ext uri="{FF2B5EF4-FFF2-40B4-BE49-F238E27FC236}">
                <a16:creationId xmlns:a16="http://schemas.microsoft.com/office/drawing/2014/main" id="{127C3BAD-B9CB-BEC4-80BE-A6364993A7C3}"/>
              </a:ext>
            </a:extLst>
          </p:cNvPr>
          <p:cNvSpPr/>
          <p:nvPr/>
        </p:nvSpPr>
        <p:spPr>
          <a:xfrm>
            <a:off x="2395211" y="1918400"/>
            <a:ext cx="364968"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ttangolo 24">
            <a:extLst>
              <a:ext uri="{FF2B5EF4-FFF2-40B4-BE49-F238E27FC236}">
                <a16:creationId xmlns:a16="http://schemas.microsoft.com/office/drawing/2014/main" id="{F4D96CBA-9E94-C5EB-4AE6-75414C08274A}"/>
              </a:ext>
            </a:extLst>
          </p:cNvPr>
          <p:cNvSpPr/>
          <p:nvPr/>
        </p:nvSpPr>
        <p:spPr>
          <a:xfrm>
            <a:off x="1523273" y="1919945"/>
            <a:ext cx="364968"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ttangolo 25">
            <a:extLst>
              <a:ext uri="{FF2B5EF4-FFF2-40B4-BE49-F238E27FC236}">
                <a16:creationId xmlns:a16="http://schemas.microsoft.com/office/drawing/2014/main" id="{25CB38F0-E5C0-F00A-4604-B883C944A1AB}"/>
              </a:ext>
            </a:extLst>
          </p:cNvPr>
          <p:cNvSpPr/>
          <p:nvPr/>
        </p:nvSpPr>
        <p:spPr>
          <a:xfrm>
            <a:off x="315197" y="1919945"/>
            <a:ext cx="364968" cy="564523"/>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nettore diritto 26">
            <a:extLst>
              <a:ext uri="{FF2B5EF4-FFF2-40B4-BE49-F238E27FC236}">
                <a16:creationId xmlns:a16="http://schemas.microsoft.com/office/drawing/2014/main" id="{0C289469-A546-E762-8407-6A839665CC88}"/>
              </a:ext>
            </a:extLst>
          </p:cNvPr>
          <p:cNvCxnSpPr>
            <a:cxnSpLocks/>
          </p:cNvCxnSpPr>
          <p:nvPr/>
        </p:nvCxnSpPr>
        <p:spPr>
          <a:xfrm>
            <a:off x="3037268" y="4548423"/>
            <a:ext cx="40783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2D3443BA-A595-CC67-8546-8495964355EF}"/>
              </a:ext>
            </a:extLst>
          </p:cNvPr>
          <p:cNvSpPr txBox="1"/>
          <p:nvPr/>
        </p:nvSpPr>
        <p:spPr>
          <a:xfrm>
            <a:off x="3492320" y="4413501"/>
            <a:ext cx="5265313" cy="276999"/>
          </a:xfrm>
          <a:prstGeom prst="rect">
            <a:avLst/>
          </a:prstGeom>
          <a:noFill/>
        </p:spPr>
        <p:txBody>
          <a:bodyPr wrap="square">
            <a:spAutoFit/>
          </a:bodyPr>
          <a:lstStyle/>
          <a:p>
            <a:r>
              <a:rPr lang="en-GB" sz="1200" dirty="0">
                <a:solidFill>
                  <a:schemeClr val="tx2"/>
                </a:solidFill>
              </a:rPr>
              <a:t>HP level: 3 ECO, 1 EVA (Once Through Boiler), 3 SH sections</a:t>
            </a:r>
          </a:p>
        </p:txBody>
      </p:sp>
      <p:sp>
        <p:nvSpPr>
          <p:cNvPr id="29" name="Rettangolo 28">
            <a:extLst>
              <a:ext uri="{FF2B5EF4-FFF2-40B4-BE49-F238E27FC236}">
                <a16:creationId xmlns:a16="http://schemas.microsoft.com/office/drawing/2014/main" id="{C22BAA93-8D5E-6754-DA76-665CC3413B95}"/>
              </a:ext>
            </a:extLst>
          </p:cNvPr>
          <p:cNvSpPr/>
          <p:nvPr/>
        </p:nvSpPr>
        <p:spPr>
          <a:xfrm>
            <a:off x="882922" y="1919945"/>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ttangolo 29">
            <a:extLst>
              <a:ext uri="{FF2B5EF4-FFF2-40B4-BE49-F238E27FC236}">
                <a16:creationId xmlns:a16="http://schemas.microsoft.com/office/drawing/2014/main" id="{14D46132-1E1E-F513-0B23-57ADDF3FC69E}"/>
              </a:ext>
            </a:extLst>
          </p:cNvPr>
          <p:cNvSpPr/>
          <p:nvPr/>
        </p:nvSpPr>
        <p:spPr>
          <a:xfrm>
            <a:off x="1936909" y="1909156"/>
            <a:ext cx="414273" cy="564523"/>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ttangolo 30">
            <a:extLst>
              <a:ext uri="{FF2B5EF4-FFF2-40B4-BE49-F238E27FC236}">
                <a16:creationId xmlns:a16="http://schemas.microsoft.com/office/drawing/2014/main" id="{3F39EFF5-CB1D-1F04-2D5F-278F7FD93970}"/>
              </a:ext>
            </a:extLst>
          </p:cNvPr>
          <p:cNvSpPr/>
          <p:nvPr/>
        </p:nvSpPr>
        <p:spPr>
          <a:xfrm>
            <a:off x="3492320" y="767242"/>
            <a:ext cx="1420969" cy="624694"/>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Connettore diritto 31">
            <a:extLst>
              <a:ext uri="{FF2B5EF4-FFF2-40B4-BE49-F238E27FC236}">
                <a16:creationId xmlns:a16="http://schemas.microsoft.com/office/drawing/2014/main" id="{B58A286E-B6CA-3116-89E3-77C81A89933E}"/>
              </a:ext>
            </a:extLst>
          </p:cNvPr>
          <p:cNvCxnSpPr>
            <a:cxnSpLocks/>
          </p:cNvCxnSpPr>
          <p:nvPr/>
        </p:nvCxnSpPr>
        <p:spPr>
          <a:xfrm>
            <a:off x="3037267" y="4028566"/>
            <a:ext cx="40783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CasellaDiTesto 32">
            <a:extLst>
              <a:ext uri="{FF2B5EF4-FFF2-40B4-BE49-F238E27FC236}">
                <a16:creationId xmlns:a16="http://schemas.microsoft.com/office/drawing/2014/main" id="{0971682C-25B7-80D5-47E8-582A227D2158}"/>
              </a:ext>
            </a:extLst>
          </p:cNvPr>
          <p:cNvSpPr txBox="1"/>
          <p:nvPr/>
        </p:nvSpPr>
        <p:spPr>
          <a:xfrm>
            <a:off x="3511371" y="3873420"/>
            <a:ext cx="3887274" cy="276999"/>
          </a:xfrm>
          <a:prstGeom prst="rect">
            <a:avLst/>
          </a:prstGeom>
          <a:noFill/>
        </p:spPr>
        <p:txBody>
          <a:bodyPr wrap="square">
            <a:spAutoFit/>
          </a:bodyPr>
          <a:lstStyle/>
          <a:p>
            <a:r>
              <a:rPr lang="en-GB" sz="1200" dirty="0">
                <a:solidFill>
                  <a:schemeClr val="tx2"/>
                </a:solidFill>
              </a:rPr>
              <a:t>Fuel preheated with IP water from ECO IP 2</a:t>
            </a:r>
          </a:p>
        </p:txBody>
      </p:sp>
    </p:spTree>
    <p:extLst>
      <p:ext uri="{BB962C8B-B14F-4D97-AF65-F5344CB8AC3E}">
        <p14:creationId xmlns:p14="http://schemas.microsoft.com/office/powerpoint/2010/main" val="417060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BE09-0218-9E4C-83F9-9E01B002344E}"/>
              </a:ext>
            </a:extLst>
          </p:cNvPr>
          <p:cNvSpPr>
            <a:spLocks noGrp="1"/>
          </p:cNvSpPr>
          <p:nvPr>
            <p:ph type="sldNum" sz="quarter" idx="12"/>
          </p:nvPr>
        </p:nvSpPr>
        <p:spPr/>
        <p:txBody>
          <a:bodyPr/>
          <a:lstStyle/>
          <a:p>
            <a:fld id="{14B82451-9D74-E142-B67E-6459AEE92700}" type="slidenum">
              <a:rPr lang="en-BE" smtClean="0"/>
              <a:t>14</a:t>
            </a:fld>
            <a:endParaRPr lang="en-BE"/>
          </a:p>
        </p:txBody>
      </p:sp>
      <p:sp>
        <p:nvSpPr>
          <p:cNvPr id="5" name="Title 4">
            <a:extLst>
              <a:ext uri="{FF2B5EF4-FFF2-40B4-BE49-F238E27FC236}">
                <a16:creationId xmlns:a16="http://schemas.microsoft.com/office/drawing/2014/main" id="{AE11884F-95D9-684C-ADDF-91AA4C3026B7}"/>
              </a:ext>
            </a:extLst>
          </p:cNvPr>
          <p:cNvSpPr>
            <a:spLocks noGrp="1"/>
          </p:cNvSpPr>
          <p:nvPr>
            <p:ph type="title"/>
          </p:nvPr>
        </p:nvSpPr>
        <p:spPr>
          <a:xfrm>
            <a:off x="405483" y="-148305"/>
            <a:ext cx="7886700" cy="994172"/>
          </a:xfrm>
        </p:spPr>
        <p:txBody>
          <a:bodyPr>
            <a:normAutofit/>
          </a:bodyPr>
          <a:lstStyle/>
          <a:p>
            <a:r>
              <a:rPr lang="it-IT" sz="2500" dirty="0"/>
              <a:t>Input data for HRSG</a:t>
            </a:r>
            <a:endParaRPr lang="en-BE" sz="2500" dirty="0"/>
          </a:p>
        </p:txBody>
      </p:sp>
      <p:graphicFrame>
        <p:nvGraphicFramePr>
          <p:cNvPr id="11" name="Tabella 12">
            <a:extLst>
              <a:ext uri="{FF2B5EF4-FFF2-40B4-BE49-F238E27FC236}">
                <a16:creationId xmlns:a16="http://schemas.microsoft.com/office/drawing/2014/main" id="{D2CC7B01-8275-424D-B267-3DDA130E18E4}"/>
              </a:ext>
            </a:extLst>
          </p:cNvPr>
          <p:cNvGraphicFramePr>
            <a:graphicFrameLocks/>
          </p:cNvGraphicFramePr>
          <p:nvPr>
            <p:extLst>
              <p:ext uri="{D42A27DB-BD31-4B8C-83A1-F6EECF244321}">
                <p14:modId xmlns:p14="http://schemas.microsoft.com/office/powerpoint/2010/main" val="680429004"/>
              </p:ext>
            </p:extLst>
          </p:nvPr>
        </p:nvGraphicFramePr>
        <p:xfrm>
          <a:off x="370508" y="635359"/>
          <a:ext cx="3617650" cy="3720661"/>
        </p:xfrm>
        <a:graphic>
          <a:graphicData uri="http://schemas.openxmlformats.org/drawingml/2006/table">
            <a:tbl>
              <a:tblPr firstCol="1" bandRow="1">
                <a:solidFill>
                  <a:srgbClr val="002060"/>
                </a:solidFill>
                <a:tableStyleId>{5C22544A-7EE6-4342-B048-85BDC9FD1C3A}</a:tableStyleId>
              </a:tblPr>
              <a:tblGrid>
                <a:gridCol w="2359333">
                  <a:extLst>
                    <a:ext uri="{9D8B030D-6E8A-4147-A177-3AD203B41FA5}">
                      <a16:colId xmlns:a16="http://schemas.microsoft.com/office/drawing/2014/main" val="3965488890"/>
                    </a:ext>
                  </a:extLst>
                </a:gridCol>
                <a:gridCol w="1258317">
                  <a:extLst>
                    <a:ext uri="{9D8B030D-6E8A-4147-A177-3AD203B41FA5}">
                      <a16:colId xmlns:a16="http://schemas.microsoft.com/office/drawing/2014/main" val="3142388468"/>
                    </a:ext>
                  </a:extLst>
                </a:gridCol>
              </a:tblGrid>
              <a:tr h="314575">
                <a:tc>
                  <a:txBody>
                    <a:bodyPr/>
                    <a:lstStyle/>
                    <a:p>
                      <a:pPr algn="l" fontAlgn="b"/>
                      <a:r>
                        <a:rPr lang="en-HK" sz="1200" noProof="0" dirty="0"/>
                        <a:t>P condensation [bar]</a:t>
                      </a:r>
                    </a:p>
                  </a:txBody>
                  <a:tcPr marL="7200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0.04</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2000" marR="7620" marT="7620" marB="0" anchor="ctr"/>
                </a:tc>
                <a:extLst>
                  <a:ext uri="{0D108BD9-81ED-4DB2-BD59-A6C34878D82A}">
                    <a16:rowId xmlns:a16="http://schemas.microsoft.com/office/drawing/2014/main" val="1177328383"/>
                  </a:ext>
                </a:extLst>
              </a:tr>
              <a:tr h="314383">
                <a:tc>
                  <a:txBody>
                    <a:bodyPr/>
                    <a:lstStyle/>
                    <a:p>
                      <a:pPr algn="l" fontAlgn="b"/>
                      <a:r>
                        <a:rPr lang="en-HK" sz="1200" noProof="0" dirty="0"/>
                        <a:t>HRSG pressure drop [Pa]</a:t>
                      </a:r>
                    </a:p>
                  </a:txBody>
                  <a:tcPr marL="7200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3500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2000" marR="7620" marT="7620" marB="0" anchor="ctr"/>
                </a:tc>
                <a:extLst>
                  <a:ext uri="{0D108BD9-81ED-4DB2-BD59-A6C34878D82A}">
                    <a16:rowId xmlns:a16="http://schemas.microsoft.com/office/drawing/2014/main" val="1632120815"/>
                  </a:ext>
                </a:extLst>
              </a:tr>
              <a:tr h="279330">
                <a:tc>
                  <a:txBody>
                    <a:bodyPr/>
                    <a:lstStyle/>
                    <a:p>
                      <a:pPr algn="l" fontAlgn="b"/>
                      <a:r>
                        <a:rPr lang="en-HK" sz="1200" noProof="0" dirty="0"/>
                        <a:t>Rotational ST speed [rpm]</a:t>
                      </a:r>
                    </a:p>
                  </a:txBody>
                  <a:tcPr marL="7200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3000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2000" marR="7620" marT="7620" marB="0" anchor="ctr"/>
                </a:tc>
                <a:extLst>
                  <a:ext uri="{0D108BD9-81ED-4DB2-BD59-A6C34878D82A}">
                    <a16:rowId xmlns:a16="http://schemas.microsoft.com/office/drawing/2014/main" val="3526766113"/>
                  </a:ext>
                </a:extLst>
              </a:tr>
              <a:tr h="285970">
                <a:tc>
                  <a:txBody>
                    <a:bodyPr/>
                    <a:lstStyle/>
                    <a:p>
                      <a:pPr algn="l" fontAlgn="b"/>
                      <a:r>
                        <a:rPr lang="en-HK" sz="1200" noProof="0" dirty="0"/>
                        <a:t>HP pressure [bar]</a:t>
                      </a:r>
                    </a:p>
                  </a:txBody>
                  <a:tcPr marL="7200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185</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2000" marR="7620" marT="7620" marB="0" anchor="ctr"/>
                </a:tc>
                <a:extLst>
                  <a:ext uri="{0D108BD9-81ED-4DB2-BD59-A6C34878D82A}">
                    <a16:rowId xmlns:a16="http://schemas.microsoft.com/office/drawing/2014/main" val="831138619"/>
                  </a:ext>
                </a:extLst>
              </a:tr>
              <a:tr h="331553">
                <a:tc>
                  <a:txBody>
                    <a:bodyPr/>
                    <a:lstStyle/>
                    <a:p>
                      <a:pPr algn="l" fontAlgn="b"/>
                      <a:r>
                        <a:rPr lang="en-HK" sz="1200" noProof="0" dirty="0"/>
                        <a:t>IP pressure [bar]</a:t>
                      </a:r>
                    </a:p>
                  </a:txBody>
                  <a:tcPr marL="7200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43</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2000" marR="7620" marT="7620" marB="0" anchor="ctr"/>
                </a:tc>
                <a:extLst>
                  <a:ext uri="{0D108BD9-81ED-4DB2-BD59-A6C34878D82A}">
                    <a16:rowId xmlns:a16="http://schemas.microsoft.com/office/drawing/2014/main" val="1611463067"/>
                  </a:ext>
                </a:extLst>
              </a:tr>
              <a:tr h="313550">
                <a:tc>
                  <a:txBody>
                    <a:bodyPr/>
                    <a:lstStyle/>
                    <a:p>
                      <a:pPr algn="l" fontAlgn="b"/>
                      <a:r>
                        <a:rPr lang="en-HK" sz="1200" noProof="0" dirty="0"/>
                        <a:t>LP pressure [bar]</a:t>
                      </a:r>
                    </a:p>
                  </a:txBody>
                  <a:tcPr marL="7200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6</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2000" marR="7620" marT="7620" marB="0" anchor="ctr"/>
                </a:tc>
                <a:extLst>
                  <a:ext uri="{0D108BD9-81ED-4DB2-BD59-A6C34878D82A}">
                    <a16:rowId xmlns:a16="http://schemas.microsoft.com/office/drawing/2014/main" val="1828650901"/>
                  </a:ext>
                </a:extLst>
              </a:tr>
              <a:tr h="313550">
                <a:tc>
                  <a:txBody>
                    <a:bodyPr/>
                    <a:lstStyle/>
                    <a:p>
                      <a:pPr algn="l" fontAlgn="b"/>
                      <a:r>
                        <a:rPr lang="en-HK" sz="1200" noProof="0" dirty="0"/>
                        <a:t>HP SH outlet temperature [°C]</a:t>
                      </a:r>
                    </a:p>
                  </a:txBody>
                  <a:tcPr marL="72000" marR="7620" marT="7620" marB="0" anchor="ctr">
                    <a:solidFill>
                      <a:srgbClr val="002A5C">
                        <a:alpha val="54000"/>
                      </a:srgbClr>
                    </a:solidFill>
                  </a:tcP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603.7</a:t>
                      </a:r>
                    </a:p>
                  </a:txBody>
                  <a:tcPr marL="72000" marR="7620" marT="7620" marB="0" anchor="ctr"/>
                </a:tc>
                <a:extLst>
                  <a:ext uri="{0D108BD9-81ED-4DB2-BD59-A6C34878D82A}">
                    <a16:rowId xmlns:a16="http://schemas.microsoft.com/office/drawing/2014/main" val="3463287772"/>
                  </a:ext>
                </a:extLst>
              </a:tr>
              <a:tr h="313550">
                <a:tc>
                  <a:txBody>
                    <a:bodyPr/>
                    <a:lstStyle/>
                    <a:p>
                      <a:pPr algn="l" fontAlgn="b"/>
                      <a:r>
                        <a:rPr lang="en-HK" sz="1200" noProof="0" dirty="0"/>
                        <a:t>RH outlet temperature [°C]</a:t>
                      </a:r>
                    </a:p>
                  </a:txBody>
                  <a:tcPr marL="72000" marR="7620" marT="7620" marB="0" anchor="ctr">
                    <a:solidFill>
                      <a:srgbClr val="002A5C">
                        <a:alpha val="54000"/>
                      </a:srgbClr>
                    </a:solidFill>
                  </a:tcP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602</a:t>
                      </a:r>
                    </a:p>
                  </a:txBody>
                  <a:tcPr marL="72000" marR="7620" marT="7620" marB="0" anchor="ctr"/>
                </a:tc>
                <a:extLst>
                  <a:ext uri="{0D108BD9-81ED-4DB2-BD59-A6C34878D82A}">
                    <a16:rowId xmlns:a16="http://schemas.microsoft.com/office/drawing/2014/main" val="2484674624"/>
                  </a:ext>
                </a:extLst>
              </a:tr>
              <a:tr h="313550">
                <a:tc>
                  <a:txBody>
                    <a:bodyPr/>
                    <a:lstStyle/>
                    <a:p>
                      <a:pPr algn="l" fontAlgn="b"/>
                      <a:r>
                        <a:rPr lang="en-HK" sz="1200" noProof="0" dirty="0"/>
                        <a:t>LP SH outlet temperature [°C]</a:t>
                      </a:r>
                    </a:p>
                  </a:txBody>
                  <a:tcPr marL="72000" marR="7620" marT="7620" marB="0" anchor="ctr">
                    <a:solidFill>
                      <a:srgbClr val="002A5C">
                        <a:alpha val="54000"/>
                      </a:srgbClr>
                    </a:solidFill>
                  </a:tcP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325</a:t>
                      </a:r>
                    </a:p>
                  </a:txBody>
                  <a:tcPr marL="72000" marR="7620" marT="7620" marB="0" anchor="ctr"/>
                </a:tc>
                <a:extLst>
                  <a:ext uri="{0D108BD9-81ED-4DB2-BD59-A6C34878D82A}">
                    <a16:rowId xmlns:a16="http://schemas.microsoft.com/office/drawing/2014/main" val="2486974323"/>
                  </a:ext>
                </a:extLst>
              </a:tr>
              <a:tr h="313550">
                <a:tc>
                  <a:txBody>
                    <a:bodyPr/>
                    <a:lstStyle/>
                    <a:p>
                      <a:pPr algn="l" fontAlgn="b"/>
                      <a:r>
                        <a:rPr lang="el-GR" sz="1200" b="1" u="none" strike="noStrike" noProof="0" dirty="0">
                          <a:solidFill>
                            <a:schemeClr val="bg1"/>
                          </a:solidFill>
                          <a:effectLst/>
                          <a:latin typeface="+mj-lt"/>
                          <a:ea typeface="Calibri Light" panose="020F0302020204030204" pitchFamily="34" charset="0"/>
                          <a:cs typeface="Calibri Light" panose="020F0302020204030204" pitchFamily="34" charset="0"/>
                        </a:rPr>
                        <a:t>Δ</a:t>
                      </a:r>
                      <a:r>
                        <a:rPr lang="en-HK" sz="1200" b="1" u="none" strike="noStrike" noProof="0" dirty="0">
                          <a:solidFill>
                            <a:schemeClr val="bg1"/>
                          </a:solidFill>
                          <a:effectLst/>
                          <a:latin typeface="+mj-lt"/>
                          <a:ea typeface="Calibri Light" panose="020F0302020204030204" pitchFamily="34" charset="0"/>
                          <a:cs typeface="Calibri Light" panose="020F0302020204030204" pitchFamily="34" charset="0"/>
                        </a:rPr>
                        <a:t>T approach point [°C]</a:t>
                      </a:r>
                      <a:endParaRPr lang="en-HK"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solidFill>
                      <a:srgbClr val="002A5C">
                        <a:alpha val="54000"/>
                      </a:srgbClr>
                    </a:solidFill>
                  </a:tcPr>
                </a:tc>
                <a:tc>
                  <a:txBody>
                    <a:bodyPr/>
                    <a:lstStyle/>
                    <a:p>
                      <a:pPr algn="ctr" fontAlgn="b"/>
                      <a:r>
                        <a:rPr lang="it-IT" sz="1200" u="none" strike="noStrike" dirty="0">
                          <a:solidFill>
                            <a:srgbClr val="002A5C"/>
                          </a:solidFill>
                          <a:effectLst/>
                          <a:latin typeface="+mj-lt"/>
                          <a:ea typeface="Calibri Light" panose="020F0302020204030204" pitchFamily="34" charset="0"/>
                          <a:cs typeface="Calibri Light" panose="020F0302020204030204" pitchFamily="34" charset="0"/>
                        </a:rPr>
                        <a:t>25</a:t>
                      </a:r>
                      <a:endParaRPr lang="it-IT" sz="1200" b="0" i="0" u="none" strike="noStrike" dirty="0">
                        <a:solidFill>
                          <a:srgbClr val="002A5C"/>
                        </a:solidFill>
                        <a:effectLst/>
                        <a:latin typeface="+mj-lt"/>
                        <a:ea typeface="Calibri Light" panose="020F0302020204030204" pitchFamily="34" charset="0"/>
                        <a:cs typeface="Calibri Light" panose="020F0302020204030204" pitchFamily="34" charset="0"/>
                      </a:endParaRPr>
                    </a:p>
                  </a:txBody>
                  <a:tcPr marL="72000" marR="7620" marT="7620" marB="0" anchor="ctr"/>
                </a:tc>
                <a:extLst>
                  <a:ext uri="{0D108BD9-81ED-4DB2-BD59-A6C34878D82A}">
                    <a16:rowId xmlns:a16="http://schemas.microsoft.com/office/drawing/2014/main" val="87970856"/>
                  </a:ext>
                </a:extLst>
              </a:tr>
              <a:tr h="313550">
                <a:tc>
                  <a:txBody>
                    <a:bodyPr/>
                    <a:lstStyle/>
                    <a:p>
                      <a:pPr algn="l" fontAlgn="b"/>
                      <a:r>
                        <a:rPr lang="el-GR" sz="1200" b="1" u="none" strike="noStrike" kern="1200" noProof="0" dirty="0">
                          <a:solidFill>
                            <a:schemeClr val="bg1"/>
                          </a:solidFill>
                          <a:effectLst/>
                          <a:latin typeface="+mn-lt"/>
                          <a:ea typeface="Calibri Light" panose="020F0302020204030204" pitchFamily="34" charset="0"/>
                          <a:cs typeface="Calibri Light" panose="020F0302020204030204" pitchFamily="34" charset="0"/>
                        </a:rPr>
                        <a:t>Δ</a:t>
                      </a:r>
                      <a:r>
                        <a:rPr lang="en-HK" sz="1200" b="1" u="none" strike="noStrike" noProof="0" dirty="0">
                          <a:solidFill>
                            <a:schemeClr val="bg1"/>
                          </a:solidFill>
                          <a:effectLst/>
                          <a:latin typeface="+mj-lt"/>
                          <a:ea typeface="Calibri Light" panose="020F0302020204030204" pitchFamily="34" charset="0"/>
                          <a:cs typeface="Calibri Light" panose="020F0302020204030204" pitchFamily="34" charset="0"/>
                        </a:rPr>
                        <a:t>T pinch point [°C]</a:t>
                      </a:r>
                      <a:endParaRPr lang="en-HK"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solidFill>
                      <a:srgbClr val="002A5C">
                        <a:alpha val="54000"/>
                      </a:srgbClr>
                    </a:solidFill>
                  </a:tcPr>
                </a:tc>
                <a:tc>
                  <a:txBody>
                    <a:bodyPr/>
                    <a:lstStyle/>
                    <a:p>
                      <a:pPr algn="ctr" fontAlgn="b"/>
                      <a:r>
                        <a:rPr lang="it-IT" sz="1200" b="0" i="0" u="none" strike="noStrike" dirty="0">
                          <a:solidFill>
                            <a:srgbClr val="002A5C"/>
                          </a:solidFill>
                          <a:effectLst/>
                          <a:latin typeface="+mj-lt"/>
                          <a:ea typeface="Calibri Light" panose="020F0302020204030204" pitchFamily="34" charset="0"/>
                          <a:cs typeface="Calibri Light" panose="020F0302020204030204" pitchFamily="34" charset="0"/>
                        </a:rPr>
                        <a:t>8</a:t>
                      </a:r>
                    </a:p>
                  </a:txBody>
                  <a:tcPr marL="72000" marR="7620" marT="7620" marB="0" anchor="ctr"/>
                </a:tc>
                <a:extLst>
                  <a:ext uri="{0D108BD9-81ED-4DB2-BD59-A6C34878D82A}">
                    <a16:rowId xmlns:a16="http://schemas.microsoft.com/office/drawing/2014/main" val="4046009830"/>
                  </a:ext>
                </a:extLst>
              </a:tr>
              <a:tr h="313550">
                <a:tc>
                  <a:txBody>
                    <a:bodyPr/>
                    <a:lstStyle/>
                    <a:p>
                      <a:pPr algn="l" fontAlgn="b"/>
                      <a:r>
                        <a:rPr lang="el-GR" sz="1200" b="1" u="none" strike="noStrike" kern="1200" noProof="0" dirty="0">
                          <a:solidFill>
                            <a:schemeClr val="bg1"/>
                          </a:solidFill>
                          <a:effectLst/>
                          <a:latin typeface="+mn-lt"/>
                          <a:ea typeface="Calibri Light" panose="020F0302020204030204" pitchFamily="34" charset="0"/>
                          <a:cs typeface="Calibri Light" panose="020F0302020204030204" pitchFamily="34" charset="0"/>
                        </a:rPr>
                        <a:t>Δ</a:t>
                      </a:r>
                      <a:r>
                        <a:rPr lang="en-HK" sz="1200" b="1" u="none" strike="noStrike" noProof="0" dirty="0">
                          <a:solidFill>
                            <a:schemeClr val="bg1"/>
                          </a:solidFill>
                          <a:effectLst/>
                          <a:latin typeface="+mj-lt"/>
                          <a:ea typeface="Calibri Light" panose="020F0302020204030204" pitchFamily="34" charset="0"/>
                          <a:cs typeface="Calibri Light" panose="020F0302020204030204" pitchFamily="34" charset="0"/>
                        </a:rPr>
                        <a:t>T sub cooling [°C]</a:t>
                      </a:r>
                      <a:endParaRPr lang="en-HK"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solidFill>
                      <a:srgbClr val="002A5C">
                        <a:alpha val="54000"/>
                      </a:srgbClr>
                    </a:solidFill>
                  </a:tcPr>
                </a:tc>
                <a:tc>
                  <a:txBody>
                    <a:bodyPr/>
                    <a:lstStyle/>
                    <a:p>
                      <a:pPr algn="ctr" fontAlgn="b"/>
                      <a:r>
                        <a:rPr lang="it-IT" sz="1200" b="0" i="0" u="none" strike="noStrike" dirty="0">
                          <a:solidFill>
                            <a:srgbClr val="002A5C"/>
                          </a:solidFill>
                          <a:effectLst/>
                          <a:latin typeface="+mj-lt"/>
                          <a:ea typeface="Calibri Light" panose="020F0302020204030204" pitchFamily="34" charset="0"/>
                          <a:cs typeface="Calibri Light" panose="020F0302020204030204" pitchFamily="34" charset="0"/>
                        </a:rPr>
                        <a:t>5</a:t>
                      </a:r>
                    </a:p>
                  </a:txBody>
                  <a:tcPr marL="72000" marR="7620" marT="7620" marB="0" anchor="ctr"/>
                </a:tc>
                <a:extLst>
                  <a:ext uri="{0D108BD9-81ED-4DB2-BD59-A6C34878D82A}">
                    <a16:rowId xmlns:a16="http://schemas.microsoft.com/office/drawing/2014/main" val="1611101722"/>
                  </a:ext>
                </a:extLst>
              </a:tr>
            </a:tbl>
          </a:graphicData>
        </a:graphic>
      </p:graphicFrame>
      <p:sp>
        <p:nvSpPr>
          <p:cNvPr id="3" name="Segnaposto data 2">
            <a:extLst>
              <a:ext uri="{FF2B5EF4-FFF2-40B4-BE49-F238E27FC236}">
                <a16:creationId xmlns:a16="http://schemas.microsoft.com/office/drawing/2014/main" id="{38DEA35E-FD94-4EAA-B27A-5465B1C4F3FE}"/>
              </a:ext>
            </a:extLst>
          </p:cNvPr>
          <p:cNvSpPr>
            <a:spLocks noGrp="1"/>
          </p:cNvSpPr>
          <p:nvPr>
            <p:ph type="dt" sz="half" idx="10"/>
          </p:nvPr>
        </p:nvSpPr>
        <p:spPr/>
        <p:txBody>
          <a:bodyPr/>
          <a:lstStyle/>
          <a:p>
            <a:fld id="{F282F451-8093-4F64-9B29-0CCE5CDD680F}" type="datetime3">
              <a:rPr lang="en-US" smtClean="0"/>
              <a:t>10 November 2023</a:t>
            </a:fld>
            <a:endParaRPr lang="en-BE" dirty="0"/>
          </a:p>
        </p:txBody>
      </p:sp>
      <p:sp>
        <p:nvSpPr>
          <p:cNvPr id="10" name="CasellaDiTesto 9">
            <a:extLst>
              <a:ext uri="{FF2B5EF4-FFF2-40B4-BE49-F238E27FC236}">
                <a16:creationId xmlns:a16="http://schemas.microsoft.com/office/drawing/2014/main" id="{96546833-8FF9-D944-BDBC-9346A71651EF}"/>
              </a:ext>
            </a:extLst>
          </p:cNvPr>
          <p:cNvSpPr txBox="1"/>
          <p:nvPr/>
        </p:nvSpPr>
        <p:spPr>
          <a:xfrm>
            <a:off x="4288866" y="559795"/>
            <a:ext cx="3968444" cy="2462213"/>
          </a:xfrm>
          <a:prstGeom prst="rect">
            <a:avLst/>
          </a:prstGeom>
          <a:noFill/>
        </p:spPr>
        <p:txBody>
          <a:bodyPr wrap="square">
            <a:spAutoFit/>
          </a:bodyPr>
          <a:lstStyle/>
          <a:p>
            <a:pPr marL="285750" indent="-285750">
              <a:buFont typeface="Wingdings" panose="05000000000000000000" pitchFamily="2" charset="2"/>
              <a:buChar char="§"/>
            </a:pPr>
            <a:r>
              <a:rPr lang="en-US" sz="1400" dirty="0">
                <a:solidFill>
                  <a:schemeClr val="accent1"/>
                </a:solidFill>
              </a:rPr>
              <a:t>Some steam/water side outlet temperatures of HRSG banks have been assumed (see appendix)</a:t>
            </a:r>
          </a:p>
          <a:p>
            <a:pPr marL="285750" indent="-285750">
              <a:buFont typeface="Wingdings" panose="05000000000000000000" pitchFamily="2" charset="2"/>
              <a:buChar char="§"/>
            </a:pPr>
            <a:endParaRPr lang="en-US" sz="1400" dirty="0">
              <a:solidFill>
                <a:schemeClr val="accent1"/>
              </a:solidFill>
            </a:endParaRPr>
          </a:p>
          <a:p>
            <a:pPr marL="285750" indent="-285750">
              <a:buFont typeface="Wingdings" panose="05000000000000000000" pitchFamily="2" charset="2"/>
              <a:buChar char="§"/>
            </a:pPr>
            <a:r>
              <a:rPr lang="en-US" sz="1400" dirty="0">
                <a:solidFill>
                  <a:schemeClr val="accent1"/>
                </a:solidFill>
              </a:rPr>
              <a:t>Part-load regulation: sliding pressure</a:t>
            </a:r>
          </a:p>
          <a:p>
            <a:pPr marL="285750" indent="-285750">
              <a:buFont typeface="Wingdings" panose="05000000000000000000" pitchFamily="2" charset="2"/>
              <a:buChar char="§"/>
            </a:pPr>
            <a:endParaRPr lang="en-US" sz="1400" dirty="0">
              <a:solidFill>
                <a:schemeClr val="accent1"/>
              </a:solidFill>
            </a:endParaRPr>
          </a:p>
          <a:p>
            <a:pPr marL="285750" indent="-285750">
              <a:buFont typeface="Wingdings" panose="05000000000000000000" pitchFamily="2" charset="2"/>
              <a:buChar char="§"/>
            </a:pPr>
            <a:r>
              <a:rPr lang="en-US" sz="1400" dirty="0">
                <a:solidFill>
                  <a:schemeClr val="accent1"/>
                </a:solidFill>
              </a:rPr>
              <a:t>Steam turbines and pumps performance maps from Thermoflex</a:t>
            </a:r>
          </a:p>
          <a:p>
            <a:pPr marL="285750" indent="-285750">
              <a:buFont typeface="Wingdings" panose="05000000000000000000" pitchFamily="2" charset="2"/>
              <a:buChar char="§"/>
            </a:pPr>
            <a:endParaRPr lang="en-US" sz="1400" dirty="0">
              <a:solidFill>
                <a:schemeClr val="accent1"/>
              </a:solidFill>
            </a:endParaRPr>
          </a:p>
          <a:p>
            <a:pPr marL="285750" indent="-285750">
              <a:buFont typeface="Wingdings" panose="05000000000000000000" pitchFamily="2" charset="2"/>
              <a:buChar char="§"/>
            </a:pPr>
            <a:r>
              <a:rPr lang="en-US" sz="1400" dirty="0">
                <a:solidFill>
                  <a:schemeClr val="accent1"/>
                </a:solidFill>
              </a:rPr>
              <a:t>Water-cooled condenser </a:t>
            </a:r>
          </a:p>
          <a:p>
            <a:pPr marL="285750" indent="-285750">
              <a:buFont typeface="Wingdings" panose="05000000000000000000" pitchFamily="2" charset="2"/>
              <a:buChar char="§"/>
            </a:pPr>
            <a:endParaRPr lang="en-US" sz="1400" dirty="0">
              <a:solidFill>
                <a:schemeClr val="accent1"/>
              </a:solidFill>
            </a:endParaRPr>
          </a:p>
        </p:txBody>
      </p:sp>
      <p:pic>
        <p:nvPicPr>
          <p:cNvPr id="6" name="Immagine 5">
            <a:extLst>
              <a:ext uri="{FF2B5EF4-FFF2-40B4-BE49-F238E27FC236}">
                <a16:creationId xmlns:a16="http://schemas.microsoft.com/office/drawing/2014/main" id="{0A767156-F783-491C-ABF2-0C2674CDDDFF}"/>
              </a:ext>
            </a:extLst>
          </p:cNvPr>
          <p:cNvPicPr>
            <a:picLocks noChangeAspect="1"/>
          </p:cNvPicPr>
          <p:nvPr/>
        </p:nvPicPr>
        <p:blipFill>
          <a:blip r:embed="rId2"/>
          <a:stretch>
            <a:fillRect/>
          </a:stretch>
        </p:blipFill>
        <p:spPr>
          <a:xfrm>
            <a:off x="5035713" y="2769913"/>
            <a:ext cx="3174904" cy="1997349"/>
          </a:xfrm>
          <a:prstGeom prst="rect">
            <a:avLst/>
          </a:prstGeom>
        </p:spPr>
      </p:pic>
    </p:spTree>
    <p:extLst>
      <p:ext uri="{BB962C8B-B14F-4D97-AF65-F5344CB8AC3E}">
        <p14:creationId xmlns:p14="http://schemas.microsoft.com/office/powerpoint/2010/main" val="154429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D9C80E2-1287-43B5-8807-C89B7C2AA772}"/>
              </a:ext>
            </a:extLst>
          </p:cNvPr>
          <p:cNvSpPr>
            <a:spLocks noGrp="1"/>
          </p:cNvSpPr>
          <p:nvPr>
            <p:ph type="sldNum" sz="quarter" idx="12"/>
          </p:nvPr>
        </p:nvSpPr>
        <p:spPr/>
        <p:txBody>
          <a:bodyPr/>
          <a:lstStyle/>
          <a:p>
            <a:fld id="{14B82451-9D74-E142-B67E-6459AEE92700}" type="slidenum">
              <a:rPr lang="en-BE" smtClean="0"/>
              <a:t>15</a:t>
            </a:fld>
            <a:endParaRPr lang="en-BE"/>
          </a:p>
        </p:txBody>
      </p:sp>
      <p:sp>
        <p:nvSpPr>
          <p:cNvPr id="3" name="Titolo 2">
            <a:extLst>
              <a:ext uri="{FF2B5EF4-FFF2-40B4-BE49-F238E27FC236}">
                <a16:creationId xmlns:a16="http://schemas.microsoft.com/office/drawing/2014/main" id="{E7F64220-5625-43E4-87DE-EEED5B41AEDC}"/>
              </a:ext>
            </a:extLst>
          </p:cNvPr>
          <p:cNvSpPr>
            <a:spLocks noGrp="1"/>
          </p:cNvSpPr>
          <p:nvPr>
            <p:ph type="title"/>
          </p:nvPr>
        </p:nvSpPr>
        <p:spPr>
          <a:xfrm>
            <a:off x="176011" y="0"/>
            <a:ext cx="7886700" cy="837286"/>
          </a:xfrm>
        </p:spPr>
        <p:txBody>
          <a:bodyPr>
            <a:normAutofit/>
          </a:bodyPr>
          <a:lstStyle/>
          <a:p>
            <a:r>
              <a:rPr lang="it-IT" sz="2500" dirty="0"/>
              <a:t>Design Results – Main output data</a:t>
            </a:r>
          </a:p>
        </p:txBody>
      </p:sp>
      <p:graphicFrame>
        <p:nvGraphicFramePr>
          <p:cNvPr id="6" name="Tabella 12">
            <a:extLst>
              <a:ext uri="{FF2B5EF4-FFF2-40B4-BE49-F238E27FC236}">
                <a16:creationId xmlns:a16="http://schemas.microsoft.com/office/drawing/2014/main" id="{FDED3B58-0917-40B5-BA34-9FAD7CAC0144}"/>
              </a:ext>
            </a:extLst>
          </p:cNvPr>
          <p:cNvGraphicFramePr>
            <a:graphicFrameLocks/>
          </p:cNvGraphicFramePr>
          <p:nvPr>
            <p:extLst>
              <p:ext uri="{D42A27DB-BD31-4B8C-83A1-F6EECF244321}">
                <p14:modId xmlns:p14="http://schemas.microsoft.com/office/powerpoint/2010/main" val="2242573276"/>
              </p:ext>
            </p:extLst>
          </p:nvPr>
        </p:nvGraphicFramePr>
        <p:xfrm>
          <a:off x="176011" y="905697"/>
          <a:ext cx="4339506" cy="3788702"/>
        </p:xfrm>
        <a:graphic>
          <a:graphicData uri="http://schemas.openxmlformats.org/drawingml/2006/table">
            <a:tbl>
              <a:tblPr firstCol="1" bandRow="1">
                <a:solidFill>
                  <a:srgbClr val="002060"/>
                </a:solidFill>
                <a:tableStyleId>{5C22544A-7EE6-4342-B048-85BDC9FD1C3A}</a:tableStyleId>
              </a:tblPr>
              <a:tblGrid>
                <a:gridCol w="2830108">
                  <a:extLst>
                    <a:ext uri="{9D8B030D-6E8A-4147-A177-3AD203B41FA5}">
                      <a16:colId xmlns:a16="http://schemas.microsoft.com/office/drawing/2014/main" val="3965488890"/>
                    </a:ext>
                  </a:extLst>
                </a:gridCol>
                <a:gridCol w="1509398">
                  <a:extLst>
                    <a:ext uri="{9D8B030D-6E8A-4147-A177-3AD203B41FA5}">
                      <a16:colId xmlns:a16="http://schemas.microsoft.com/office/drawing/2014/main" val="3142388468"/>
                    </a:ext>
                  </a:extLst>
                </a:gridCol>
              </a:tblGrid>
              <a:tr h="275231">
                <a:tc>
                  <a:txBody>
                    <a:bodyPr/>
                    <a:lstStyle/>
                    <a:p>
                      <a:pPr algn="ctr" fontAlgn="b"/>
                      <a:r>
                        <a:rPr lang="it-IT" sz="1200" dirty="0"/>
                        <a:t>Parameter</a:t>
                      </a:r>
                    </a:p>
                  </a:txBody>
                  <a:tcPr marL="72000" marR="7620" marT="7620" marB="0" anchor="ctr">
                    <a:solidFill>
                      <a:srgbClr val="002060"/>
                    </a:solidFill>
                  </a:tcPr>
                </a:tc>
                <a:tc>
                  <a:txBody>
                    <a:bodyPr/>
                    <a:lstStyle/>
                    <a:p>
                      <a:pPr algn="ctr" fontAlgn="b"/>
                      <a:r>
                        <a:rPr lang="it-IT" sz="1200" b="1" u="none" strike="noStrike" dirty="0">
                          <a:solidFill>
                            <a:schemeClr val="bg1"/>
                          </a:solidFill>
                          <a:effectLst/>
                          <a:latin typeface="+mj-lt"/>
                          <a:ea typeface="Calibri Light" panose="020F0302020204030204" pitchFamily="34" charset="0"/>
                          <a:cs typeface="Calibri Light" panose="020F0302020204030204" pitchFamily="34" charset="0"/>
                        </a:rPr>
                        <a:t>Value</a:t>
                      </a:r>
                      <a:endParaRPr lang="it-IT"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solidFill>
                      <a:srgbClr val="002060"/>
                    </a:solidFill>
                  </a:tcPr>
                </a:tc>
                <a:extLst>
                  <a:ext uri="{0D108BD9-81ED-4DB2-BD59-A6C34878D82A}">
                    <a16:rowId xmlns:a16="http://schemas.microsoft.com/office/drawing/2014/main" val="1177328383"/>
                  </a:ext>
                </a:extLst>
              </a:tr>
              <a:tr h="297019">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it-IT" sz="1200" b="1" dirty="0">
                          <a:solidFill>
                            <a:schemeClr val="bg1"/>
                          </a:solidFill>
                          <a:latin typeface="+mj-lt"/>
                          <a:ea typeface="Calibri Light" panose="020F0302020204030204" pitchFamily="34" charset="0"/>
                          <a:cs typeface="Calibri Light" panose="020F0302020204030204" pitchFamily="34" charset="0"/>
                        </a:rPr>
                        <a:t>Fuel mass flow rate [kg/s]</a:t>
                      </a:r>
                    </a:p>
                  </a:txBody>
                  <a:tcPr marL="72000" marR="7620" marT="7620" marB="0" anchor="ctr">
                    <a:solidFill>
                      <a:srgbClr val="002A5C">
                        <a:alpha val="54000"/>
                      </a:srgbClr>
                    </a:solidFill>
                  </a:tcPr>
                </a:tc>
                <a:tc>
                  <a:txBody>
                    <a:bodyPr/>
                    <a:lstStyle/>
                    <a:p>
                      <a:pPr algn="ctr"/>
                      <a:r>
                        <a:rPr lang="it-IT" sz="1200" dirty="0">
                          <a:solidFill>
                            <a:srgbClr val="002060"/>
                          </a:solidFill>
                          <a:latin typeface="+mj-lt"/>
                          <a:ea typeface="Calibri Light" panose="020F0302020204030204" pitchFamily="34" charset="0"/>
                          <a:cs typeface="Calibri Light" panose="020F0302020204030204" pitchFamily="34" charset="0"/>
                        </a:rPr>
                        <a:t>26.43</a:t>
                      </a:r>
                      <a:r>
                        <a:rPr lang="it-IT" sz="1200" dirty="0">
                          <a:solidFill>
                            <a:srgbClr val="FF0000"/>
                          </a:solidFill>
                          <a:latin typeface="+mj-lt"/>
                          <a:ea typeface="Calibri Light" panose="020F0302020204030204" pitchFamily="34" charset="0"/>
                          <a:cs typeface="Calibri Light" panose="020F0302020204030204" pitchFamily="34" charset="0"/>
                        </a:rPr>
                        <a:t> </a:t>
                      </a:r>
                    </a:p>
                  </a:txBody>
                  <a:tcPr marL="72000" anchor="ctr"/>
                </a:tc>
                <a:extLst>
                  <a:ext uri="{0D108BD9-81ED-4DB2-BD59-A6C34878D82A}">
                    <a16:rowId xmlns:a16="http://schemas.microsoft.com/office/drawing/2014/main" val="1632120815"/>
                  </a:ext>
                </a:extLst>
              </a:tr>
              <a:tr h="253751">
                <a:tc>
                  <a:txBody>
                    <a:bodyPr/>
                    <a:lstStyle/>
                    <a:p>
                      <a:pPr algn="l"/>
                      <a:r>
                        <a:rPr lang="it-IT" sz="1200" b="1" dirty="0">
                          <a:solidFill>
                            <a:schemeClr val="bg1"/>
                          </a:solidFill>
                          <a:latin typeface="+mj-lt"/>
                          <a:ea typeface="Calibri Light" panose="020F0302020204030204" pitchFamily="34" charset="0"/>
                          <a:cs typeface="Calibri Light" panose="020F0302020204030204" pitchFamily="34" charset="0"/>
                        </a:rPr>
                        <a:t>Exhaust gas mass flow rate [kg/s] </a:t>
                      </a:r>
                    </a:p>
                  </a:txBody>
                  <a:tcPr marL="72000" anchor="ctr">
                    <a:solidFill>
                      <a:srgbClr val="002A5C">
                        <a:alpha val="54000"/>
                      </a:srgbClr>
                    </a:solidFill>
                  </a:tcPr>
                </a:tc>
                <a:tc>
                  <a:txBody>
                    <a:bodyPr/>
                    <a:lstStyle/>
                    <a:p>
                      <a:pPr algn="ctr"/>
                      <a:r>
                        <a:rPr lang="it-IT" sz="1200" dirty="0">
                          <a:solidFill>
                            <a:srgbClr val="002060"/>
                          </a:solidFill>
                          <a:latin typeface="+mj-lt"/>
                          <a:ea typeface="Calibri Light" panose="020F0302020204030204" pitchFamily="34" charset="0"/>
                          <a:cs typeface="Calibri Light" panose="020F0302020204030204" pitchFamily="34" charset="0"/>
                        </a:rPr>
                        <a:t>1014.9</a:t>
                      </a:r>
                    </a:p>
                  </a:txBody>
                  <a:tcPr marL="72000" anchor="ctr"/>
                </a:tc>
                <a:extLst>
                  <a:ext uri="{0D108BD9-81ED-4DB2-BD59-A6C34878D82A}">
                    <a16:rowId xmlns:a16="http://schemas.microsoft.com/office/drawing/2014/main" val="3526766113"/>
                  </a:ext>
                </a:extLst>
              </a:tr>
              <a:tr h="253751">
                <a:tc>
                  <a:txBody>
                    <a:bodyPr/>
                    <a:lstStyle/>
                    <a:p>
                      <a:pPr algn="l"/>
                      <a:r>
                        <a:rPr lang="it-IT" sz="1200" b="1" dirty="0">
                          <a:solidFill>
                            <a:schemeClr val="bg1"/>
                          </a:solidFill>
                          <a:latin typeface="+mj-lt"/>
                          <a:ea typeface="Calibri Light" panose="020F0302020204030204" pitchFamily="34" charset="0"/>
                          <a:cs typeface="Calibri Light" panose="020F0302020204030204" pitchFamily="34" charset="0"/>
                        </a:rPr>
                        <a:t>TOT [°C]</a:t>
                      </a:r>
                    </a:p>
                  </a:txBody>
                  <a:tcPr marL="72000" anchor="ctr">
                    <a:solidFill>
                      <a:srgbClr val="002A5C">
                        <a:alpha val="54000"/>
                      </a:srgbClr>
                    </a:solidFill>
                  </a:tcPr>
                </a:tc>
                <a:tc>
                  <a:txBody>
                    <a:bodyPr/>
                    <a:lstStyle/>
                    <a:p>
                      <a:pPr algn="ctr"/>
                      <a:r>
                        <a:rPr lang="it-IT" sz="1200" dirty="0">
                          <a:solidFill>
                            <a:srgbClr val="002060"/>
                          </a:solidFill>
                          <a:latin typeface="+mj-lt"/>
                          <a:ea typeface="Calibri Light" panose="020F0302020204030204" pitchFamily="34" charset="0"/>
                          <a:cs typeface="Calibri Light" panose="020F0302020204030204" pitchFamily="34" charset="0"/>
                        </a:rPr>
                        <a:t>628.7</a:t>
                      </a:r>
                    </a:p>
                  </a:txBody>
                  <a:tcPr marL="72000" anchor="ctr"/>
                </a:tc>
                <a:extLst>
                  <a:ext uri="{0D108BD9-81ED-4DB2-BD59-A6C34878D82A}">
                    <a16:rowId xmlns:a16="http://schemas.microsoft.com/office/drawing/2014/main" val="3547346317"/>
                  </a:ext>
                </a:extLst>
              </a:tr>
              <a:tr h="253751">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T </a:t>
                      </a:r>
                      <a:r>
                        <a:rPr lang="it-IT" sz="1200" b="1" i="0" dirty="0" err="1">
                          <a:solidFill>
                            <a:schemeClr val="bg1"/>
                          </a:solidFill>
                          <a:latin typeface="+mj-lt"/>
                          <a:ea typeface="Calibri Light" panose="020F0302020204030204" pitchFamily="34" charset="0"/>
                          <a:cs typeface="Calibri Light" panose="020F0302020204030204" pitchFamily="34" charset="0"/>
                        </a:rPr>
                        <a:t>stack</a:t>
                      </a:r>
                      <a:r>
                        <a:rPr lang="it-IT" sz="1200" b="1" i="0" dirty="0">
                          <a:solidFill>
                            <a:schemeClr val="bg1"/>
                          </a:solidFill>
                          <a:latin typeface="+mj-lt"/>
                          <a:ea typeface="Calibri Light" panose="020F0302020204030204" pitchFamily="34" charset="0"/>
                          <a:cs typeface="Calibri Light" panose="020F0302020204030204" pitchFamily="34" charset="0"/>
                        </a:rPr>
                        <a:t> [°C]</a:t>
                      </a:r>
                    </a:p>
                  </a:txBody>
                  <a:tcPr marL="72000" anchor="ctr">
                    <a:solidFill>
                      <a:srgbClr val="002A5C">
                        <a:alpha val="54000"/>
                      </a:srgbClr>
                    </a:solidFill>
                  </a:tcPr>
                </a:tc>
                <a:tc>
                  <a:txBody>
                    <a:bodyPr/>
                    <a:lstStyle/>
                    <a:p>
                      <a:pPr algn="ctr"/>
                      <a:r>
                        <a:rPr lang="it-IT" sz="1200" dirty="0">
                          <a:solidFill>
                            <a:srgbClr val="002060"/>
                          </a:solidFill>
                          <a:latin typeface="+mj-lt"/>
                          <a:ea typeface="Calibri Light" panose="020F0302020204030204" pitchFamily="34" charset="0"/>
                          <a:cs typeface="Calibri Light" panose="020F0302020204030204" pitchFamily="34" charset="0"/>
                        </a:rPr>
                        <a:t>81.06</a:t>
                      </a:r>
                    </a:p>
                  </a:txBody>
                  <a:tcPr marL="72000" anchor="ctr"/>
                </a:tc>
                <a:extLst>
                  <a:ext uri="{0D108BD9-81ED-4DB2-BD59-A6C34878D82A}">
                    <a16:rowId xmlns:a16="http://schemas.microsoft.com/office/drawing/2014/main" val="4268297544"/>
                  </a:ext>
                </a:extLst>
              </a:tr>
              <a:tr h="301193">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Condensate mass flow rate [kg/s]</a:t>
                      </a:r>
                    </a:p>
                  </a:txBody>
                  <a:tcPr marL="72000" anchor="ctr">
                    <a:solidFill>
                      <a:srgbClr val="002A5C">
                        <a:alpha val="54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mj-lt"/>
                          <a:ea typeface="Calibri Light" panose="020F0302020204030204" pitchFamily="34" charset="0"/>
                          <a:cs typeface="Calibri Light" panose="020F0302020204030204" pitchFamily="34" charset="0"/>
                        </a:rPr>
                        <a:t>177.1</a:t>
                      </a:r>
                    </a:p>
                  </a:txBody>
                  <a:tcPr marL="72000" anchor="ctr"/>
                </a:tc>
                <a:extLst>
                  <a:ext uri="{0D108BD9-81ED-4DB2-BD59-A6C34878D82A}">
                    <a16:rowId xmlns:a16="http://schemas.microsoft.com/office/drawing/2014/main" val="1611463067"/>
                  </a:ext>
                </a:extLst>
              </a:tr>
              <a:tr h="301193">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HP steam generated [kg/s]</a:t>
                      </a:r>
                    </a:p>
                  </a:txBody>
                  <a:tcPr marL="72000" anchor="ctr">
                    <a:solidFill>
                      <a:srgbClr val="002A5C">
                        <a:alpha val="54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solidFill>
                            <a:schemeClr val="accent1"/>
                          </a:solidFill>
                          <a:latin typeface="+mj-lt"/>
                          <a:ea typeface="Calibri Light" panose="020F0302020204030204" pitchFamily="34" charset="0"/>
                          <a:cs typeface="Calibri Light" panose="020F0302020204030204" pitchFamily="34" charset="0"/>
                        </a:rPr>
                        <a:t>120.0</a:t>
                      </a:r>
                    </a:p>
                  </a:txBody>
                  <a:tcPr marL="72000" anchor="ctr"/>
                </a:tc>
                <a:extLst>
                  <a:ext uri="{0D108BD9-81ED-4DB2-BD59-A6C34878D82A}">
                    <a16:rowId xmlns:a16="http://schemas.microsoft.com/office/drawing/2014/main" val="2343570152"/>
                  </a:ext>
                </a:extLst>
              </a:tr>
              <a:tr h="3011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200" b="1" i="0" kern="1200" dirty="0">
                          <a:solidFill>
                            <a:schemeClr val="bg1"/>
                          </a:solidFill>
                          <a:latin typeface="+mn-lt"/>
                          <a:ea typeface="Calibri Light" panose="020F0302020204030204" pitchFamily="34" charset="0"/>
                          <a:cs typeface="Calibri Light" panose="020F0302020204030204" pitchFamily="34" charset="0"/>
                        </a:rPr>
                        <a:t>IP steam generated [kg/s]</a:t>
                      </a:r>
                    </a:p>
                  </a:txBody>
                  <a:tcPr marL="72000" anchor="ctr">
                    <a:solidFill>
                      <a:srgbClr val="002A5C">
                        <a:alpha val="54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solidFill>
                            <a:schemeClr val="accent1"/>
                          </a:solidFill>
                          <a:latin typeface="+mj-lt"/>
                          <a:ea typeface="Calibri Light" panose="020F0302020204030204" pitchFamily="34" charset="0"/>
                          <a:cs typeface="Calibri Light" panose="020F0302020204030204" pitchFamily="34" charset="0"/>
                        </a:rPr>
                        <a:t>21.77</a:t>
                      </a:r>
                    </a:p>
                  </a:txBody>
                  <a:tcPr marL="72000" anchor="ctr"/>
                </a:tc>
                <a:extLst>
                  <a:ext uri="{0D108BD9-81ED-4DB2-BD59-A6C34878D82A}">
                    <a16:rowId xmlns:a16="http://schemas.microsoft.com/office/drawing/2014/main" val="1015841127"/>
                  </a:ext>
                </a:extLst>
              </a:tr>
              <a:tr h="3011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it-IT" sz="1200" b="1" i="0" kern="1200" dirty="0">
                          <a:solidFill>
                            <a:schemeClr val="bg1"/>
                          </a:solidFill>
                          <a:latin typeface="+mn-lt"/>
                          <a:ea typeface="Calibri Light" panose="020F0302020204030204" pitchFamily="34" charset="0"/>
                          <a:cs typeface="Calibri Light" panose="020F0302020204030204" pitchFamily="34" charset="0"/>
                        </a:rPr>
                        <a:t>LP steam generated [kg/s]</a:t>
                      </a:r>
                    </a:p>
                  </a:txBody>
                  <a:tcPr marL="72000" anchor="ctr">
                    <a:solidFill>
                      <a:srgbClr val="002A5C">
                        <a:alpha val="54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solidFill>
                            <a:schemeClr val="accent1"/>
                          </a:solidFill>
                          <a:latin typeface="+mj-lt"/>
                          <a:ea typeface="Calibri Light" panose="020F0302020204030204" pitchFamily="34" charset="0"/>
                          <a:cs typeface="Calibri Light" panose="020F0302020204030204" pitchFamily="34" charset="0"/>
                        </a:rPr>
                        <a:t>23.61</a:t>
                      </a:r>
                    </a:p>
                  </a:txBody>
                  <a:tcPr marL="72000" anchor="ctr"/>
                </a:tc>
                <a:extLst>
                  <a:ext uri="{0D108BD9-81ED-4DB2-BD59-A6C34878D82A}">
                    <a16:rowId xmlns:a16="http://schemas.microsoft.com/office/drawing/2014/main" val="3660954864"/>
                  </a:ext>
                </a:extLst>
              </a:tr>
              <a:tr h="945270">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Exhaust gas composition [mol%]</a:t>
                      </a:r>
                    </a:p>
                    <a:p>
                      <a:pPr algn="l"/>
                      <a:r>
                        <a:rPr lang="it-IT" sz="1200" b="1" i="0" dirty="0">
                          <a:solidFill>
                            <a:schemeClr val="bg1"/>
                          </a:solidFill>
                          <a:latin typeface="+mj-lt"/>
                          <a:ea typeface="Calibri Light" panose="020F0302020204030204" pitchFamily="34" charset="0"/>
                          <a:cs typeface="Calibri Light" panose="020F0302020204030204" pitchFamily="34" charset="0"/>
                        </a:rPr>
                        <a:t>       O</a:t>
                      </a:r>
                      <a:r>
                        <a:rPr lang="it-IT" sz="1200" b="1" kern="1200" baseline="-25000" dirty="0">
                          <a:solidFill>
                            <a:schemeClr val="bg1"/>
                          </a:solidFill>
                          <a:effectLst/>
                          <a:latin typeface="+mj-lt"/>
                          <a:ea typeface="Calibri Light" panose="020F0302020204030204" pitchFamily="34" charset="0"/>
                          <a:cs typeface="Calibri Light" panose="020F0302020204030204" pitchFamily="34"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i="0" dirty="0">
                          <a:solidFill>
                            <a:schemeClr val="bg1"/>
                          </a:solidFill>
                          <a:latin typeface="+mj-lt"/>
                          <a:ea typeface="Calibri Light" panose="020F0302020204030204" pitchFamily="34" charset="0"/>
                          <a:cs typeface="Calibri Light" panose="020F0302020204030204" pitchFamily="34" charset="0"/>
                        </a:rPr>
                        <a:t>       CO</a:t>
                      </a:r>
                      <a:r>
                        <a:rPr lang="it-IT" sz="1200" b="1" kern="1200" baseline="-25000" dirty="0">
                          <a:solidFill>
                            <a:schemeClr val="bg1"/>
                          </a:solidFill>
                          <a:effectLst/>
                          <a:latin typeface="+mj-lt"/>
                          <a:ea typeface="Calibri Light" panose="020F0302020204030204" pitchFamily="34" charset="0"/>
                          <a:cs typeface="Calibri Light" panose="020F0302020204030204" pitchFamily="34"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i="0" dirty="0">
                          <a:solidFill>
                            <a:schemeClr val="bg1"/>
                          </a:solidFill>
                          <a:latin typeface="+mj-lt"/>
                          <a:ea typeface="Calibri Light" panose="020F0302020204030204" pitchFamily="34" charset="0"/>
                          <a:cs typeface="Calibri Light" panose="020F0302020204030204" pitchFamily="34" charset="0"/>
                        </a:rPr>
                        <a:t>       H</a:t>
                      </a:r>
                      <a:r>
                        <a:rPr lang="it-IT" sz="1200" b="1" kern="1200" baseline="-25000" dirty="0">
                          <a:solidFill>
                            <a:schemeClr val="bg1"/>
                          </a:solidFill>
                          <a:effectLst/>
                          <a:latin typeface="+mj-lt"/>
                          <a:ea typeface="Calibri Light" panose="020F0302020204030204" pitchFamily="34" charset="0"/>
                          <a:cs typeface="Calibri Light" panose="020F0302020204030204" pitchFamily="34" charset="0"/>
                        </a:rPr>
                        <a:t>2</a:t>
                      </a:r>
                      <a:r>
                        <a:rPr lang="it-IT" sz="1200" b="1" i="0" dirty="0">
                          <a:solidFill>
                            <a:schemeClr val="bg1"/>
                          </a:solidFill>
                          <a:latin typeface="+mj-lt"/>
                          <a:ea typeface="Calibri Light" panose="020F0302020204030204" pitchFamily="34" charset="0"/>
                          <a:cs typeface="Calibri Light" panose="020F0302020204030204" pitchFamily="34" charset="0"/>
                        </a:rPr>
                        <a:t>O</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i="0" dirty="0">
                          <a:solidFill>
                            <a:schemeClr val="bg1"/>
                          </a:solidFill>
                          <a:latin typeface="+mj-lt"/>
                          <a:ea typeface="Calibri Light" panose="020F0302020204030204" pitchFamily="34" charset="0"/>
                          <a:cs typeface="Calibri Light" panose="020F0302020204030204" pitchFamily="34" charset="0"/>
                        </a:rPr>
                        <a:t>       N</a:t>
                      </a:r>
                      <a:r>
                        <a:rPr lang="it-IT" sz="1200" b="1" kern="1200" baseline="-25000" dirty="0">
                          <a:solidFill>
                            <a:schemeClr val="bg1"/>
                          </a:solidFill>
                          <a:effectLst/>
                          <a:latin typeface="+mj-lt"/>
                          <a:ea typeface="Calibri Light" panose="020F0302020204030204" pitchFamily="34" charset="0"/>
                          <a:cs typeface="Calibri Light" panose="020F0302020204030204" pitchFamily="34" charset="0"/>
                        </a:rPr>
                        <a:t>2</a:t>
                      </a:r>
                    </a:p>
                    <a:p>
                      <a:pPr marL="0" marR="0" lvl="0" indent="0" algn="l" defTabSz="457200" rtl="0" eaLnBrk="1" fontAlgn="auto" latinLnBrk="0" hangingPunct="1">
                        <a:lnSpc>
                          <a:spcPct val="100000"/>
                        </a:lnSpc>
                        <a:spcBef>
                          <a:spcPts val="0"/>
                        </a:spcBef>
                        <a:spcAft>
                          <a:spcPts val="0"/>
                        </a:spcAft>
                        <a:buClrTx/>
                        <a:buSzTx/>
                        <a:buFontTx/>
                        <a:buNone/>
                        <a:tabLst/>
                        <a:defRPr/>
                      </a:pPr>
                      <a:r>
                        <a:rPr lang="it-IT" sz="1200" b="1" i="0" dirty="0">
                          <a:solidFill>
                            <a:schemeClr val="bg1"/>
                          </a:solidFill>
                          <a:latin typeface="+mj-lt"/>
                          <a:ea typeface="Calibri Light" panose="020F0302020204030204" pitchFamily="34" charset="0"/>
                          <a:cs typeface="Calibri Light" panose="020F0302020204030204" pitchFamily="34" charset="0"/>
                        </a:rPr>
                        <a:t>       Ar</a:t>
                      </a:r>
                      <a:endParaRPr lang="it-IT" sz="1200" b="1" kern="1200" baseline="-25000" dirty="0">
                        <a:solidFill>
                          <a:schemeClr val="bg1"/>
                        </a:solidFill>
                        <a:effectLst/>
                        <a:latin typeface="+mj-lt"/>
                        <a:ea typeface="Calibri Light" panose="020F0302020204030204" pitchFamily="34" charset="0"/>
                        <a:cs typeface="Calibri Light" panose="020F0302020204030204" pitchFamily="34" charset="0"/>
                      </a:endParaRPr>
                    </a:p>
                  </a:txBody>
                  <a:tcPr marL="72000" anchor="ctr">
                    <a:solidFill>
                      <a:srgbClr val="002A5C">
                        <a:alpha val="54000"/>
                      </a:srgbClr>
                    </a:solidFill>
                  </a:tcPr>
                </a:tc>
                <a:tc>
                  <a:txBody>
                    <a:bodyPr/>
                    <a:lstStyle/>
                    <a:p>
                      <a:pPr algn="ctr"/>
                      <a:endParaRPr lang="it-IT" sz="1200" dirty="0">
                        <a:solidFill>
                          <a:srgbClr val="002A5C"/>
                        </a:solidFill>
                        <a:latin typeface="+mj-lt"/>
                        <a:ea typeface="Calibri Light" panose="020F0302020204030204" pitchFamily="34" charset="0"/>
                        <a:cs typeface="Calibri Light" panose="020F0302020204030204" pitchFamily="34" charset="0"/>
                      </a:endParaRPr>
                    </a:p>
                    <a:p>
                      <a:pPr algn="ctr"/>
                      <a:r>
                        <a:rPr lang="it-IT" sz="1200" dirty="0">
                          <a:solidFill>
                            <a:srgbClr val="002A5C"/>
                          </a:solidFill>
                          <a:latin typeface="+mj-lt"/>
                          <a:ea typeface="Calibri Light" panose="020F0302020204030204" pitchFamily="34" charset="0"/>
                          <a:cs typeface="Calibri Light" panose="020F0302020204030204" pitchFamily="34" charset="0"/>
                        </a:rPr>
                        <a:t>11.314</a:t>
                      </a:r>
                    </a:p>
                    <a:p>
                      <a:pPr algn="ctr"/>
                      <a:r>
                        <a:rPr lang="it-IT" sz="1200" dirty="0">
                          <a:solidFill>
                            <a:srgbClr val="002A5C"/>
                          </a:solidFill>
                          <a:latin typeface="+mj-lt"/>
                          <a:ea typeface="Calibri Light" panose="020F0302020204030204" pitchFamily="34" charset="0"/>
                          <a:cs typeface="Calibri Light" panose="020F0302020204030204" pitchFamily="34" charset="0"/>
                        </a:rPr>
                        <a:t>4.474</a:t>
                      </a:r>
                    </a:p>
                    <a:p>
                      <a:pPr algn="ctr"/>
                      <a:r>
                        <a:rPr lang="it-IT" sz="1200" dirty="0">
                          <a:solidFill>
                            <a:srgbClr val="002A5C"/>
                          </a:solidFill>
                          <a:latin typeface="+mj-lt"/>
                          <a:ea typeface="Calibri Light" panose="020F0302020204030204" pitchFamily="34" charset="0"/>
                          <a:cs typeface="Calibri Light" panose="020F0302020204030204" pitchFamily="34" charset="0"/>
                        </a:rPr>
                        <a:t>9.309</a:t>
                      </a:r>
                    </a:p>
                    <a:p>
                      <a:pPr algn="ctr"/>
                      <a:r>
                        <a:rPr lang="it-IT" sz="1200" dirty="0">
                          <a:solidFill>
                            <a:srgbClr val="002A5C"/>
                          </a:solidFill>
                          <a:latin typeface="+mj-lt"/>
                          <a:ea typeface="Calibri Light" panose="020F0302020204030204" pitchFamily="34" charset="0"/>
                          <a:cs typeface="Calibri Light" panose="020F0302020204030204" pitchFamily="34" charset="0"/>
                        </a:rPr>
                        <a:t>74.013</a:t>
                      </a:r>
                    </a:p>
                    <a:p>
                      <a:pPr algn="ctr"/>
                      <a:r>
                        <a:rPr lang="it-IT" sz="1200" dirty="0">
                          <a:solidFill>
                            <a:srgbClr val="002A5C"/>
                          </a:solidFill>
                          <a:latin typeface="+mj-lt"/>
                          <a:ea typeface="Calibri Light" panose="020F0302020204030204" pitchFamily="34" charset="0"/>
                          <a:cs typeface="Calibri Light" panose="020F0302020204030204" pitchFamily="34" charset="0"/>
                        </a:rPr>
                        <a:t>0.891</a:t>
                      </a:r>
                    </a:p>
                  </a:txBody>
                  <a:tcPr marL="72000" anchor="ctr"/>
                </a:tc>
                <a:extLst>
                  <a:ext uri="{0D108BD9-81ED-4DB2-BD59-A6C34878D82A}">
                    <a16:rowId xmlns:a16="http://schemas.microsoft.com/office/drawing/2014/main" val="1611101722"/>
                  </a:ext>
                </a:extLst>
              </a:tr>
            </a:tbl>
          </a:graphicData>
        </a:graphic>
      </p:graphicFrame>
      <p:sp>
        <p:nvSpPr>
          <p:cNvPr id="7" name="Segnaposto data 6">
            <a:extLst>
              <a:ext uri="{FF2B5EF4-FFF2-40B4-BE49-F238E27FC236}">
                <a16:creationId xmlns:a16="http://schemas.microsoft.com/office/drawing/2014/main" id="{C5665CA6-7CDF-4B95-A620-3D72DB9946B4}"/>
              </a:ext>
            </a:extLst>
          </p:cNvPr>
          <p:cNvSpPr>
            <a:spLocks noGrp="1"/>
          </p:cNvSpPr>
          <p:nvPr>
            <p:ph type="dt" sz="half" idx="10"/>
          </p:nvPr>
        </p:nvSpPr>
        <p:spPr/>
        <p:txBody>
          <a:bodyPr/>
          <a:lstStyle/>
          <a:p>
            <a:fld id="{06049A5F-7254-46D4-B729-784201B35B31}" type="datetime3">
              <a:rPr lang="en-US" smtClean="0"/>
              <a:t>10 November 2023</a:t>
            </a:fld>
            <a:endParaRPr lang="en-BE"/>
          </a:p>
        </p:txBody>
      </p:sp>
      <p:graphicFrame>
        <p:nvGraphicFramePr>
          <p:cNvPr id="5" name="Tabella 4">
            <a:extLst>
              <a:ext uri="{FF2B5EF4-FFF2-40B4-BE49-F238E27FC236}">
                <a16:creationId xmlns:a16="http://schemas.microsoft.com/office/drawing/2014/main" id="{D0C7FF1A-E028-D429-1D49-B2271FC1AE74}"/>
              </a:ext>
            </a:extLst>
          </p:cNvPr>
          <p:cNvGraphicFramePr>
            <a:graphicFrameLocks noGrp="1"/>
          </p:cNvGraphicFramePr>
          <p:nvPr>
            <p:extLst>
              <p:ext uri="{D42A27DB-BD31-4B8C-83A1-F6EECF244321}">
                <p14:modId xmlns:p14="http://schemas.microsoft.com/office/powerpoint/2010/main" val="1813877109"/>
              </p:ext>
            </p:extLst>
          </p:nvPr>
        </p:nvGraphicFramePr>
        <p:xfrm>
          <a:off x="4714827" y="1318665"/>
          <a:ext cx="4339506" cy="2811564"/>
        </p:xfrm>
        <a:graphic>
          <a:graphicData uri="http://schemas.openxmlformats.org/drawingml/2006/table">
            <a:tbl>
              <a:tblPr firstCol="1" bandRow="1">
                <a:solidFill>
                  <a:srgbClr val="002060"/>
                </a:solidFill>
                <a:tableStyleId>{5C22544A-7EE6-4342-B048-85BDC9FD1C3A}</a:tableStyleId>
              </a:tblPr>
              <a:tblGrid>
                <a:gridCol w="2830108">
                  <a:extLst>
                    <a:ext uri="{9D8B030D-6E8A-4147-A177-3AD203B41FA5}">
                      <a16:colId xmlns:a16="http://schemas.microsoft.com/office/drawing/2014/main" val="2858647063"/>
                    </a:ext>
                  </a:extLst>
                </a:gridCol>
                <a:gridCol w="1509398">
                  <a:extLst>
                    <a:ext uri="{9D8B030D-6E8A-4147-A177-3AD203B41FA5}">
                      <a16:colId xmlns:a16="http://schemas.microsoft.com/office/drawing/2014/main" val="1885558418"/>
                    </a:ext>
                  </a:extLst>
                </a:gridCol>
              </a:tblGrid>
              <a:tr h="275231">
                <a:tc>
                  <a:txBody>
                    <a:bodyPr/>
                    <a:lstStyle/>
                    <a:p>
                      <a:pPr algn="ctr" fontAlgn="b"/>
                      <a:r>
                        <a:rPr lang="it-IT" sz="1200" dirty="0"/>
                        <a:t>Parameter</a:t>
                      </a:r>
                    </a:p>
                  </a:txBody>
                  <a:tcPr marL="72000" marR="7620" marT="7620" marB="0" anchor="ctr">
                    <a:solidFill>
                      <a:srgbClr val="002060"/>
                    </a:solidFill>
                  </a:tcPr>
                </a:tc>
                <a:tc>
                  <a:txBody>
                    <a:bodyPr/>
                    <a:lstStyle/>
                    <a:p>
                      <a:pPr algn="ctr" fontAlgn="b"/>
                      <a:r>
                        <a:rPr lang="it-IT" sz="1200" b="1" u="none" strike="noStrike" dirty="0">
                          <a:solidFill>
                            <a:schemeClr val="bg1"/>
                          </a:solidFill>
                          <a:effectLst/>
                          <a:latin typeface="+mj-lt"/>
                          <a:ea typeface="Calibri Light" panose="020F0302020204030204" pitchFamily="34" charset="0"/>
                          <a:cs typeface="Calibri Light" panose="020F0302020204030204" pitchFamily="34" charset="0"/>
                        </a:rPr>
                        <a:t>Value</a:t>
                      </a:r>
                      <a:endParaRPr lang="it-IT"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solidFill>
                      <a:srgbClr val="002060"/>
                    </a:solidFill>
                  </a:tcPr>
                </a:tc>
                <a:extLst>
                  <a:ext uri="{0D108BD9-81ED-4DB2-BD59-A6C34878D82A}">
                    <a16:rowId xmlns:a16="http://schemas.microsoft.com/office/drawing/2014/main" val="1453605583"/>
                  </a:ext>
                </a:extLst>
              </a:tr>
              <a:tr h="297019">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Gas turbine power output [MW]</a:t>
                      </a:r>
                    </a:p>
                  </a:txBody>
                  <a:tcPr marL="72000" anchor="ctr">
                    <a:solidFill>
                      <a:srgbClr val="002A5C">
                        <a:alpha val="54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mj-lt"/>
                          <a:ea typeface="Calibri Light" panose="020F0302020204030204" pitchFamily="34" charset="0"/>
                          <a:cs typeface="Calibri Light" panose="020F0302020204030204" pitchFamily="34" charset="0"/>
                        </a:rPr>
                        <a:t>515.67</a:t>
                      </a:r>
                    </a:p>
                  </a:txBody>
                  <a:tcPr marL="72000" anchor="ctr"/>
                </a:tc>
                <a:extLst>
                  <a:ext uri="{0D108BD9-81ED-4DB2-BD59-A6C34878D82A}">
                    <a16:rowId xmlns:a16="http://schemas.microsoft.com/office/drawing/2014/main" val="68175426"/>
                  </a:ext>
                </a:extLst>
              </a:tr>
              <a:tr h="297019">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Gas turbine LHV efficiency [%]</a:t>
                      </a:r>
                    </a:p>
                  </a:txBody>
                  <a:tcPr marL="72000" anchor="ctr">
                    <a:solidFill>
                      <a:srgbClr val="002A5C">
                        <a:alpha val="54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mj-lt"/>
                          <a:ea typeface="Calibri Light" panose="020F0302020204030204" pitchFamily="34" charset="0"/>
                          <a:cs typeface="Calibri Light" panose="020F0302020204030204" pitchFamily="34" charset="0"/>
                        </a:rPr>
                        <a:t>41.95</a:t>
                      </a:r>
                    </a:p>
                  </a:txBody>
                  <a:tcPr marL="72000" anchor="ctr"/>
                </a:tc>
                <a:extLst>
                  <a:ext uri="{0D108BD9-81ED-4DB2-BD59-A6C34878D82A}">
                    <a16:rowId xmlns:a16="http://schemas.microsoft.com/office/drawing/2014/main" val="753232037"/>
                  </a:ext>
                </a:extLst>
              </a:tr>
              <a:tr h="297019">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Steam turbine power output [MW]</a:t>
                      </a:r>
                    </a:p>
                  </a:txBody>
                  <a:tcPr marL="72000" anchor="ctr">
                    <a:solidFill>
                      <a:srgbClr val="002A5C">
                        <a:alpha val="54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mj-lt"/>
                          <a:ea typeface="Calibri Light" panose="020F0302020204030204" pitchFamily="34" charset="0"/>
                          <a:cs typeface="Calibri Light" panose="020F0302020204030204" pitchFamily="34" charset="0"/>
                        </a:rPr>
                        <a:t>248.08</a:t>
                      </a:r>
                    </a:p>
                  </a:txBody>
                  <a:tcPr marL="72000" anchor="ctr"/>
                </a:tc>
                <a:extLst>
                  <a:ext uri="{0D108BD9-81ED-4DB2-BD59-A6C34878D82A}">
                    <a16:rowId xmlns:a16="http://schemas.microsoft.com/office/drawing/2014/main" val="2206764387"/>
                  </a:ext>
                </a:extLst>
              </a:tr>
              <a:tr h="297019">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Steam cycle efficiency [%]</a:t>
                      </a:r>
                    </a:p>
                  </a:txBody>
                  <a:tcPr marL="72000" anchor="ctr">
                    <a:solidFill>
                      <a:srgbClr val="002A5C">
                        <a:alpha val="54000"/>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200" dirty="0">
                          <a:solidFill>
                            <a:srgbClr val="002060"/>
                          </a:solidFill>
                          <a:latin typeface="+mj-lt"/>
                          <a:ea typeface="Calibri Light" panose="020F0302020204030204" pitchFamily="34" charset="0"/>
                          <a:cs typeface="Calibri Light" panose="020F0302020204030204" pitchFamily="34" charset="0"/>
                        </a:rPr>
                        <a:t>38.45</a:t>
                      </a:r>
                    </a:p>
                  </a:txBody>
                  <a:tcPr marL="72000" anchor="ctr"/>
                </a:tc>
                <a:extLst>
                  <a:ext uri="{0D108BD9-81ED-4DB2-BD59-A6C34878D82A}">
                    <a16:rowId xmlns:a16="http://schemas.microsoft.com/office/drawing/2014/main" val="1179843565"/>
                  </a:ext>
                </a:extLst>
              </a:tr>
              <a:tr h="297019">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Plant gross power [MW]</a:t>
                      </a:r>
                    </a:p>
                  </a:txBody>
                  <a:tcPr marL="72000" anchor="ctr">
                    <a:solidFill>
                      <a:srgbClr val="002A5C">
                        <a:alpha val="54000"/>
                      </a:srgbClr>
                    </a:solidFill>
                  </a:tcPr>
                </a:tc>
                <a:tc>
                  <a:txBody>
                    <a:bodyPr/>
                    <a:lstStyle/>
                    <a:p>
                      <a:pPr algn="ctr"/>
                      <a:r>
                        <a:rPr lang="it-IT" sz="1200" dirty="0">
                          <a:solidFill>
                            <a:srgbClr val="002A5C"/>
                          </a:solidFill>
                          <a:latin typeface="+mj-lt"/>
                          <a:ea typeface="Calibri Light" panose="020F0302020204030204" pitchFamily="34" charset="0"/>
                          <a:cs typeface="Calibri Light" panose="020F0302020204030204" pitchFamily="34" charset="0"/>
                        </a:rPr>
                        <a:t>763.75</a:t>
                      </a:r>
                    </a:p>
                  </a:txBody>
                  <a:tcPr marL="72000" anchor="ctr"/>
                </a:tc>
                <a:extLst>
                  <a:ext uri="{0D108BD9-81ED-4DB2-BD59-A6C34878D82A}">
                    <a16:rowId xmlns:a16="http://schemas.microsoft.com/office/drawing/2014/main" val="3915312077"/>
                  </a:ext>
                </a:extLst>
              </a:tr>
              <a:tr h="297019">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Total auxiliaries and transformer losses [MW]</a:t>
                      </a:r>
                    </a:p>
                  </a:txBody>
                  <a:tcPr marL="72000" anchor="ctr">
                    <a:solidFill>
                      <a:srgbClr val="002A5C">
                        <a:alpha val="54000"/>
                      </a:srgbClr>
                    </a:solidFill>
                  </a:tcPr>
                </a:tc>
                <a:tc>
                  <a:txBody>
                    <a:bodyPr/>
                    <a:lstStyle/>
                    <a:p>
                      <a:pPr algn="ctr"/>
                      <a:r>
                        <a:rPr lang="it-IT" sz="1200" dirty="0">
                          <a:solidFill>
                            <a:srgbClr val="002A5C"/>
                          </a:solidFill>
                          <a:latin typeface="+mj-lt"/>
                          <a:ea typeface="Calibri Light" panose="020F0302020204030204" pitchFamily="34" charset="0"/>
                          <a:cs typeface="Calibri Light" panose="020F0302020204030204" pitchFamily="34" charset="0"/>
                        </a:rPr>
                        <a:t>18.08</a:t>
                      </a:r>
                    </a:p>
                  </a:txBody>
                  <a:tcPr marL="72000" anchor="ctr"/>
                </a:tc>
                <a:extLst>
                  <a:ext uri="{0D108BD9-81ED-4DB2-BD59-A6C34878D82A}">
                    <a16:rowId xmlns:a16="http://schemas.microsoft.com/office/drawing/2014/main" val="266736407"/>
                  </a:ext>
                </a:extLst>
              </a:tr>
              <a:tr h="297019">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Plant net power [MW]</a:t>
                      </a:r>
                    </a:p>
                  </a:txBody>
                  <a:tcPr marL="72000" anchor="ctr">
                    <a:solidFill>
                      <a:srgbClr val="002A5C">
                        <a:alpha val="54000"/>
                      </a:srgbClr>
                    </a:solidFill>
                  </a:tcPr>
                </a:tc>
                <a:tc>
                  <a:txBody>
                    <a:bodyPr/>
                    <a:lstStyle/>
                    <a:p>
                      <a:pPr algn="ctr"/>
                      <a:r>
                        <a:rPr lang="it-IT" sz="1200" dirty="0">
                          <a:solidFill>
                            <a:srgbClr val="002A5C"/>
                          </a:solidFill>
                          <a:latin typeface="+mj-lt"/>
                          <a:ea typeface="Calibri Light" panose="020F0302020204030204" pitchFamily="34" charset="0"/>
                          <a:cs typeface="Calibri Light" panose="020F0302020204030204" pitchFamily="34" charset="0"/>
                        </a:rPr>
                        <a:t>745.67</a:t>
                      </a:r>
                    </a:p>
                  </a:txBody>
                  <a:tcPr marL="72000" anchor="ctr"/>
                </a:tc>
                <a:extLst>
                  <a:ext uri="{0D108BD9-81ED-4DB2-BD59-A6C34878D82A}">
                    <a16:rowId xmlns:a16="http://schemas.microsoft.com/office/drawing/2014/main" val="1934712209"/>
                  </a:ext>
                </a:extLst>
              </a:tr>
              <a:tr h="297019">
                <a:tc>
                  <a:txBody>
                    <a:bodyPr/>
                    <a:lstStyle/>
                    <a:p>
                      <a:pPr algn="l"/>
                      <a:r>
                        <a:rPr lang="it-IT" sz="1200" b="1" i="0" dirty="0">
                          <a:solidFill>
                            <a:schemeClr val="bg1"/>
                          </a:solidFill>
                          <a:latin typeface="+mj-lt"/>
                          <a:ea typeface="Calibri Light" panose="020F0302020204030204" pitchFamily="34" charset="0"/>
                          <a:cs typeface="Calibri Light" panose="020F0302020204030204" pitchFamily="34" charset="0"/>
                        </a:rPr>
                        <a:t>Net electric LHV efficiency [%]</a:t>
                      </a:r>
                    </a:p>
                  </a:txBody>
                  <a:tcPr marL="72000" anchor="ctr">
                    <a:solidFill>
                      <a:srgbClr val="002A5C">
                        <a:alpha val="54000"/>
                      </a:srgbClr>
                    </a:solidFill>
                  </a:tcPr>
                </a:tc>
                <a:tc>
                  <a:txBody>
                    <a:bodyPr/>
                    <a:lstStyle/>
                    <a:p>
                      <a:pPr algn="ctr"/>
                      <a:r>
                        <a:rPr lang="it-IT" sz="1200" dirty="0">
                          <a:solidFill>
                            <a:srgbClr val="002A5C"/>
                          </a:solidFill>
                          <a:latin typeface="+mj-lt"/>
                          <a:ea typeface="Calibri Light" panose="020F0302020204030204" pitchFamily="34" charset="0"/>
                          <a:cs typeface="Calibri Light" panose="020F0302020204030204" pitchFamily="34" charset="0"/>
                        </a:rPr>
                        <a:t>60.66</a:t>
                      </a:r>
                    </a:p>
                  </a:txBody>
                  <a:tcPr marL="72000" anchor="ctr"/>
                </a:tc>
                <a:extLst>
                  <a:ext uri="{0D108BD9-81ED-4DB2-BD59-A6C34878D82A}">
                    <a16:rowId xmlns:a16="http://schemas.microsoft.com/office/drawing/2014/main" val="611599087"/>
                  </a:ext>
                </a:extLst>
              </a:tr>
            </a:tbl>
          </a:graphicData>
        </a:graphic>
      </p:graphicFrame>
    </p:spTree>
    <p:extLst>
      <p:ext uri="{BB962C8B-B14F-4D97-AF65-F5344CB8AC3E}">
        <p14:creationId xmlns:p14="http://schemas.microsoft.com/office/powerpoint/2010/main" val="249382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BE09-0218-9E4C-83F9-9E01B002344E}"/>
              </a:ext>
            </a:extLst>
          </p:cNvPr>
          <p:cNvSpPr>
            <a:spLocks noGrp="1"/>
          </p:cNvSpPr>
          <p:nvPr>
            <p:ph type="sldNum" sz="quarter" idx="12"/>
          </p:nvPr>
        </p:nvSpPr>
        <p:spPr/>
        <p:txBody>
          <a:bodyPr/>
          <a:lstStyle/>
          <a:p>
            <a:fld id="{14B82451-9D74-E142-B67E-6459AEE92700}" type="slidenum">
              <a:rPr lang="en-BE" smtClean="0"/>
              <a:t>16</a:t>
            </a:fld>
            <a:endParaRPr lang="en-BE"/>
          </a:p>
        </p:txBody>
      </p:sp>
      <p:sp>
        <p:nvSpPr>
          <p:cNvPr id="5" name="Title 4">
            <a:extLst>
              <a:ext uri="{FF2B5EF4-FFF2-40B4-BE49-F238E27FC236}">
                <a16:creationId xmlns:a16="http://schemas.microsoft.com/office/drawing/2014/main" id="{AE11884F-95D9-684C-ADDF-91AA4C3026B7}"/>
              </a:ext>
            </a:extLst>
          </p:cNvPr>
          <p:cNvSpPr>
            <a:spLocks noGrp="1"/>
          </p:cNvSpPr>
          <p:nvPr>
            <p:ph type="title"/>
          </p:nvPr>
        </p:nvSpPr>
        <p:spPr>
          <a:xfrm>
            <a:off x="405483" y="-148305"/>
            <a:ext cx="7886700" cy="994172"/>
          </a:xfrm>
        </p:spPr>
        <p:txBody>
          <a:bodyPr>
            <a:normAutofit/>
          </a:bodyPr>
          <a:lstStyle/>
          <a:p>
            <a:r>
              <a:rPr lang="it-IT" sz="2500" dirty="0"/>
              <a:t>Design Results – Plots </a:t>
            </a:r>
            <a:endParaRPr lang="en-BE" sz="2500" dirty="0"/>
          </a:p>
        </p:txBody>
      </p:sp>
      <p:sp>
        <p:nvSpPr>
          <p:cNvPr id="9" name="CasellaDiTesto 8">
            <a:extLst>
              <a:ext uri="{FF2B5EF4-FFF2-40B4-BE49-F238E27FC236}">
                <a16:creationId xmlns:a16="http://schemas.microsoft.com/office/drawing/2014/main" id="{C3987FAD-CC31-4DC4-BCF1-500E0DA9BB6D}"/>
              </a:ext>
            </a:extLst>
          </p:cNvPr>
          <p:cNvSpPr txBox="1"/>
          <p:nvPr/>
        </p:nvSpPr>
        <p:spPr>
          <a:xfrm>
            <a:off x="701448" y="4503755"/>
            <a:ext cx="3829418" cy="230832"/>
          </a:xfrm>
          <a:prstGeom prst="rect">
            <a:avLst/>
          </a:prstGeom>
          <a:noFill/>
        </p:spPr>
        <p:txBody>
          <a:bodyPr wrap="square" rtlCol="0">
            <a:spAutoFit/>
          </a:bodyPr>
          <a:lstStyle/>
          <a:p>
            <a:pPr algn="ctr"/>
            <a:r>
              <a:rPr lang="en-US" sz="900" b="1" dirty="0">
                <a:solidFill>
                  <a:schemeClr val="accent1"/>
                </a:solidFill>
              </a:rPr>
              <a:t>Fig.3 </a:t>
            </a:r>
            <a:r>
              <a:rPr lang="en-US" sz="900" i="1" dirty="0">
                <a:solidFill>
                  <a:schemeClr val="accent1"/>
                </a:solidFill>
              </a:rPr>
              <a:t>HRSG T-Q diagram </a:t>
            </a:r>
            <a:endParaRPr lang="it-IT" sz="900" i="1" dirty="0">
              <a:solidFill>
                <a:schemeClr val="accent1"/>
              </a:solidFill>
            </a:endParaRPr>
          </a:p>
        </p:txBody>
      </p:sp>
      <p:sp>
        <p:nvSpPr>
          <p:cNvPr id="3" name="Segnaposto data 2">
            <a:extLst>
              <a:ext uri="{FF2B5EF4-FFF2-40B4-BE49-F238E27FC236}">
                <a16:creationId xmlns:a16="http://schemas.microsoft.com/office/drawing/2014/main" id="{38DEA35E-FD94-4EAA-B27A-5465B1C4F3FE}"/>
              </a:ext>
            </a:extLst>
          </p:cNvPr>
          <p:cNvSpPr>
            <a:spLocks noGrp="1"/>
          </p:cNvSpPr>
          <p:nvPr>
            <p:ph type="dt" sz="half" idx="10"/>
          </p:nvPr>
        </p:nvSpPr>
        <p:spPr/>
        <p:txBody>
          <a:bodyPr/>
          <a:lstStyle/>
          <a:p>
            <a:fld id="{F282F451-8093-4F64-9B29-0CCE5CDD680F}" type="datetime3">
              <a:rPr lang="en-US" smtClean="0"/>
              <a:t>10 November 2023</a:t>
            </a:fld>
            <a:endParaRPr lang="en-BE" dirty="0"/>
          </a:p>
        </p:txBody>
      </p:sp>
      <p:sp>
        <p:nvSpPr>
          <p:cNvPr id="13" name="CasellaDiTesto 12">
            <a:extLst>
              <a:ext uri="{FF2B5EF4-FFF2-40B4-BE49-F238E27FC236}">
                <a16:creationId xmlns:a16="http://schemas.microsoft.com/office/drawing/2014/main" id="{123C0C47-8DA5-C22C-B452-EE39B426DE07}"/>
              </a:ext>
            </a:extLst>
          </p:cNvPr>
          <p:cNvSpPr txBox="1"/>
          <p:nvPr/>
        </p:nvSpPr>
        <p:spPr>
          <a:xfrm>
            <a:off x="5092737" y="4020788"/>
            <a:ext cx="3829418" cy="230832"/>
          </a:xfrm>
          <a:prstGeom prst="rect">
            <a:avLst/>
          </a:prstGeom>
          <a:noFill/>
        </p:spPr>
        <p:txBody>
          <a:bodyPr wrap="square" rtlCol="0">
            <a:spAutoFit/>
          </a:bodyPr>
          <a:lstStyle/>
          <a:p>
            <a:pPr algn="ctr"/>
            <a:r>
              <a:rPr lang="en-US" sz="900" b="1" dirty="0">
                <a:solidFill>
                  <a:srgbClr val="002060"/>
                </a:solidFill>
              </a:rPr>
              <a:t>Fig.4 </a:t>
            </a:r>
            <a:r>
              <a:rPr lang="en-US" sz="900" i="1" dirty="0">
                <a:solidFill>
                  <a:srgbClr val="002060"/>
                </a:solidFill>
              </a:rPr>
              <a:t>Fuel heater T-Q diagram </a:t>
            </a:r>
            <a:endParaRPr lang="it-IT" sz="900" i="1" dirty="0">
              <a:solidFill>
                <a:srgbClr val="002060"/>
              </a:solidFill>
            </a:endParaRPr>
          </a:p>
        </p:txBody>
      </p:sp>
      <p:pic>
        <p:nvPicPr>
          <p:cNvPr id="7" name="Immagine 6">
            <a:extLst>
              <a:ext uri="{FF2B5EF4-FFF2-40B4-BE49-F238E27FC236}">
                <a16:creationId xmlns:a16="http://schemas.microsoft.com/office/drawing/2014/main" id="{100CB468-94CB-DC32-9CB0-BEA2CA73FB06}"/>
              </a:ext>
            </a:extLst>
          </p:cNvPr>
          <p:cNvPicPr>
            <a:picLocks noChangeAspect="1"/>
          </p:cNvPicPr>
          <p:nvPr/>
        </p:nvPicPr>
        <p:blipFill>
          <a:blip r:embed="rId2"/>
          <a:stretch>
            <a:fillRect/>
          </a:stretch>
        </p:blipFill>
        <p:spPr>
          <a:xfrm>
            <a:off x="171619" y="573775"/>
            <a:ext cx="4851142" cy="3995949"/>
          </a:xfrm>
          <a:prstGeom prst="rect">
            <a:avLst/>
          </a:prstGeom>
        </p:spPr>
      </p:pic>
      <p:pic>
        <p:nvPicPr>
          <p:cNvPr id="15" name="Immagine 14">
            <a:extLst>
              <a:ext uri="{FF2B5EF4-FFF2-40B4-BE49-F238E27FC236}">
                <a16:creationId xmlns:a16="http://schemas.microsoft.com/office/drawing/2014/main" id="{475B5897-5727-8329-50A0-1B7CCFF70BE5}"/>
              </a:ext>
            </a:extLst>
          </p:cNvPr>
          <p:cNvPicPr>
            <a:picLocks noChangeAspect="1"/>
          </p:cNvPicPr>
          <p:nvPr/>
        </p:nvPicPr>
        <p:blipFill>
          <a:blip r:embed="rId3"/>
          <a:stretch>
            <a:fillRect/>
          </a:stretch>
        </p:blipFill>
        <p:spPr>
          <a:xfrm>
            <a:off x="5161134" y="1048707"/>
            <a:ext cx="3665187" cy="2972082"/>
          </a:xfrm>
          <a:prstGeom prst="rect">
            <a:avLst/>
          </a:prstGeom>
        </p:spPr>
      </p:pic>
    </p:spTree>
    <p:extLst>
      <p:ext uri="{BB962C8B-B14F-4D97-AF65-F5344CB8AC3E}">
        <p14:creationId xmlns:p14="http://schemas.microsoft.com/office/powerpoint/2010/main" val="335665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BE09-0218-9E4C-83F9-9E01B002344E}"/>
              </a:ext>
            </a:extLst>
          </p:cNvPr>
          <p:cNvSpPr>
            <a:spLocks noGrp="1"/>
          </p:cNvSpPr>
          <p:nvPr>
            <p:ph type="sldNum" sz="quarter" idx="12"/>
          </p:nvPr>
        </p:nvSpPr>
        <p:spPr/>
        <p:txBody>
          <a:bodyPr/>
          <a:lstStyle/>
          <a:p>
            <a:fld id="{14B82451-9D74-E142-B67E-6459AEE92700}" type="slidenum">
              <a:rPr lang="en-BE" smtClean="0"/>
              <a:t>17</a:t>
            </a:fld>
            <a:endParaRPr lang="en-BE"/>
          </a:p>
        </p:txBody>
      </p:sp>
      <p:sp>
        <p:nvSpPr>
          <p:cNvPr id="5" name="Title 4">
            <a:extLst>
              <a:ext uri="{FF2B5EF4-FFF2-40B4-BE49-F238E27FC236}">
                <a16:creationId xmlns:a16="http://schemas.microsoft.com/office/drawing/2014/main" id="{AE11884F-95D9-684C-ADDF-91AA4C3026B7}"/>
              </a:ext>
            </a:extLst>
          </p:cNvPr>
          <p:cNvSpPr>
            <a:spLocks noGrp="1"/>
          </p:cNvSpPr>
          <p:nvPr>
            <p:ph type="title"/>
          </p:nvPr>
        </p:nvSpPr>
        <p:spPr>
          <a:xfrm>
            <a:off x="405483" y="-148305"/>
            <a:ext cx="7886700" cy="994172"/>
          </a:xfrm>
        </p:spPr>
        <p:txBody>
          <a:bodyPr>
            <a:normAutofit/>
          </a:bodyPr>
          <a:lstStyle/>
          <a:p>
            <a:r>
              <a:rPr lang="it-IT" sz="2500" dirty="0"/>
              <a:t>Design Results – Plots </a:t>
            </a:r>
            <a:endParaRPr lang="en-BE" sz="2500" dirty="0"/>
          </a:p>
        </p:txBody>
      </p:sp>
      <p:sp>
        <p:nvSpPr>
          <p:cNvPr id="9" name="CasellaDiTesto 8">
            <a:extLst>
              <a:ext uri="{FF2B5EF4-FFF2-40B4-BE49-F238E27FC236}">
                <a16:creationId xmlns:a16="http://schemas.microsoft.com/office/drawing/2014/main" id="{C3987FAD-CC31-4DC4-BCF1-500E0DA9BB6D}"/>
              </a:ext>
            </a:extLst>
          </p:cNvPr>
          <p:cNvSpPr txBox="1"/>
          <p:nvPr/>
        </p:nvSpPr>
        <p:spPr>
          <a:xfrm>
            <a:off x="2724612" y="4491839"/>
            <a:ext cx="3829418" cy="230832"/>
          </a:xfrm>
          <a:prstGeom prst="rect">
            <a:avLst/>
          </a:prstGeom>
          <a:noFill/>
        </p:spPr>
        <p:txBody>
          <a:bodyPr wrap="square" rtlCol="0">
            <a:spAutoFit/>
          </a:bodyPr>
          <a:lstStyle/>
          <a:p>
            <a:pPr algn="ctr"/>
            <a:r>
              <a:rPr lang="en-US" sz="900" b="1" dirty="0">
                <a:solidFill>
                  <a:schemeClr val="accent1"/>
                </a:solidFill>
              </a:rPr>
              <a:t>Fig.5 </a:t>
            </a:r>
            <a:r>
              <a:rPr lang="en-US" sz="900" i="1" dirty="0">
                <a:solidFill>
                  <a:schemeClr val="accent1"/>
                </a:solidFill>
              </a:rPr>
              <a:t>Mollier diagram of steam turbine expansion </a:t>
            </a:r>
            <a:endParaRPr lang="it-IT" sz="900" i="1" dirty="0">
              <a:solidFill>
                <a:schemeClr val="accent1"/>
              </a:solidFill>
            </a:endParaRPr>
          </a:p>
        </p:txBody>
      </p:sp>
      <p:sp>
        <p:nvSpPr>
          <p:cNvPr id="3" name="Segnaposto data 2">
            <a:extLst>
              <a:ext uri="{FF2B5EF4-FFF2-40B4-BE49-F238E27FC236}">
                <a16:creationId xmlns:a16="http://schemas.microsoft.com/office/drawing/2014/main" id="{38DEA35E-FD94-4EAA-B27A-5465B1C4F3FE}"/>
              </a:ext>
            </a:extLst>
          </p:cNvPr>
          <p:cNvSpPr>
            <a:spLocks noGrp="1"/>
          </p:cNvSpPr>
          <p:nvPr>
            <p:ph type="dt" sz="half" idx="10"/>
          </p:nvPr>
        </p:nvSpPr>
        <p:spPr/>
        <p:txBody>
          <a:bodyPr/>
          <a:lstStyle/>
          <a:p>
            <a:fld id="{F282F451-8093-4F64-9B29-0CCE5CDD680F}" type="datetime3">
              <a:rPr lang="en-US" smtClean="0"/>
              <a:t>10 November 2023</a:t>
            </a:fld>
            <a:endParaRPr lang="en-BE" dirty="0"/>
          </a:p>
        </p:txBody>
      </p:sp>
      <p:pic>
        <p:nvPicPr>
          <p:cNvPr id="6" name="Immagine 5">
            <a:extLst>
              <a:ext uri="{FF2B5EF4-FFF2-40B4-BE49-F238E27FC236}">
                <a16:creationId xmlns:a16="http://schemas.microsoft.com/office/drawing/2014/main" id="{C34EF73E-EA60-8E83-8697-57BC752F91CC}"/>
              </a:ext>
            </a:extLst>
          </p:cNvPr>
          <p:cNvPicPr>
            <a:picLocks noChangeAspect="1"/>
          </p:cNvPicPr>
          <p:nvPr/>
        </p:nvPicPr>
        <p:blipFill>
          <a:blip r:embed="rId2"/>
          <a:stretch>
            <a:fillRect/>
          </a:stretch>
        </p:blipFill>
        <p:spPr>
          <a:xfrm>
            <a:off x="1089269" y="465717"/>
            <a:ext cx="6616590" cy="4067529"/>
          </a:xfrm>
          <a:prstGeom prst="rect">
            <a:avLst/>
          </a:prstGeom>
        </p:spPr>
      </p:pic>
    </p:spTree>
    <p:extLst>
      <p:ext uri="{BB962C8B-B14F-4D97-AF65-F5344CB8AC3E}">
        <p14:creationId xmlns:p14="http://schemas.microsoft.com/office/powerpoint/2010/main" val="308759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16D8-F088-71C9-1EEC-C5B41735FA5A}"/>
              </a:ext>
            </a:extLst>
          </p:cNvPr>
          <p:cNvSpPr>
            <a:spLocks noGrp="1"/>
          </p:cNvSpPr>
          <p:nvPr>
            <p:ph type="title"/>
          </p:nvPr>
        </p:nvSpPr>
        <p:spPr>
          <a:xfrm>
            <a:off x="1330036" y="1355414"/>
            <a:ext cx="7219121" cy="2139553"/>
          </a:xfrm>
        </p:spPr>
        <p:txBody>
          <a:bodyPr>
            <a:normAutofit/>
          </a:bodyPr>
          <a:lstStyle/>
          <a:p>
            <a:r>
              <a:rPr lang="en-GB" sz="3000" dirty="0"/>
              <a:t>CO</a:t>
            </a:r>
            <a:r>
              <a:rPr lang="en-GB" sz="3000" baseline="-25000" dirty="0"/>
              <a:t>2</a:t>
            </a:r>
            <a:r>
              <a:rPr lang="en-GB" sz="3000" dirty="0"/>
              <a:t> capture and compression section</a:t>
            </a:r>
          </a:p>
        </p:txBody>
      </p:sp>
      <p:sp>
        <p:nvSpPr>
          <p:cNvPr id="3" name="Text Placeholder 2">
            <a:extLst>
              <a:ext uri="{FF2B5EF4-FFF2-40B4-BE49-F238E27FC236}">
                <a16:creationId xmlns:a16="http://schemas.microsoft.com/office/drawing/2014/main" id="{722C5D89-F663-8119-1481-7D6514CE3610}"/>
              </a:ext>
            </a:extLst>
          </p:cNvPr>
          <p:cNvSpPr>
            <a:spLocks noGrp="1"/>
          </p:cNvSpPr>
          <p:nvPr>
            <p:ph type="body" idx="1"/>
          </p:nvPr>
        </p:nvSpPr>
        <p:spPr>
          <a:xfrm>
            <a:off x="628650" y="3564037"/>
            <a:ext cx="7920507" cy="1065086"/>
          </a:xfrm>
        </p:spPr>
        <p:txBody>
          <a:bodyPr>
            <a:normAutofit/>
          </a:bodyPr>
          <a:lstStyle/>
          <a:p>
            <a:r>
              <a:rPr lang="en-GB" sz="2800" dirty="0"/>
              <a:t>Modelling assumptions </a:t>
            </a:r>
          </a:p>
        </p:txBody>
      </p:sp>
      <p:sp>
        <p:nvSpPr>
          <p:cNvPr id="6" name="Slide Number Placeholder 5">
            <a:extLst>
              <a:ext uri="{FF2B5EF4-FFF2-40B4-BE49-F238E27FC236}">
                <a16:creationId xmlns:a16="http://schemas.microsoft.com/office/drawing/2014/main" id="{6B705E1C-8A43-E79B-B0C6-107960F14D1F}"/>
              </a:ext>
            </a:extLst>
          </p:cNvPr>
          <p:cNvSpPr>
            <a:spLocks noGrp="1"/>
          </p:cNvSpPr>
          <p:nvPr>
            <p:ph type="sldNum" sz="quarter" idx="12"/>
          </p:nvPr>
        </p:nvSpPr>
        <p:spPr/>
        <p:txBody>
          <a:bodyPr/>
          <a:lstStyle/>
          <a:p>
            <a:fld id="{14B82451-9D74-E142-B67E-6459AEE92700}" type="slidenum">
              <a:rPr lang="en-BE" smtClean="0"/>
              <a:t>18</a:t>
            </a:fld>
            <a:endParaRPr lang="en-BE"/>
          </a:p>
        </p:txBody>
      </p:sp>
      <p:sp>
        <p:nvSpPr>
          <p:cNvPr id="7" name="Segnaposto data 6">
            <a:extLst>
              <a:ext uri="{FF2B5EF4-FFF2-40B4-BE49-F238E27FC236}">
                <a16:creationId xmlns:a16="http://schemas.microsoft.com/office/drawing/2014/main" id="{0ED33FB1-7477-4958-81C9-54DAE6F755E5}"/>
              </a:ext>
            </a:extLst>
          </p:cNvPr>
          <p:cNvSpPr>
            <a:spLocks noGrp="1"/>
          </p:cNvSpPr>
          <p:nvPr>
            <p:ph type="dt" sz="half" idx="10"/>
          </p:nvPr>
        </p:nvSpPr>
        <p:spPr/>
        <p:txBody>
          <a:bodyPr/>
          <a:lstStyle/>
          <a:p>
            <a:fld id="{6557BEE4-C669-450A-AD52-35C6DC56C8BE}" type="datetime3">
              <a:rPr lang="en-US" smtClean="0"/>
              <a:t>10 November 2023</a:t>
            </a:fld>
            <a:endParaRPr lang="en-BE"/>
          </a:p>
        </p:txBody>
      </p:sp>
    </p:spTree>
    <p:extLst>
      <p:ext uri="{BB962C8B-B14F-4D97-AF65-F5344CB8AC3E}">
        <p14:creationId xmlns:p14="http://schemas.microsoft.com/office/powerpoint/2010/main" val="216180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4639FA0-8D17-4E2E-8067-E6EB837F90C3}"/>
              </a:ext>
            </a:extLst>
          </p:cNvPr>
          <p:cNvSpPr>
            <a:spLocks noGrp="1"/>
          </p:cNvSpPr>
          <p:nvPr>
            <p:ph type="sldNum" sz="quarter" idx="12"/>
          </p:nvPr>
        </p:nvSpPr>
        <p:spPr/>
        <p:txBody>
          <a:bodyPr/>
          <a:lstStyle/>
          <a:p>
            <a:fld id="{14B82451-9D74-E142-B67E-6459AEE92700}" type="slidenum">
              <a:rPr lang="en-BE" smtClean="0"/>
              <a:t>19</a:t>
            </a:fld>
            <a:endParaRPr lang="en-BE"/>
          </a:p>
        </p:txBody>
      </p:sp>
      <p:sp>
        <p:nvSpPr>
          <p:cNvPr id="3" name="Titolo 2">
            <a:extLst>
              <a:ext uri="{FF2B5EF4-FFF2-40B4-BE49-F238E27FC236}">
                <a16:creationId xmlns:a16="http://schemas.microsoft.com/office/drawing/2014/main" id="{551637D9-9407-4A6B-A7F7-36EF52863796}"/>
              </a:ext>
            </a:extLst>
          </p:cNvPr>
          <p:cNvSpPr>
            <a:spLocks noGrp="1"/>
          </p:cNvSpPr>
          <p:nvPr>
            <p:ph type="title"/>
          </p:nvPr>
        </p:nvSpPr>
        <p:spPr>
          <a:xfrm>
            <a:off x="220364" y="231293"/>
            <a:ext cx="7886700" cy="596721"/>
          </a:xfrm>
        </p:spPr>
        <p:txBody>
          <a:bodyPr>
            <a:normAutofit/>
          </a:bodyPr>
          <a:lstStyle/>
          <a:p>
            <a:r>
              <a:rPr lang="it-IT" sz="2500" dirty="0"/>
              <a:t>Power plant layout</a:t>
            </a:r>
          </a:p>
        </p:txBody>
      </p:sp>
      <p:sp>
        <p:nvSpPr>
          <p:cNvPr id="9" name="Segnaposto data 8">
            <a:extLst>
              <a:ext uri="{FF2B5EF4-FFF2-40B4-BE49-F238E27FC236}">
                <a16:creationId xmlns:a16="http://schemas.microsoft.com/office/drawing/2014/main" id="{2581576F-0065-43C8-9453-61F71AA031C7}"/>
              </a:ext>
            </a:extLst>
          </p:cNvPr>
          <p:cNvSpPr>
            <a:spLocks noGrp="1"/>
          </p:cNvSpPr>
          <p:nvPr>
            <p:ph type="dt" sz="half" idx="10"/>
          </p:nvPr>
        </p:nvSpPr>
        <p:spPr/>
        <p:txBody>
          <a:bodyPr/>
          <a:lstStyle/>
          <a:p>
            <a:fld id="{6E4E0618-7441-420E-9999-1D5E17B9727D}" type="datetime3">
              <a:rPr lang="en-US" smtClean="0"/>
              <a:t>10 November 2023</a:t>
            </a:fld>
            <a:endParaRPr lang="en-BE"/>
          </a:p>
        </p:txBody>
      </p:sp>
      <p:pic>
        <p:nvPicPr>
          <p:cNvPr id="4" name="Immagine 3" descr="Immagine che contiene testo&#10;&#10;Descrizione generata automaticamente">
            <a:extLst>
              <a:ext uri="{FF2B5EF4-FFF2-40B4-BE49-F238E27FC236}">
                <a16:creationId xmlns:a16="http://schemas.microsoft.com/office/drawing/2014/main" id="{EECFEA6A-293E-1063-13A1-01E8C0FD3F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0050"/>
            <a:ext cx="6844145" cy="3062144"/>
          </a:xfrm>
          <a:prstGeom prst="rect">
            <a:avLst/>
          </a:prstGeom>
          <a:noFill/>
        </p:spPr>
      </p:pic>
      <p:pic>
        <p:nvPicPr>
          <p:cNvPr id="6" name="Immagine 5" descr="Immagine che contiene screenshot, dispositivo&#10;&#10;Descrizione generata automaticamente">
            <a:extLst>
              <a:ext uri="{FF2B5EF4-FFF2-40B4-BE49-F238E27FC236}">
                <a16:creationId xmlns:a16="http://schemas.microsoft.com/office/drawing/2014/main" id="{DE3F1D6E-D99C-A190-992F-FE7D3EFAA9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4254" y="3887174"/>
            <a:ext cx="4539673" cy="880087"/>
          </a:xfrm>
          <a:prstGeom prst="rect">
            <a:avLst/>
          </a:prstGeom>
        </p:spPr>
      </p:pic>
    </p:spTree>
    <p:extLst>
      <p:ext uri="{BB962C8B-B14F-4D97-AF65-F5344CB8AC3E}">
        <p14:creationId xmlns:p14="http://schemas.microsoft.com/office/powerpoint/2010/main" val="239754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3C77898-1C03-3454-F253-E603993C6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72859"/>
            <a:ext cx="1193957" cy="503774"/>
          </a:xfrm>
          <a:prstGeom prst="rect">
            <a:avLst/>
          </a:prstGeom>
        </p:spPr>
      </p:pic>
      <p:sp>
        <p:nvSpPr>
          <p:cNvPr id="2" name="Title 1">
            <a:extLst>
              <a:ext uri="{FF2B5EF4-FFF2-40B4-BE49-F238E27FC236}">
                <a16:creationId xmlns:a16="http://schemas.microsoft.com/office/drawing/2014/main" id="{FF4116D8-F088-71C9-1EEC-C5B41735FA5A}"/>
              </a:ext>
            </a:extLst>
          </p:cNvPr>
          <p:cNvSpPr>
            <a:spLocks noGrp="1"/>
          </p:cNvSpPr>
          <p:nvPr>
            <p:ph type="title"/>
          </p:nvPr>
        </p:nvSpPr>
        <p:spPr>
          <a:xfrm>
            <a:off x="665408" y="2571750"/>
            <a:ext cx="7845180" cy="850107"/>
          </a:xfrm>
        </p:spPr>
        <p:txBody>
          <a:bodyPr>
            <a:normAutofit/>
          </a:bodyPr>
          <a:lstStyle/>
          <a:p>
            <a:r>
              <a:rPr lang="en-GB" sz="3000" dirty="0"/>
              <a:t>NGCC with Post-combustion </a:t>
            </a:r>
            <a:r>
              <a:rPr lang="en-US" sz="3000" kern="100" dirty="0">
                <a:ea typeface="Calibri" panose="020F0502020204030204" pitchFamily="34" charset="0"/>
                <a:cs typeface="Arial" panose="020B0604020202020204" pitchFamily="34" charset="0"/>
              </a:rPr>
              <a:t>CO</a:t>
            </a:r>
            <a:r>
              <a:rPr lang="en-US" sz="3000" kern="100" baseline="-25000" dirty="0">
                <a:ea typeface="Calibri" panose="020F0502020204030204" pitchFamily="34" charset="0"/>
                <a:cs typeface="Arial" panose="020B0604020202020204" pitchFamily="34" charset="0"/>
              </a:rPr>
              <a:t>2 </a:t>
            </a:r>
            <a:r>
              <a:rPr lang="en-US" sz="3000" dirty="0"/>
              <a:t>capture</a:t>
            </a:r>
            <a:endParaRPr lang="en-GB" sz="3000" dirty="0"/>
          </a:p>
        </p:txBody>
      </p:sp>
      <p:sp>
        <p:nvSpPr>
          <p:cNvPr id="3" name="Text Placeholder 2">
            <a:extLst>
              <a:ext uri="{FF2B5EF4-FFF2-40B4-BE49-F238E27FC236}">
                <a16:creationId xmlns:a16="http://schemas.microsoft.com/office/drawing/2014/main" id="{722C5D89-F663-8119-1481-7D6514CE3610}"/>
              </a:ext>
            </a:extLst>
          </p:cNvPr>
          <p:cNvSpPr>
            <a:spLocks noGrp="1"/>
          </p:cNvSpPr>
          <p:nvPr>
            <p:ph type="body" idx="1"/>
          </p:nvPr>
        </p:nvSpPr>
        <p:spPr/>
        <p:txBody>
          <a:bodyPr>
            <a:normAutofit/>
          </a:bodyPr>
          <a:lstStyle/>
          <a:p>
            <a:r>
              <a:rPr lang="en-GB" sz="2800" dirty="0"/>
              <a:t>Modelling</a:t>
            </a:r>
          </a:p>
        </p:txBody>
      </p:sp>
      <p:sp>
        <p:nvSpPr>
          <p:cNvPr id="6" name="Slide Number Placeholder 5">
            <a:extLst>
              <a:ext uri="{FF2B5EF4-FFF2-40B4-BE49-F238E27FC236}">
                <a16:creationId xmlns:a16="http://schemas.microsoft.com/office/drawing/2014/main" id="{6B705E1C-8A43-E79B-B0C6-107960F14D1F}"/>
              </a:ext>
            </a:extLst>
          </p:cNvPr>
          <p:cNvSpPr>
            <a:spLocks noGrp="1"/>
          </p:cNvSpPr>
          <p:nvPr>
            <p:ph type="sldNum" sz="quarter" idx="12"/>
          </p:nvPr>
        </p:nvSpPr>
        <p:spPr/>
        <p:txBody>
          <a:bodyPr/>
          <a:lstStyle/>
          <a:p>
            <a:fld id="{14B82451-9D74-E142-B67E-6459AEE92700}" type="slidenum">
              <a:rPr lang="en-BE" smtClean="0"/>
              <a:t>2</a:t>
            </a:fld>
            <a:endParaRPr lang="en-BE"/>
          </a:p>
        </p:txBody>
      </p:sp>
      <p:sp>
        <p:nvSpPr>
          <p:cNvPr id="7" name="Segnaposto data 6">
            <a:extLst>
              <a:ext uri="{FF2B5EF4-FFF2-40B4-BE49-F238E27FC236}">
                <a16:creationId xmlns:a16="http://schemas.microsoft.com/office/drawing/2014/main" id="{F6E85ADF-FD7F-4961-B686-620024406500}"/>
              </a:ext>
            </a:extLst>
          </p:cNvPr>
          <p:cNvSpPr>
            <a:spLocks noGrp="1"/>
          </p:cNvSpPr>
          <p:nvPr>
            <p:ph type="dt" sz="half" idx="10"/>
          </p:nvPr>
        </p:nvSpPr>
        <p:spPr/>
        <p:txBody>
          <a:bodyPr/>
          <a:lstStyle/>
          <a:p>
            <a:fld id="{13A10F08-2E22-42CA-9755-D9D1F7B8EE33}" type="datetime3">
              <a:rPr lang="en-US" smtClean="0"/>
              <a:t>10 November 2023</a:t>
            </a:fld>
            <a:endParaRPr lang="en-BE"/>
          </a:p>
        </p:txBody>
      </p:sp>
    </p:spTree>
    <p:extLst>
      <p:ext uri="{BB962C8B-B14F-4D97-AF65-F5344CB8AC3E}">
        <p14:creationId xmlns:p14="http://schemas.microsoft.com/office/powerpoint/2010/main" val="828881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4639FA0-8D17-4E2E-8067-E6EB837F90C3}"/>
              </a:ext>
            </a:extLst>
          </p:cNvPr>
          <p:cNvSpPr>
            <a:spLocks noGrp="1"/>
          </p:cNvSpPr>
          <p:nvPr>
            <p:ph type="sldNum" sz="quarter" idx="12"/>
          </p:nvPr>
        </p:nvSpPr>
        <p:spPr/>
        <p:txBody>
          <a:bodyPr/>
          <a:lstStyle/>
          <a:p>
            <a:fld id="{14B82451-9D74-E142-B67E-6459AEE92700}" type="slidenum">
              <a:rPr lang="en-BE" smtClean="0"/>
              <a:t>20</a:t>
            </a:fld>
            <a:endParaRPr lang="en-BE"/>
          </a:p>
        </p:txBody>
      </p:sp>
      <p:sp>
        <p:nvSpPr>
          <p:cNvPr id="3" name="Titolo 2">
            <a:extLst>
              <a:ext uri="{FF2B5EF4-FFF2-40B4-BE49-F238E27FC236}">
                <a16:creationId xmlns:a16="http://schemas.microsoft.com/office/drawing/2014/main" id="{551637D9-9407-4A6B-A7F7-36EF52863796}"/>
              </a:ext>
            </a:extLst>
          </p:cNvPr>
          <p:cNvSpPr>
            <a:spLocks noGrp="1"/>
          </p:cNvSpPr>
          <p:nvPr>
            <p:ph type="title"/>
          </p:nvPr>
        </p:nvSpPr>
        <p:spPr>
          <a:xfrm>
            <a:off x="220364" y="231293"/>
            <a:ext cx="7886700" cy="596721"/>
          </a:xfrm>
        </p:spPr>
        <p:txBody>
          <a:bodyPr>
            <a:normAutofit/>
          </a:bodyPr>
          <a:lstStyle/>
          <a:p>
            <a:r>
              <a:rPr lang="it-IT" sz="2500" dirty="0"/>
              <a:t>Power plant layout</a:t>
            </a:r>
          </a:p>
        </p:txBody>
      </p:sp>
      <p:sp>
        <p:nvSpPr>
          <p:cNvPr id="9" name="Segnaposto data 8">
            <a:extLst>
              <a:ext uri="{FF2B5EF4-FFF2-40B4-BE49-F238E27FC236}">
                <a16:creationId xmlns:a16="http://schemas.microsoft.com/office/drawing/2014/main" id="{2581576F-0065-43C8-9453-61F71AA031C7}"/>
              </a:ext>
            </a:extLst>
          </p:cNvPr>
          <p:cNvSpPr>
            <a:spLocks noGrp="1"/>
          </p:cNvSpPr>
          <p:nvPr>
            <p:ph type="dt" sz="half" idx="10"/>
          </p:nvPr>
        </p:nvSpPr>
        <p:spPr/>
        <p:txBody>
          <a:bodyPr/>
          <a:lstStyle/>
          <a:p>
            <a:fld id="{6E4E0618-7441-420E-9999-1D5E17B9727D}" type="datetime3">
              <a:rPr lang="en-US" smtClean="0"/>
              <a:t>10 November 2023</a:t>
            </a:fld>
            <a:endParaRPr lang="en-BE"/>
          </a:p>
        </p:txBody>
      </p:sp>
      <p:pic>
        <p:nvPicPr>
          <p:cNvPr id="4" name="Immagine 3" descr="Immagine che contiene testo&#10;&#10;Descrizione generata automaticamente">
            <a:extLst>
              <a:ext uri="{FF2B5EF4-FFF2-40B4-BE49-F238E27FC236}">
                <a16:creationId xmlns:a16="http://schemas.microsoft.com/office/drawing/2014/main" id="{EECFEA6A-293E-1063-13A1-01E8C0FD3F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57982"/>
            <a:ext cx="6848764" cy="3064211"/>
          </a:xfrm>
          <a:prstGeom prst="rect">
            <a:avLst/>
          </a:prstGeom>
          <a:noFill/>
        </p:spPr>
      </p:pic>
      <p:pic>
        <p:nvPicPr>
          <p:cNvPr id="6" name="Immagine 5" descr="Immagine che contiene screenshot, dispositivo&#10;&#10;Descrizione generata automaticamente">
            <a:extLst>
              <a:ext uri="{FF2B5EF4-FFF2-40B4-BE49-F238E27FC236}">
                <a16:creationId xmlns:a16="http://schemas.microsoft.com/office/drawing/2014/main" id="{DE3F1D6E-D99C-A190-992F-FE7D3EFAA9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4254" y="3887174"/>
            <a:ext cx="4539673" cy="880087"/>
          </a:xfrm>
          <a:prstGeom prst="rect">
            <a:avLst/>
          </a:prstGeom>
        </p:spPr>
      </p:pic>
      <p:sp>
        <p:nvSpPr>
          <p:cNvPr id="7" name="Rettangolo 6">
            <a:extLst>
              <a:ext uri="{FF2B5EF4-FFF2-40B4-BE49-F238E27FC236}">
                <a16:creationId xmlns:a16="http://schemas.microsoft.com/office/drawing/2014/main" id="{29CEDED4-0FCE-9B8F-35DA-714B39CC2F05}"/>
              </a:ext>
            </a:extLst>
          </p:cNvPr>
          <p:cNvSpPr/>
          <p:nvPr/>
        </p:nvSpPr>
        <p:spPr>
          <a:xfrm>
            <a:off x="430749" y="2987608"/>
            <a:ext cx="950087" cy="1159519"/>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ttangolo 4">
            <a:extLst>
              <a:ext uri="{FF2B5EF4-FFF2-40B4-BE49-F238E27FC236}">
                <a16:creationId xmlns:a16="http://schemas.microsoft.com/office/drawing/2014/main" id="{E886FC7C-D1D9-82FD-B6F6-4836DD432706}"/>
              </a:ext>
            </a:extLst>
          </p:cNvPr>
          <p:cNvSpPr/>
          <p:nvPr/>
        </p:nvSpPr>
        <p:spPr>
          <a:xfrm>
            <a:off x="4516581" y="3887174"/>
            <a:ext cx="4507345" cy="839712"/>
          </a:xfrm>
          <a:prstGeom prst="rect">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00B050"/>
              </a:solidFill>
            </a:endParaRPr>
          </a:p>
        </p:txBody>
      </p:sp>
      <p:cxnSp>
        <p:nvCxnSpPr>
          <p:cNvPr id="8" name="Connettore diritto 7">
            <a:extLst>
              <a:ext uri="{FF2B5EF4-FFF2-40B4-BE49-F238E27FC236}">
                <a16:creationId xmlns:a16="http://schemas.microsoft.com/office/drawing/2014/main" id="{97C42E7F-F37D-DB94-E591-0073EF5FBAE5}"/>
              </a:ext>
            </a:extLst>
          </p:cNvPr>
          <p:cNvCxnSpPr>
            <a:cxnSpLocks/>
          </p:cNvCxnSpPr>
          <p:nvPr/>
        </p:nvCxnSpPr>
        <p:spPr>
          <a:xfrm>
            <a:off x="7114895" y="1328836"/>
            <a:ext cx="40783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CasellaDiTesto 9">
            <a:extLst>
              <a:ext uri="{FF2B5EF4-FFF2-40B4-BE49-F238E27FC236}">
                <a16:creationId xmlns:a16="http://schemas.microsoft.com/office/drawing/2014/main" id="{8CA260C7-A0FD-D921-244C-EB147080E1DB}"/>
              </a:ext>
            </a:extLst>
          </p:cNvPr>
          <p:cNvSpPr txBox="1"/>
          <p:nvPr/>
        </p:nvSpPr>
        <p:spPr>
          <a:xfrm>
            <a:off x="7517676" y="1190336"/>
            <a:ext cx="1995348" cy="276999"/>
          </a:xfrm>
          <a:prstGeom prst="rect">
            <a:avLst/>
          </a:prstGeom>
          <a:noFill/>
        </p:spPr>
        <p:txBody>
          <a:bodyPr wrap="square">
            <a:spAutoFit/>
          </a:bodyPr>
          <a:lstStyle/>
          <a:p>
            <a:r>
              <a:rPr lang="en-GB" sz="1200" dirty="0">
                <a:solidFill>
                  <a:schemeClr val="tx2"/>
                </a:solidFill>
              </a:rPr>
              <a:t>Direct Contact Cooler</a:t>
            </a:r>
          </a:p>
        </p:txBody>
      </p:sp>
      <p:cxnSp>
        <p:nvCxnSpPr>
          <p:cNvPr id="11" name="Connettore diritto 10">
            <a:extLst>
              <a:ext uri="{FF2B5EF4-FFF2-40B4-BE49-F238E27FC236}">
                <a16:creationId xmlns:a16="http://schemas.microsoft.com/office/drawing/2014/main" id="{0D7547E1-A2BB-0FDF-E399-18DDF70969CC}"/>
              </a:ext>
            </a:extLst>
          </p:cNvPr>
          <p:cNvCxnSpPr>
            <a:cxnSpLocks/>
          </p:cNvCxnSpPr>
          <p:nvPr/>
        </p:nvCxnSpPr>
        <p:spPr>
          <a:xfrm>
            <a:off x="7109998" y="1615090"/>
            <a:ext cx="407831"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4CAA0F9B-22FA-9E76-73F1-84AF173A0D86}"/>
              </a:ext>
            </a:extLst>
          </p:cNvPr>
          <p:cNvCxnSpPr>
            <a:cxnSpLocks/>
          </p:cNvCxnSpPr>
          <p:nvPr/>
        </p:nvCxnSpPr>
        <p:spPr>
          <a:xfrm>
            <a:off x="7109998" y="1912287"/>
            <a:ext cx="4078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3C8D3CDB-4820-64F3-BD39-0E26B918C7DD}"/>
              </a:ext>
            </a:extLst>
          </p:cNvPr>
          <p:cNvCxnSpPr>
            <a:cxnSpLocks/>
          </p:cNvCxnSpPr>
          <p:nvPr/>
        </p:nvCxnSpPr>
        <p:spPr>
          <a:xfrm>
            <a:off x="7109998" y="2208615"/>
            <a:ext cx="40783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9B1C4521-8CF2-316A-0D62-D5B03A01921B}"/>
              </a:ext>
            </a:extLst>
          </p:cNvPr>
          <p:cNvCxnSpPr>
            <a:cxnSpLocks/>
          </p:cNvCxnSpPr>
          <p:nvPr/>
        </p:nvCxnSpPr>
        <p:spPr>
          <a:xfrm>
            <a:off x="7115048" y="2519305"/>
            <a:ext cx="407831" cy="0"/>
          </a:xfrm>
          <a:prstGeom prst="line">
            <a:avLst/>
          </a:prstGeom>
          <a:ln w="28575">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id="{FE55CFEE-FF98-4F00-DBD3-C355ED05CA93}"/>
              </a:ext>
            </a:extLst>
          </p:cNvPr>
          <p:cNvSpPr/>
          <p:nvPr/>
        </p:nvSpPr>
        <p:spPr>
          <a:xfrm>
            <a:off x="2107149" y="1902335"/>
            <a:ext cx="950087" cy="1307301"/>
          </a:xfrm>
          <a:prstGeom prst="rect">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sellaDiTesto 15">
            <a:extLst>
              <a:ext uri="{FF2B5EF4-FFF2-40B4-BE49-F238E27FC236}">
                <a16:creationId xmlns:a16="http://schemas.microsoft.com/office/drawing/2014/main" id="{1A9C3374-DF5F-1785-3917-E7C26E6452A8}"/>
              </a:ext>
            </a:extLst>
          </p:cNvPr>
          <p:cNvSpPr txBox="1"/>
          <p:nvPr/>
        </p:nvSpPr>
        <p:spPr>
          <a:xfrm>
            <a:off x="7512779" y="1484578"/>
            <a:ext cx="1995348" cy="276999"/>
          </a:xfrm>
          <a:prstGeom prst="rect">
            <a:avLst/>
          </a:prstGeom>
          <a:noFill/>
        </p:spPr>
        <p:txBody>
          <a:bodyPr wrap="square">
            <a:spAutoFit/>
          </a:bodyPr>
          <a:lstStyle/>
          <a:p>
            <a:r>
              <a:rPr lang="en-GB" sz="1200" dirty="0">
                <a:solidFill>
                  <a:schemeClr val="tx2"/>
                </a:solidFill>
              </a:rPr>
              <a:t>Absorption column</a:t>
            </a:r>
          </a:p>
        </p:txBody>
      </p:sp>
      <p:sp>
        <p:nvSpPr>
          <p:cNvPr id="17" name="Rettangolo 16">
            <a:extLst>
              <a:ext uri="{FF2B5EF4-FFF2-40B4-BE49-F238E27FC236}">
                <a16:creationId xmlns:a16="http://schemas.microsoft.com/office/drawing/2014/main" id="{EC71CA53-097F-053F-01FA-ACAF9419505D}"/>
              </a:ext>
            </a:extLst>
          </p:cNvPr>
          <p:cNvSpPr/>
          <p:nvPr/>
        </p:nvSpPr>
        <p:spPr>
          <a:xfrm>
            <a:off x="1034471" y="1132559"/>
            <a:ext cx="1736438" cy="7020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asellaDiTesto 17">
            <a:extLst>
              <a:ext uri="{FF2B5EF4-FFF2-40B4-BE49-F238E27FC236}">
                <a16:creationId xmlns:a16="http://schemas.microsoft.com/office/drawing/2014/main" id="{2C6438BF-333E-3B0D-EED7-968B45D055AC}"/>
              </a:ext>
            </a:extLst>
          </p:cNvPr>
          <p:cNvSpPr txBox="1"/>
          <p:nvPr/>
        </p:nvSpPr>
        <p:spPr>
          <a:xfrm>
            <a:off x="7517829" y="1764475"/>
            <a:ext cx="1995348" cy="276999"/>
          </a:xfrm>
          <a:prstGeom prst="rect">
            <a:avLst/>
          </a:prstGeom>
          <a:noFill/>
        </p:spPr>
        <p:txBody>
          <a:bodyPr wrap="square">
            <a:spAutoFit/>
          </a:bodyPr>
          <a:lstStyle/>
          <a:p>
            <a:r>
              <a:rPr lang="en-GB" sz="1200" dirty="0">
                <a:solidFill>
                  <a:schemeClr val="tx2"/>
                </a:solidFill>
              </a:rPr>
              <a:t>Water wash section</a:t>
            </a:r>
          </a:p>
        </p:txBody>
      </p:sp>
      <p:sp>
        <p:nvSpPr>
          <p:cNvPr id="19" name="Rettangolo 18">
            <a:extLst>
              <a:ext uri="{FF2B5EF4-FFF2-40B4-BE49-F238E27FC236}">
                <a16:creationId xmlns:a16="http://schemas.microsoft.com/office/drawing/2014/main" id="{CB54CC85-35EE-D384-12D2-FB4B4A9C9A01}"/>
              </a:ext>
            </a:extLst>
          </p:cNvPr>
          <p:cNvSpPr/>
          <p:nvPr/>
        </p:nvSpPr>
        <p:spPr>
          <a:xfrm>
            <a:off x="5132057" y="1991486"/>
            <a:ext cx="663760" cy="974429"/>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asellaDiTesto 21">
            <a:extLst>
              <a:ext uri="{FF2B5EF4-FFF2-40B4-BE49-F238E27FC236}">
                <a16:creationId xmlns:a16="http://schemas.microsoft.com/office/drawing/2014/main" id="{11C5A289-5B24-AC59-3A47-650A378F8D7F}"/>
              </a:ext>
            </a:extLst>
          </p:cNvPr>
          <p:cNvSpPr txBox="1"/>
          <p:nvPr/>
        </p:nvSpPr>
        <p:spPr>
          <a:xfrm>
            <a:off x="7522879" y="2067853"/>
            <a:ext cx="1995348" cy="276999"/>
          </a:xfrm>
          <a:prstGeom prst="rect">
            <a:avLst/>
          </a:prstGeom>
          <a:noFill/>
        </p:spPr>
        <p:txBody>
          <a:bodyPr wrap="square">
            <a:spAutoFit/>
          </a:bodyPr>
          <a:lstStyle/>
          <a:p>
            <a:r>
              <a:rPr lang="en-GB" sz="1200" dirty="0">
                <a:solidFill>
                  <a:schemeClr val="tx2"/>
                </a:solidFill>
              </a:rPr>
              <a:t>Regeneration column</a:t>
            </a:r>
          </a:p>
        </p:txBody>
      </p:sp>
      <p:sp>
        <p:nvSpPr>
          <p:cNvPr id="23" name="Rettangolo 22">
            <a:extLst>
              <a:ext uri="{FF2B5EF4-FFF2-40B4-BE49-F238E27FC236}">
                <a16:creationId xmlns:a16="http://schemas.microsoft.com/office/drawing/2014/main" id="{B8827CAB-E55C-6E7B-60E2-BD4BAF8BE258}"/>
              </a:ext>
            </a:extLst>
          </p:cNvPr>
          <p:cNvSpPr/>
          <p:nvPr/>
        </p:nvSpPr>
        <p:spPr>
          <a:xfrm>
            <a:off x="5326649" y="3019332"/>
            <a:ext cx="1240405" cy="772195"/>
          </a:xfrm>
          <a:prstGeom prst="rect">
            <a:avLst/>
          </a:prstGeom>
          <a:noFill/>
          <a:ln w="19050">
            <a:solidFill>
              <a:schemeClr val="accent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asellaDiTesto 23">
            <a:extLst>
              <a:ext uri="{FF2B5EF4-FFF2-40B4-BE49-F238E27FC236}">
                <a16:creationId xmlns:a16="http://schemas.microsoft.com/office/drawing/2014/main" id="{D0BD7673-D4A8-D325-4741-08C7BCC97AD8}"/>
              </a:ext>
            </a:extLst>
          </p:cNvPr>
          <p:cNvSpPr txBox="1"/>
          <p:nvPr/>
        </p:nvSpPr>
        <p:spPr>
          <a:xfrm>
            <a:off x="7527776" y="2384118"/>
            <a:ext cx="1995348" cy="276999"/>
          </a:xfrm>
          <a:prstGeom prst="rect">
            <a:avLst/>
          </a:prstGeom>
          <a:noFill/>
        </p:spPr>
        <p:txBody>
          <a:bodyPr wrap="square">
            <a:spAutoFit/>
          </a:bodyPr>
          <a:lstStyle/>
          <a:p>
            <a:r>
              <a:rPr lang="en-GB" sz="1200" dirty="0">
                <a:solidFill>
                  <a:schemeClr val="tx2"/>
                </a:solidFill>
              </a:rPr>
              <a:t>Reboiler</a:t>
            </a:r>
          </a:p>
        </p:txBody>
      </p:sp>
      <p:cxnSp>
        <p:nvCxnSpPr>
          <p:cNvPr id="25" name="Connettore diritto 24">
            <a:extLst>
              <a:ext uri="{FF2B5EF4-FFF2-40B4-BE49-F238E27FC236}">
                <a16:creationId xmlns:a16="http://schemas.microsoft.com/office/drawing/2014/main" id="{F357C549-855F-E90A-6F3A-471FB2B307ED}"/>
              </a:ext>
            </a:extLst>
          </p:cNvPr>
          <p:cNvCxnSpPr>
            <a:cxnSpLocks/>
          </p:cNvCxnSpPr>
          <p:nvPr/>
        </p:nvCxnSpPr>
        <p:spPr>
          <a:xfrm>
            <a:off x="7119945" y="2814235"/>
            <a:ext cx="40783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5215E42A-0E35-7B45-54C6-B8A9096775B8}"/>
              </a:ext>
            </a:extLst>
          </p:cNvPr>
          <p:cNvCxnSpPr>
            <a:cxnSpLocks/>
          </p:cNvCxnSpPr>
          <p:nvPr/>
        </p:nvCxnSpPr>
        <p:spPr>
          <a:xfrm>
            <a:off x="7119945" y="3114160"/>
            <a:ext cx="407831"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CasellaDiTesto 26">
            <a:extLst>
              <a:ext uri="{FF2B5EF4-FFF2-40B4-BE49-F238E27FC236}">
                <a16:creationId xmlns:a16="http://schemas.microsoft.com/office/drawing/2014/main" id="{84A112A5-ED9B-EE4D-AEB2-BBECD07F6A2A}"/>
              </a:ext>
            </a:extLst>
          </p:cNvPr>
          <p:cNvSpPr txBox="1"/>
          <p:nvPr/>
        </p:nvSpPr>
        <p:spPr>
          <a:xfrm>
            <a:off x="7527776" y="2679047"/>
            <a:ext cx="1995348" cy="276999"/>
          </a:xfrm>
          <a:prstGeom prst="rect">
            <a:avLst/>
          </a:prstGeom>
          <a:noFill/>
        </p:spPr>
        <p:txBody>
          <a:bodyPr wrap="square">
            <a:spAutoFit/>
          </a:bodyPr>
          <a:lstStyle/>
          <a:p>
            <a:r>
              <a:rPr lang="en-GB" sz="1200" dirty="0">
                <a:solidFill>
                  <a:schemeClr val="tx2"/>
                </a:solidFill>
              </a:rPr>
              <a:t>Condenser</a:t>
            </a:r>
          </a:p>
        </p:txBody>
      </p:sp>
      <p:sp>
        <p:nvSpPr>
          <p:cNvPr id="28" name="CasellaDiTesto 27">
            <a:extLst>
              <a:ext uri="{FF2B5EF4-FFF2-40B4-BE49-F238E27FC236}">
                <a16:creationId xmlns:a16="http://schemas.microsoft.com/office/drawing/2014/main" id="{D292047A-14D1-4124-6685-D0F87056ED0B}"/>
              </a:ext>
            </a:extLst>
          </p:cNvPr>
          <p:cNvSpPr txBox="1"/>
          <p:nvPr/>
        </p:nvSpPr>
        <p:spPr>
          <a:xfrm>
            <a:off x="7527776" y="2984655"/>
            <a:ext cx="1491254" cy="461665"/>
          </a:xfrm>
          <a:prstGeom prst="rect">
            <a:avLst/>
          </a:prstGeom>
          <a:noFill/>
        </p:spPr>
        <p:txBody>
          <a:bodyPr wrap="square">
            <a:spAutoFit/>
          </a:bodyPr>
          <a:lstStyle/>
          <a:p>
            <a:r>
              <a:rPr lang="en-GB" sz="1200" dirty="0">
                <a:solidFill>
                  <a:schemeClr val="tx2"/>
                </a:solidFill>
              </a:rPr>
              <a:t>CO</a:t>
            </a:r>
            <a:r>
              <a:rPr lang="en-GB" sz="1200" baseline="-25000" dirty="0">
                <a:solidFill>
                  <a:schemeClr val="tx2"/>
                </a:solidFill>
              </a:rPr>
              <a:t>2</a:t>
            </a:r>
            <a:r>
              <a:rPr lang="en-GB" sz="1200" dirty="0">
                <a:solidFill>
                  <a:schemeClr val="tx2"/>
                </a:solidFill>
              </a:rPr>
              <a:t> compression section</a:t>
            </a:r>
          </a:p>
        </p:txBody>
      </p:sp>
      <p:sp>
        <p:nvSpPr>
          <p:cNvPr id="29" name="Rettangolo 28">
            <a:extLst>
              <a:ext uri="{FF2B5EF4-FFF2-40B4-BE49-F238E27FC236}">
                <a16:creationId xmlns:a16="http://schemas.microsoft.com/office/drawing/2014/main" id="{BDCA418F-17B1-D91B-E16A-AD6E46C008C2}"/>
              </a:ext>
            </a:extLst>
          </p:cNvPr>
          <p:cNvSpPr/>
          <p:nvPr/>
        </p:nvSpPr>
        <p:spPr>
          <a:xfrm>
            <a:off x="6030422" y="1354145"/>
            <a:ext cx="627674" cy="420437"/>
          </a:xfrm>
          <a:prstGeom prst="rect">
            <a:avLst/>
          </a:prstGeom>
          <a:noFill/>
          <a:ln w="1905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2587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BE09-0218-9E4C-83F9-9E01B002344E}"/>
              </a:ext>
            </a:extLst>
          </p:cNvPr>
          <p:cNvSpPr>
            <a:spLocks noGrp="1"/>
          </p:cNvSpPr>
          <p:nvPr>
            <p:ph type="sldNum" sz="quarter" idx="12"/>
          </p:nvPr>
        </p:nvSpPr>
        <p:spPr/>
        <p:txBody>
          <a:bodyPr/>
          <a:lstStyle/>
          <a:p>
            <a:fld id="{14B82451-9D74-E142-B67E-6459AEE92700}" type="slidenum">
              <a:rPr lang="en-BE" smtClean="0"/>
              <a:t>21</a:t>
            </a:fld>
            <a:endParaRPr lang="en-BE"/>
          </a:p>
        </p:txBody>
      </p:sp>
      <p:sp>
        <p:nvSpPr>
          <p:cNvPr id="5" name="Title 4">
            <a:extLst>
              <a:ext uri="{FF2B5EF4-FFF2-40B4-BE49-F238E27FC236}">
                <a16:creationId xmlns:a16="http://schemas.microsoft.com/office/drawing/2014/main" id="{AE11884F-95D9-684C-ADDF-91AA4C3026B7}"/>
              </a:ext>
            </a:extLst>
          </p:cNvPr>
          <p:cNvSpPr>
            <a:spLocks noGrp="1"/>
          </p:cNvSpPr>
          <p:nvPr>
            <p:ph type="title"/>
          </p:nvPr>
        </p:nvSpPr>
        <p:spPr>
          <a:xfrm>
            <a:off x="270455" y="94413"/>
            <a:ext cx="7886700" cy="813800"/>
          </a:xfrm>
        </p:spPr>
        <p:txBody>
          <a:bodyPr>
            <a:normAutofit/>
          </a:bodyPr>
          <a:lstStyle/>
          <a:p>
            <a:r>
              <a:rPr lang="it-IT" sz="2500" dirty="0"/>
              <a:t>Input data CO</a:t>
            </a:r>
            <a:r>
              <a:rPr lang="it-IT" sz="2500" baseline="-25000" dirty="0"/>
              <a:t>2</a:t>
            </a:r>
            <a:r>
              <a:rPr lang="it-IT" sz="2500" dirty="0"/>
              <a:t> absorption process</a:t>
            </a:r>
            <a:endParaRPr lang="en-BE" sz="2500" dirty="0"/>
          </a:p>
        </p:txBody>
      </p:sp>
      <p:graphicFrame>
        <p:nvGraphicFramePr>
          <p:cNvPr id="11" name="Tabella 12">
            <a:extLst>
              <a:ext uri="{FF2B5EF4-FFF2-40B4-BE49-F238E27FC236}">
                <a16:creationId xmlns:a16="http://schemas.microsoft.com/office/drawing/2014/main" id="{D2CC7B01-8275-424D-B267-3DDA130E18E4}"/>
              </a:ext>
            </a:extLst>
          </p:cNvPr>
          <p:cNvGraphicFramePr>
            <a:graphicFrameLocks/>
          </p:cNvGraphicFramePr>
          <p:nvPr>
            <p:extLst>
              <p:ext uri="{D42A27DB-BD31-4B8C-83A1-F6EECF244321}">
                <p14:modId xmlns:p14="http://schemas.microsoft.com/office/powerpoint/2010/main" val="3889210128"/>
              </p:ext>
            </p:extLst>
          </p:nvPr>
        </p:nvGraphicFramePr>
        <p:xfrm>
          <a:off x="141146" y="880056"/>
          <a:ext cx="4546309" cy="3661622"/>
        </p:xfrm>
        <a:graphic>
          <a:graphicData uri="http://schemas.openxmlformats.org/drawingml/2006/table">
            <a:tbl>
              <a:tblPr firstCol="1" bandRow="1">
                <a:tableStyleId>{5C22544A-7EE6-4342-B048-85BDC9FD1C3A}</a:tableStyleId>
              </a:tblPr>
              <a:tblGrid>
                <a:gridCol w="3168001">
                  <a:extLst>
                    <a:ext uri="{9D8B030D-6E8A-4147-A177-3AD203B41FA5}">
                      <a16:colId xmlns:a16="http://schemas.microsoft.com/office/drawing/2014/main" val="3965488890"/>
                    </a:ext>
                  </a:extLst>
                </a:gridCol>
                <a:gridCol w="1378308">
                  <a:extLst>
                    <a:ext uri="{9D8B030D-6E8A-4147-A177-3AD203B41FA5}">
                      <a16:colId xmlns:a16="http://schemas.microsoft.com/office/drawing/2014/main" val="3142388468"/>
                    </a:ext>
                  </a:extLst>
                </a:gridCol>
              </a:tblGrid>
              <a:tr h="244632">
                <a:tc>
                  <a:txBody>
                    <a:bodyPr/>
                    <a:lstStyle/>
                    <a:p>
                      <a:pPr algn="l" fontAlgn="b"/>
                      <a:r>
                        <a:rPr lang="en-JM" sz="1200" b="1" u="none" strike="noStrike" noProof="0" dirty="0">
                          <a:solidFill>
                            <a:schemeClr val="bg1"/>
                          </a:solidFill>
                          <a:effectLst/>
                        </a:rPr>
                        <a:t>Reboiler temperature [°C]</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120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177328383"/>
                  </a:ext>
                </a:extLst>
              </a:tr>
              <a:tr h="244632">
                <a:tc>
                  <a:txBody>
                    <a:bodyPr/>
                    <a:lstStyle/>
                    <a:p>
                      <a:pPr algn="l" fontAlgn="b"/>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Exhaust gas temperature at absorption column inlet [°C] </a:t>
                      </a: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33</a:t>
                      </a:r>
                    </a:p>
                  </a:txBody>
                  <a:tcPr marL="7620" marR="7620" marT="7620" marB="0" anchor="ctr"/>
                </a:tc>
                <a:extLst>
                  <a:ext uri="{0D108BD9-81ED-4DB2-BD59-A6C34878D82A}">
                    <a16:rowId xmlns:a16="http://schemas.microsoft.com/office/drawing/2014/main" val="1632120815"/>
                  </a:ext>
                </a:extLst>
              </a:tr>
              <a:tr h="244632">
                <a:tc>
                  <a:txBody>
                    <a:bodyPr/>
                    <a:lstStyle/>
                    <a:p>
                      <a:pPr algn="l" fontAlgn="b"/>
                      <a:r>
                        <a:rPr lang="en-JM" sz="1200" b="1" u="none" strike="noStrike" noProof="0" dirty="0">
                          <a:solidFill>
                            <a:schemeClr val="bg1"/>
                          </a:solidFill>
                          <a:effectLst/>
                        </a:rPr>
                        <a:t>Absorption column pressure [bar]</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1.1</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3526766113"/>
                  </a:ext>
                </a:extLst>
              </a:tr>
              <a:tr h="244632">
                <a:tc>
                  <a:txBody>
                    <a:bodyPr/>
                    <a:lstStyle/>
                    <a:p>
                      <a:pPr algn="l" fontAlgn="b"/>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Stripping column pressure [bar]</a:t>
                      </a: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2</a:t>
                      </a:r>
                    </a:p>
                  </a:txBody>
                  <a:tcPr marL="7620" marR="7620" marT="7620" marB="0" anchor="ctr"/>
                </a:tc>
                <a:extLst>
                  <a:ext uri="{0D108BD9-81ED-4DB2-BD59-A6C34878D82A}">
                    <a16:rowId xmlns:a16="http://schemas.microsoft.com/office/drawing/2014/main" val="831138619"/>
                  </a:ext>
                </a:extLst>
              </a:tr>
              <a:tr h="244632">
                <a:tc>
                  <a:txBody>
                    <a:bodyPr/>
                    <a:lstStyle/>
                    <a:p>
                      <a:pPr algn="l" fontAlgn="b"/>
                      <a:r>
                        <a:rPr lang="en-JM" sz="1200" b="1" u="none" strike="noStrike" noProof="0" dirty="0">
                          <a:solidFill>
                            <a:schemeClr val="bg1"/>
                          </a:solidFill>
                          <a:effectLst/>
                          <a:latin typeface="+mj-lt"/>
                          <a:ea typeface="Calibri Light" panose="020F0302020204030204" pitchFamily="34" charset="0"/>
                          <a:cs typeface="Calibri Light" panose="020F0302020204030204" pitchFamily="34" charset="0"/>
                        </a:rPr>
                        <a:t>ΔT minimum lean-rich heat exchanger [°C]</a:t>
                      </a:r>
                    </a:p>
                  </a:txBody>
                  <a:tcPr marL="72000" marR="7620" marT="7620" marB="0" anchor="ctr"/>
                </a:tc>
                <a:tc>
                  <a:txBody>
                    <a:bodyPr/>
                    <a:lstStyle/>
                    <a:p>
                      <a:pPr algn="ctr" fontAlgn="b"/>
                      <a:r>
                        <a:rPr lang="it-IT" sz="1200" u="none" strike="noStrike" dirty="0">
                          <a:solidFill>
                            <a:schemeClr val="accent1"/>
                          </a:solidFill>
                          <a:effectLst/>
                        </a:rPr>
                        <a:t>8</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611463067"/>
                  </a:ext>
                </a:extLst>
              </a:tr>
              <a:tr h="868988">
                <a:tc>
                  <a:txBody>
                    <a:bodyPr/>
                    <a:lstStyle/>
                    <a:p>
                      <a:pPr algn="l" fontAlgn="b"/>
                      <a:r>
                        <a:rPr lang="en-JM" sz="1200" b="1" u="none" strike="noStrike" noProof="0" dirty="0">
                          <a:solidFill>
                            <a:schemeClr val="bg1"/>
                          </a:solidFill>
                          <a:effectLst/>
                        </a:rPr>
                        <a:t>Lean solvent composition [mass%]</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MEA</a:t>
                      </a:r>
                      <a:endParaRPr lang="en-JM" sz="1200" b="1" kern="1200" baseline="-25000" noProof="0" dirty="0">
                        <a:solidFill>
                          <a:schemeClr val="bg1"/>
                        </a:solidFill>
                        <a:effectLst/>
                      </a:endParaRP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H</a:t>
                      </a:r>
                      <a:r>
                        <a:rPr lang="en-JM" sz="1200" b="1" kern="1200" baseline="-25000" noProof="0" dirty="0">
                          <a:solidFill>
                            <a:schemeClr val="bg1"/>
                          </a:solidFill>
                          <a:effectLst/>
                        </a:rPr>
                        <a:t>2</a:t>
                      </a:r>
                      <a:r>
                        <a:rPr lang="en-JM" sz="1200" b="1" kern="1200" baseline="0" noProof="0" dirty="0">
                          <a:solidFill>
                            <a:schemeClr val="bg1"/>
                          </a:solidFill>
                          <a:effectLst/>
                        </a:rPr>
                        <a:t>O</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CO</a:t>
                      </a:r>
                      <a:r>
                        <a:rPr lang="en-JM" sz="1200" b="1" kern="1200" baseline="-25000" noProof="0" dirty="0">
                          <a:solidFill>
                            <a:schemeClr val="bg1"/>
                          </a:solidFill>
                          <a:effectLst/>
                        </a:rPr>
                        <a:t>2</a:t>
                      </a:r>
                      <a:endParaRPr lang="en-JM" sz="1200" b="1" kern="1200" noProof="0" dirty="0">
                        <a:solidFill>
                          <a:schemeClr val="bg1"/>
                        </a:solidFill>
                        <a:effectLst/>
                      </a:endParaRPr>
                    </a:p>
                  </a:txBody>
                  <a:tcPr marL="72000" marR="7620" marT="7620" marB="0" anchor="ctr"/>
                </a:tc>
                <a:tc>
                  <a:txBody>
                    <a:bodyPr/>
                    <a:lstStyle/>
                    <a:p>
                      <a:pPr algn="ctr"/>
                      <a:endParaRPr lang="it-IT" sz="1200" dirty="0">
                        <a:solidFill>
                          <a:schemeClr val="accent1"/>
                        </a:solidFill>
                      </a:endParaRPr>
                    </a:p>
                    <a:p>
                      <a:pPr algn="ctr"/>
                      <a:r>
                        <a:rPr lang="it-IT" sz="1200" dirty="0">
                          <a:solidFill>
                            <a:schemeClr val="accent1"/>
                          </a:solidFill>
                        </a:rPr>
                        <a:t>29.1</a:t>
                      </a:r>
                    </a:p>
                    <a:p>
                      <a:pPr algn="ctr"/>
                      <a:r>
                        <a:rPr lang="it-IT" sz="1200" dirty="0">
                          <a:solidFill>
                            <a:schemeClr val="accent1"/>
                          </a:solidFill>
                        </a:rPr>
                        <a:t>66.6</a:t>
                      </a:r>
                    </a:p>
                    <a:p>
                      <a:pPr algn="ctr"/>
                      <a:r>
                        <a:rPr lang="it-IT" sz="1200" dirty="0">
                          <a:solidFill>
                            <a:schemeClr val="accent1"/>
                          </a:solidFill>
                        </a:rPr>
                        <a:t>4.3</a:t>
                      </a:r>
                    </a:p>
                  </a:txBody>
                  <a:tcPr anchor="ctr"/>
                </a:tc>
                <a:extLst>
                  <a:ext uri="{0D108BD9-81ED-4DB2-BD59-A6C34878D82A}">
                    <a16:rowId xmlns:a16="http://schemas.microsoft.com/office/drawing/2014/main" val="1828650901"/>
                  </a:ext>
                </a:extLst>
              </a:tr>
              <a:tr h="255543">
                <a:tc>
                  <a:txBody>
                    <a:bodyPr/>
                    <a:lstStyle/>
                    <a:p>
                      <a:pPr algn="l" fontAlgn="b"/>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Absorption and regeneration columns type</a:t>
                      </a:r>
                    </a:p>
                  </a:txBody>
                  <a:tcPr marL="72000" marR="7620" marT="7620" marB="0" anchor="ctr"/>
                </a:tc>
                <a:tc>
                  <a:txBody>
                    <a:bodyPr/>
                    <a:lstStyle/>
                    <a:p>
                      <a:pPr algn="ctr" fontAlgn="b"/>
                      <a:r>
                        <a:rPr lang="it-IT" sz="1200" u="none" strike="noStrike" dirty="0">
                          <a:solidFill>
                            <a:schemeClr val="accent1"/>
                          </a:solidFill>
                          <a:effectLst/>
                        </a:rPr>
                        <a:t>Packed columns filled with Koch Glitsch Flexipac 2X</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2415319443"/>
                  </a:ext>
                </a:extLst>
              </a:tr>
              <a:tr h="255543">
                <a:tc>
                  <a:txBody>
                    <a:bodyPr/>
                    <a:lstStyle/>
                    <a:p>
                      <a:pPr algn="l" fontAlgn="b"/>
                      <a:r>
                        <a:rPr lang="en-JM" sz="1200" b="1" u="none" strike="noStrike" noProof="0" dirty="0">
                          <a:solidFill>
                            <a:schemeClr val="bg1"/>
                          </a:solidFill>
                          <a:effectLst/>
                        </a:rPr>
                        <a:t>Absorption column height [m]</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20</a:t>
                      </a:r>
                    </a:p>
                  </a:txBody>
                  <a:tcPr marL="7620" marR="7620" marT="7620" marB="0" anchor="ctr"/>
                </a:tc>
                <a:extLst>
                  <a:ext uri="{0D108BD9-81ED-4DB2-BD59-A6C34878D82A}">
                    <a16:rowId xmlns:a16="http://schemas.microsoft.com/office/drawing/2014/main" val="2759412910"/>
                  </a:ext>
                </a:extLst>
              </a:tr>
              <a:tr h="255543">
                <a:tc>
                  <a:txBody>
                    <a:bodyPr/>
                    <a:lstStyle/>
                    <a:p>
                      <a:pPr algn="l" fontAlgn="b"/>
                      <a:r>
                        <a:rPr lang="en-JM" sz="1200" b="1" i="0" u="none" strike="noStrike" kern="1200" noProof="0" dirty="0">
                          <a:solidFill>
                            <a:schemeClr val="bg1"/>
                          </a:solidFill>
                          <a:effectLst/>
                          <a:latin typeface="+mn-lt"/>
                          <a:ea typeface="Calibri Light" panose="020F0302020204030204" pitchFamily="34" charset="0"/>
                          <a:cs typeface="Calibri Light" panose="020F0302020204030204" pitchFamily="34" charset="0"/>
                        </a:rPr>
                        <a:t>Absorption and regeneration columns </a:t>
                      </a:r>
                      <a:r>
                        <a:rPr lang="en-JM" sz="1200" b="1" u="none" strike="noStrike" noProof="0" dirty="0">
                          <a:solidFill>
                            <a:schemeClr val="bg1"/>
                          </a:solidFill>
                          <a:effectLst/>
                        </a:rPr>
                        <a:t>diameter</a:t>
                      </a:r>
                      <a:endParaRPr lang="en-JM" sz="1200" b="1" i="0" u="none" strike="noStrike" kern="1200" noProof="0" dirty="0">
                        <a:solidFill>
                          <a:schemeClr val="bg1"/>
                        </a:solidFill>
                        <a:effectLst/>
                        <a:latin typeface="+mn-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Set to avoid flooding</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3171850012"/>
                  </a:ext>
                </a:extLst>
              </a:tr>
              <a:tr h="255543">
                <a:tc>
                  <a:txBody>
                    <a:bodyPr/>
                    <a:lstStyle/>
                    <a:p>
                      <a:pPr algn="l" fontAlgn="b"/>
                      <a:r>
                        <a:rPr lang="en-JM" sz="1200" b="1" u="none" strike="noStrike" noProof="0" dirty="0">
                          <a:solidFill>
                            <a:schemeClr val="bg1"/>
                          </a:solidFill>
                          <a:effectLst/>
                        </a:rPr>
                        <a:t>Carbon capture ratio [%]</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90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223843730"/>
                  </a:ext>
                </a:extLst>
              </a:tr>
            </a:tbl>
          </a:graphicData>
        </a:graphic>
      </p:graphicFrame>
      <p:sp>
        <p:nvSpPr>
          <p:cNvPr id="15" name="Segnaposto data 14">
            <a:extLst>
              <a:ext uri="{FF2B5EF4-FFF2-40B4-BE49-F238E27FC236}">
                <a16:creationId xmlns:a16="http://schemas.microsoft.com/office/drawing/2014/main" id="{6A865A00-8625-402D-B2AF-4A568A139355}"/>
              </a:ext>
            </a:extLst>
          </p:cNvPr>
          <p:cNvSpPr>
            <a:spLocks noGrp="1"/>
          </p:cNvSpPr>
          <p:nvPr>
            <p:ph type="dt" sz="half" idx="10"/>
          </p:nvPr>
        </p:nvSpPr>
        <p:spPr/>
        <p:txBody>
          <a:bodyPr/>
          <a:lstStyle/>
          <a:p>
            <a:fld id="{57D618EE-A74E-420E-A6D3-E75AC12C644B}" type="datetime3">
              <a:rPr lang="en-US" smtClean="0"/>
              <a:t>10 November 2023</a:t>
            </a:fld>
            <a:endParaRPr lang="en-BE"/>
          </a:p>
        </p:txBody>
      </p:sp>
      <p:sp>
        <p:nvSpPr>
          <p:cNvPr id="3" name="CasellaDiTesto 2">
            <a:extLst>
              <a:ext uri="{FF2B5EF4-FFF2-40B4-BE49-F238E27FC236}">
                <a16:creationId xmlns:a16="http://schemas.microsoft.com/office/drawing/2014/main" id="{A866799E-DA2A-B43C-F197-3D4E985F02C4}"/>
              </a:ext>
            </a:extLst>
          </p:cNvPr>
          <p:cNvSpPr txBox="1"/>
          <p:nvPr/>
        </p:nvSpPr>
        <p:spPr>
          <a:xfrm>
            <a:off x="4801484" y="1277509"/>
            <a:ext cx="4236297" cy="3754874"/>
          </a:xfrm>
          <a:prstGeom prst="rect">
            <a:avLst/>
          </a:prstGeom>
          <a:noFill/>
        </p:spPr>
        <p:txBody>
          <a:bodyPr wrap="square">
            <a:spAutoFit/>
          </a:bodyPr>
          <a:lstStyle/>
          <a:p>
            <a:pPr marL="285750" indent="-285750" algn="just">
              <a:buFont typeface="Wingdings" panose="05000000000000000000" pitchFamily="2" charset="2"/>
              <a:buChar char="§"/>
            </a:pPr>
            <a:r>
              <a:rPr lang="en-US" sz="1400" b="1" dirty="0">
                <a:solidFill>
                  <a:schemeClr val="accent1"/>
                </a:solidFill>
              </a:rPr>
              <a:t>Model validated </a:t>
            </a:r>
            <a:r>
              <a:rPr lang="en-US" sz="1400" dirty="0">
                <a:solidFill>
                  <a:schemeClr val="accent1"/>
                </a:solidFill>
              </a:rPr>
              <a:t>replicating three experimental runs from the Technology Centre Mongstad (</a:t>
            </a:r>
            <a:r>
              <a:rPr lang="en-US" sz="1400" b="1" dirty="0">
                <a:solidFill>
                  <a:schemeClr val="accent1"/>
                </a:solidFill>
              </a:rPr>
              <a:t>TCM</a:t>
            </a:r>
            <a:r>
              <a:rPr lang="en-US" sz="1400" dirty="0">
                <a:solidFill>
                  <a:schemeClr val="accent1"/>
                </a:solidFill>
              </a:rPr>
              <a:t>) [2], [3], [4].</a:t>
            </a: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r>
              <a:rPr lang="en-US" sz="1400" b="1" dirty="0">
                <a:solidFill>
                  <a:schemeClr val="accent1"/>
                </a:solidFill>
              </a:rPr>
              <a:t>e-NRTL</a:t>
            </a:r>
            <a:r>
              <a:rPr lang="en-US" sz="1400" dirty="0">
                <a:solidFill>
                  <a:schemeClr val="accent1"/>
                </a:solidFill>
              </a:rPr>
              <a:t> </a:t>
            </a:r>
            <a:r>
              <a:rPr lang="en-US" sz="1400" b="1" dirty="0">
                <a:solidFill>
                  <a:schemeClr val="accent1"/>
                </a:solidFill>
              </a:rPr>
              <a:t>thermodynamic model </a:t>
            </a:r>
            <a:r>
              <a:rPr lang="en-US" sz="1400" dirty="0">
                <a:solidFill>
                  <a:schemeClr val="accent1"/>
                </a:solidFill>
              </a:rPr>
              <a:t>used for the electrolyte system</a:t>
            </a: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r>
              <a:rPr lang="en-US" sz="1400" b="1" dirty="0">
                <a:solidFill>
                  <a:schemeClr val="accent1"/>
                </a:solidFill>
              </a:rPr>
              <a:t>Rate-based</a:t>
            </a:r>
            <a:r>
              <a:rPr lang="en-US" sz="1400" dirty="0">
                <a:solidFill>
                  <a:schemeClr val="accent1"/>
                </a:solidFill>
              </a:rPr>
              <a:t> approach for the absorption and regeneration column</a:t>
            </a: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r>
              <a:rPr lang="en-US" sz="1400" b="1" dirty="0">
                <a:solidFill>
                  <a:schemeClr val="accent1"/>
                </a:solidFill>
              </a:rPr>
              <a:t>Equilibrium-based</a:t>
            </a:r>
            <a:r>
              <a:rPr lang="en-US" sz="1400" dirty="0">
                <a:solidFill>
                  <a:schemeClr val="accent1"/>
                </a:solidFill>
              </a:rPr>
              <a:t> approach for the wash section column and reboiler</a:t>
            </a: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endParaRPr lang="en-US" sz="1400" dirty="0">
              <a:solidFill>
                <a:schemeClr val="accent1"/>
              </a:solidFill>
            </a:endParaRPr>
          </a:p>
        </p:txBody>
      </p:sp>
    </p:spTree>
    <p:extLst>
      <p:ext uri="{BB962C8B-B14F-4D97-AF65-F5344CB8AC3E}">
        <p14:creationId xmlns:p14="http://schemas.microsoft.com/office/powerpoint/2010/main" val="3836647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BE09-0218-9E4C-83F9-9E01B002344E}"/>
              </a:ext>
            </a:extLst>
          </p:cNvPr>
          <p:cNvSpPr>
            <a:spLocks noGrp="1"/>
          </p:cNvSpPr>
          <p:nvPr>
            <p:ph type="sldNum" sz="quarter" idx="12"/>
          </p:nvPr>
        </p:nvSpPr>
        <p:spPr/>
        <p:txBody>
          <a:bodyPr/>
          <a:lstStyle/>
          <a:p>
            <a:fld id="{14B82451-9D74-E142-B67E-6459AEE92700}" type="slidenum">
              <a:rPr lang="en-BE" smtClean="0"/>
              <a:t>22</a:t>
            </a:fld>
            <a:endParaRPr lang="en-BE"/>
          </a:p>
        </p:txBody>
      </p:sp>
      <p:sp>
        <p:nvSpPr>
          <p:cNvPr id="5" name="Title 4">
            <a:extLst>
              <a:ext uri="{FF2B5EF4-FFF2-40B4-BE49-F238E27FC236}">
                <a16:creationId xmlns:a16="http://schemas.microsoft.com/office/drawing/2014/main" id="{AE11884F-95D9-684C-ADDF-91AA4C3026B7}"/>
              </a:ext>
            </a:extLst>
          </p:cNvPr>
          <p:cNvSpPr>
            <a:spLocks noGrp="1"/>
          </p:cNvSpPr>
          <p:nvPr>
            <p:ph type="title"/>
          </p:nvPr>
        </p:nvSpPr>
        <p:spPr>
          <a:xfrm>
            <a:off x="270455" y="94413"/>
            <a:ext cx="7886700" cy="813800"/>
          </a:xfrm>
        </p:spPr>
        <p:txBody>
          <a:bodyPr>
            <a:normAutofit/>
          </a:bodyPr>
          <a:lstStyle/>
          <a:p>
            <a:r>
              <a:rPr lang="it-IT" sz="2500" dirty="0"/>
              <a:t>Input data CO</a:t>
            </a:r>
            <a:r>
              <a:rPr lang="it-IT" sz="2500" baseline="-25000" dirty="0"/>
              <a:t>2</a:t>
            </a:r>
            <a:r>
              <a:rPr lang="it-IT" sz="2500" dirty="0"/>
              <a:t> absorption process</a:t>
            </a:r>
            <a:endParaRPr lang="en-BE" sz="2500" dirty="0"/>
          </a:p>
        </p:txBody>
      </p:sp>
      <p:graphicFrame>
        <p:nvGraphicFramePr>
          <p:cNvPr id="11" name="Tabella 12">
            <a:extLst>
              <a:ext uri="{FF2B5EF4-FFF2-40B4-BE49-F238E27FC236}">
                <a16:creationId xmlns:a16="http://schemas.microsoft.com/office/drawing/2014/main" id="{D2CC7B01-8275-424D-B267-3DDA130E18E4}"/>
              </a:ext>
            </a:extLst>
          </p:cNvPr>
          <p:cNvGraphicFramePr>
            <a:graphicFrameLocks/>
          </p:cNvGraphicFramePr>
          <p:nvPr/>
        </p:nvGraphicFramePr>
        <p:xfrm>
          <a:off x="141146" y="880056"/>
          <a:ext cx="4546309" cy="3661622"/>
        </p:xfrm>
        <a:graphic>
          <a:graphicData uri="http://schemas.openxmlformats.org/drawingml/2006/table">
            <a:tbl>
              <a:tblPr firstCol="1" bandRow="1">
                <a:tableStyleId>{5C22544A-7EE6-4342-B048-85BDC9FD1C3A}</a:tableStyleId>
              </a:tblPr>
              <a:tblGrid>
                <a:gridCol w="3168001">
                  <a:extLst>
                    <a:ext uri="{9D8B030D-6E8A-4147-A177-3AD203B41FA5}">
                      <a16:colId xmlns:a16="http://schemas.microsoft.com/office/drawing/2014/main" val="3965488890"/>
                    </a:ext>
                  </a:extLst>
                </a:gridCol>
                <a:gridCol w="1378308">
                  <a:extLst>
                    <a:ext uri="{9D8B030D-6E8A-4147-A177-3AD203B41FA5}">
                      <a16:colId xmlns:a16="http://schemas.microsoft.com/office/drawing/2014/main" val="3142388468"/>
                    </a:ext>
                  </a:extLst>
                </a:gridCol>
              </a:tblGrid>
              <a:tr h="244632">
                <a:tc>
                  <a:txBody>
                    <a:bodyPr/>
                    <a:lstStyle/>
                    <a:p>
                      <a:pPr algn="l" fontAlgn="b"/>
                      <a:r>
                        <a:rPr lang="en-JM" sz="1200" b="1" u="none" strike="noStrike" noProof="0" dirty="0">
                          <a:solidFill>
                            <a:schemeClr val="bg1"/>
                          </a:solidFill>
                          <a:effectLst/>
                        </a:rPr>
                        <a:t>Reboiler temperature [°C]</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120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177328383"/>
                  </a:ext>
                </a:extLst>
              </a:tr>
              <a:tr h="244632">
                <a:tc>
                  <a:txBody>
                    <a:bodyPr/>
                    <a:lstStyle/>
                    <a:p>
                      <a:pPr algn="l" fontAlgn="b"/>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Exhaust gas temperature at absorption column inlet [°C] </a:t>
                      </a: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33</a:t>
                      </a:r>
                    </a:p>
                  </a:txBody>
                  <a:tcPr marL="7620" marR="7620" marT="7620" marB="0" anchor="ctr"/>
                </a:tc>
                <a:extLst>
                  <a:ext uri="{0D108BD9-81ED-4DB2-BD59-A6C34878D82A}">
                    <a16:rowId xmlns:a16="http://schemas.microsoft.com/office/drawing/2014/main" val="1632120815"/>
                  </a:ext>
                </a:extLst>
              </a:tr>
              <a:tr h="244632">
                <a:tc>
                  <a:txBody>
                    <a:bodyPr/>
                    <a:lstStyle/>
                    <a:p>
                      <a:pPr algn="l" fontAlgn="b"/>
                      <a:r>
                        <a:rPr lang="en-JM" sz="1200" b="1" u="none" strike="noStrike" noProof="0" dirty="0">
                          <a:solidFill>
                            <a:schemeClr val="bg1"/>
                          </a:solidFill>
                          <a:effectLst/>
                        </a:rPr>
                        <a:t>Absorption column pressure [bar]</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1.1</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3526766113"/>
                  </a:ext>
                </a:extLst>
              </a:tr>
              <a:tr h="244632">
                <a:tc>
                  <a:txBody>
                    <a:bodyPr/>
                    <a:lstStyle/>
                    <a:p>
                      <a:pPr algn="l" fontAlgn="b"/>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Stripping column pressure [bar]</a:t>
                      </a: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2</a:t>
                      </a:r>
                    </a:p>
                  </a:txBody>
                  <a:tcPr marL="7620" marR="7620" marT="7620" marB="0" anchor="ctr"/>
                </a:tc>
                <a:extLst>
                  <a:ext uri="{0D108BD9-81ED-4DB2-BD59-A6C34878D82A}">
                    <a16:rowId xmlns:a16="http://schemas.microsoft.com/office/drawing/2014/main" val="831138619"/>
                  </a:ext>
                </a:extLst>
              </a:tr>
              <a:tr h="244632">
                <a:tc>
                  <a:txBody>
                    <a:bodyPr/>
                    <a:lstStyle/>
                    <a:p>
                      <a:pPr algn="l" fontAlgn="b"/>
                      <a:r>
                        <a:rPr lang="en-JM" sz="1200" b="1" u="none" strike="noStrike" noProof="0" dirty="0">
                          <a:solidFill>
                            <a:schemeClr val="bg1"/>
                          </a:solidFill>
                          <a:effectLst/>
                          <a:latin typeface="+mj-lt"/>
                          <a:ea typeface="Calibri Light" panose="020F0302020204030204" pitchFamily="34" charset="0"/>
                          <a:cs typeface="Calibri Light" panose="020F0302020204030204" pitchFamily="34" charset="0"/>
                        </a:rPr>
                        <a:t>ΔT minimum lean-rich heat exchanger [°C]</a:t>
                      </a:r>
                    </a:p>
                  </a:txBody>
                  <a:tcPr marL="72000" marR="7620" marT="7620" marB="0" anchor="ctr"/>
                </a:tc>
                <a:tc>
                  <a:txBody>
                    <a:bodyPr/>
                    <a:lstStyle/>
                    <a:p>
                      <a:pPr algn="ctr" fontAlgn="b"/>
                      <a:r>
                        <a:rPr lang="it-IT" sz="1200" u="none" strike="noStrike" dirty="0">
                          <a:solidFill>
                            <a:schemeClr val="accent1"/>
                          </a:solidFill>
                          <a:effectLst/>
                        </a:rPr>
                        <a:t>8</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611463067"/>
                  </a:ext>
                </a:extLst>
              </a:tr>
              <a:tr h="868988">
                <a:tc>
                  <a:txBody>
                    <a:bodyPr/>
                    <a:lstStyle/>
                    <a:p>
                      <a:pPr algn="l" fontAlgn="b"/>
                      <a:r>
                        <a:rPr lang="en-JM" sz="1200" b="1" u="none" strike="noStrike" noProof="0" dirty="0">
                          <a:solidFill>
                            <a:schemeClr val="bg1"/>
                          </a:solidFill>
                          <a:effectLst/>
                        </a:rPr>
                        <a:t>Lean solvent composition [mass%]</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MEA</a:t>
                      </a:r>
                      <a:endParaRPr lang="en-JM" sz="1200" b="1" kern="1200" baseline="-25000" noProof="0" dirty="0">
                        <a:solidFill>
                          <a:schemeClr val="bg1"/>
                        </a:solidFill>
                        <a:effectLst/>
                      </a:endParaRP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H</a:t>
                      </a:r>
                      <a:r>
                        <a:rPr lang="en-JM" sz="1200" b="1" kern="1200" baseline="-25000" noProof="0" dirty="0">
                          <a:solidFill>
                            <a:schemeClr val="bg1"/>
                          </a:solidFill>
                          <a:effectLst/>
                        </a:rPr>
                        <a:t>2</a:t>
                      </a:r>
                      <a:r>
                        <a:rPr lang="en-JM" sz="1200" b="1" kern="1200" baseline="0" noProof="0" dirty="0">
                          <a:solidFill>
                            <a:schemeClr val="bg1"/>
                          </a:solidFill>
                          <a:effectLst/>
                        </a:rPr>
                        <a:t>O</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CO</a:t>
                      </a:r>
                      <a:r>
                        <a:rPr lang="en-JM" sz="1200" b="1" kern="1200" baseline="-25000" noProof="0" dirty="0">
                          <a:solidFill>
                            <a:schemeClr val="bg1"/>
                          </a:solidFill>
                          <a:effectLst/>
                        </a:rPr>
                        <a:t>2</a:t>
                      </a:r>
                      <a:endParaRPr lang="en-JM" sz="1200" b="1" kern="1200" noProof="0" dirty="0">
                        <a:solidFill>
                          <a:schemeClr val="bg1"/>
                        </a:solidFill>
                        <a:effectLst/>
                      </a:endParaRPr>
                    </a:p>
                  </a:txBody>
                  <a:tcPr marL="72000" marR="7620" marT="7620" marB="0" anchor="ctr"/>
                </a:tc>
                <a:tc>
                  <a:txBody>
                    <a:bodyPr/>
                    <a:lstStyle/>
                    <a:p>
                      <a:pPr algn="ctr"/>
                      <a:endParaRPr lang="it-IT" sz="1200" dirty="0">
                        <a:solidFill>
                          <a:schemeClr val="accent1"/>
                        </a:solidFill>
                      </a:endParaRPr>
                    </a:p>
                    <a:p>
                      <a:pPr algn="ctr"/>
                      <a:r>
                        <a:rPr lang="it-IT" sz="1200" dirty="0">
                          <a:solidFill>
                            <a:schemeClr val="accent1"/>
                          </a:solidFill>
                        </a:rPr>
                        <a:t>29.1</a:t>
                      </a:r>
                    </a:p>
                    <a:p>
                      <a:pPr algn="ctr"/>
                      <a:r>
                        <a:rPr lang="it-IT" sz="1200" dirty="0">
                          <a:solidFill>
                            <a:schemeClr val="accent1"/>
                          </a:solidFill>
                        </a:rPr>
                        <a:t>66.6</a:t>
                      </a:r>
                    </a:p>
                    <a:p>
                      <a:pPr algn="ctr"/>
                      <a:r>
                        <a:rPr lang="it-IT" sz="1200" dirty="0">
                          <a:solidFill>
                            <a:schemeClr val="accent1"/>
                          </a:solidFill>
                        </a:rPr>
                        <a:t>4.3</a:t>
                      </a:r>
                    </a:p>
                  </a:txBody>
                  <a:tcPr anchor="ctr"/>
                </a:tc>
                <a:extLst>
                  <a:ext uri="{0D108BD9-81ED-4DB2-BD59-A6C34878D82A}">
                    <a16:rowId xmlns:a16="http://schemas.microsoft.com/office/drawing/2014/main" val="1828650901"/>
                  </a:ext>
                </a:extLst>
              </a:tr>
              <a:tr h="255543">
                <a:tc>
                  <a:txBody>
                    <a:bodyPr/>
                    <a:lstStyle/>
                    <a:p>
                      <a:pPr algn="l" fontAlgn="b"/>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Absorption and regeneration columns type</a:t>
                      </a:r>
                    </a:p>
                  </a:txBody>
                  <a:tcPr marL="72000" marR="7620" marT="7620" marB="0" anchor="ctr"/>
                </a:tc>
                <a:tc>
                  <a:txBody>
                    <a:bodyPr/>
                    <a:lstStyle/>
                    <a:p>
                      <a:pPr algn="ctr" fontAlgn="b"/>
                      <a:r>
                        <a:rPr lang="it-IT" sz="1200" u="none" strike="noStrike" dirty="0">
                          <a:solidFill>
                            <a:schemeClr val="accent1"/>
                          </a:solidFill>
                          <a:effectLst/>
                        </a:rPr>
                        <a:t>Packed columns filled with Koch Glitsch Flexipac 2X</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2415319443"/>
                  </a:ext>
                </a:extLst>
              </a:tr>
              <a:tr h="255543">
                <a:tc>
                  <a:txBody>
                    <a:bodyPr/>
                    <a:lstStyle/>
                    <a:p>
                      <a:pPr algn="l" fontAlgn="b"/>
                      <a:r>
                        <a:rPr lang="en-JM" sz="1200" b="1" u="none" strike="noStrike" noProof="0" dirty="0">
                          <a:solidFill>
                            <a:schemeClr val="bg1"/>
                          </a:solidFill>
                          <a:effectLst/>
                        </a:rPr>
                        <a:t>Absorption column height [m]</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20</a:t>
                      </a:r>
                    </a:p>
                  </a:txBody>
                  <a:tcPr marL="7620" marR="7620" marT="7620" marB="0" anchor="ctr"/>
                </a:tc>
                <a:extLst>
                  <a:ext uri="{0D108BD9-81ED-4DB2-BD59-A6C34878D82A}">
                    <a16:rowId xmlns:a16="http://schemas.microsoft.com/office/drawing/2014/main" val="2759412910"/>
                  </a:ext>
                </a:extLst>
              </a:tr>
              <a:tr h="255543">
                <a:tc>
                  <a:txBody>
                    <a:bodyPr/>
                    <a:lstStyle/>
                    <a:p>
                      <a:pPr algn="l" fontAlgn="b"/>
                      <a:r>
                        <a:rPr lang="en-JM" sz="1200" b="1" i="0" u="none" strike="noStrike" kern="1200" noProof="0" dirty="0">
                          <a:solidFill>
                            <a:schemeClr val="bg1"/>
                          </a:solidFill>
                          <a:effectLst/>
                          <a:latin typeface="+mn-lt"/>
                          <a:ea typeface="Calibri Light" panose="020F0302020204030204" pitchFamily="34" charset="0"/>
                          <a:cs typeface="Calibri Light" panose="020F0302020204030204" pitchFamily="34" charset="0"/>
                        </a:rPr>
                        <a:t>Absorption and regeneration columns </a:t>
                      </a:r>
                      <a:r>
                        <a:rPr lang="en-JM" sz="1200" b="1" u="none" strike="noStrike" noProof="0" dirty="0">
                          <a:solidFill>
                            <a:schemeClr val="bg1"/>
                          </a:solidFill>
                          <a:effectLst/>
                        </a:rPr>
                        <a:t>diameter</a:t>
                      </a:r>
                      <a:endParaRPr lang="en-JM" sz="1200" b="1" i="0" u="none" strike="noStrike" kern="1200" noProof="0" dirty="0">
                        <a:solidFill>
                          <a:schemeClr val="bg1"/>
                        </a:solidFill>
                        <a:effectLst/>
                        <a:latin typeface="+mn-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Set to avoid flooding</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3171850012"/>
                  </a:ext>
                </a:extLst>
              </a:tr>
              <a:tr h="255543">
                <a:tc>
                  <a:txBody>
                    <a:bodyPr/>
                    <a:lstStyle/>
                    <a:p>
                      <a:pPr algn="l" fontAlgn="b"/>
                      <a:r>
                        <a:rPr lang="en-JM" sz="1200" b="1" u="none" strike="noStrike" noProof="0" dirty="0">
                          <a:solidFill>
                            <a:schemeClr val="bg1"/>
                          </a:solidFill>
                          <a:effectLst/>
                        </a:rPr>
                        <a:t>Carbon capture ratio [%]</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90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223843730"/>
                  </a:ext>
                </a:extLst>
              </a:tr>
            </a:tbl>
          </a:graphicData>
        </a:graphic>
      </p:graphicFrame>
      <p:sp>
        <p:nvSpPr>
          <p:cNvPr id="15" name="Segnaposto data 14">
            <a:extLst>
              <a:ext uri="{FF2B5EF4-FFF2-40B4-BE49-F238E27FC236}">
                <a16:creationId xmlns:a16="http://schemas.microsoft.com/office/drawing/2014/main" id="{6A865A00-8625-402D-B2AF-4A568A139355}"/>
              </a:ext>
            </a:extLst>
          </p:cNvPr>
          <p:cNvSpPr>
            <a:spLocks noGrp="1"/>
          </p:cNvSpPr>
          <p:nvPr>
            <p:ph type="dt" sz="half" idx="10"/>
          </p:nvPr>
        </p:nvSpPr>
        <p:spPr/>
        <p:txBody>
          <a:bodyPr/>
          <a:lstStyle/>
          <a:p>
            <a:fld id="{57D618EE-A74E-420E-A6D3-E75AC12C644B}" type="datetime3">
              <a:rPr lang="en-US" smtClean="0"/>
              <a:t>10 November 2023</a:t>
            </a:fld>
            <a:endParaRPr lang="en-BE"/>
          </a:p>
        </p:txBody>
      </p:sp>
      <p:sp>
        <p:nvSpPr>
          <p:cNvPr id="3" name="CasellaDiTesto 2">
            <a:extLst>
              <a:ext uri="{FF2B5EF4-FFF2-40B4-BE49-F238E27FC236}">
                <a16:creationId xmlns:a16="http://schemas.microsoft.com/office/drawing/2014/main" id="{A866799E-DA2A-B43C-F197-3D4E985F02C4}"/>
              </a:ext>
            </a:extLst>
          </p:cNvPr>
          <p:cNvSpPr txBox="1"/>
          <p:nvPr/>
        </p:nvSpPr>
        <p:spPr>
          <a:xfrm>
            <a:off x="4766557" y="1590000"/>
            <a:ext cx="4236297" cy="3108543"/>
          </a:xfrm>
          <a:prstGeom prst="rect">
            <a:avLst/>
          </a:prstGeom>
          <a:noFill/>
        </p:spPr>
        <p:txBody>
          <a:bodyPr wrap="square">
            <a:spAutoFit/>
          </a:bodyPr>
          <a:lstStyle/>
          <a:p>
            <a:pPr marL="285750" indent="-285750" algn="just">
              <a:buFont typeface="Wingdings" panose="05000000000000000000" pitchFamily="2" charset="2"/>
              <a:buChar char="§"/>
            </a:pPr>
            <a:r>
              <a:rPr lang="en-US" sz="1400" dirty="0">
                <a:solidFill>
                  <a:schemeClr val="accent1"/>
                </a:solidFill>
              </a:rPr>
              <a:t>Given the fluid model, the geometric characteristics of the column, pressure drops, temperature specifications of the heat exchangers, thermodynamic conditions of the absorption and regeneration columns, flue gas and lean solvent mass flow rate (or </a:t>
            </a:r>
            <a:r>
              <a:rPr lang="en-US" sz="1400" b="1" dirty="0">
                <a:solidFill>
                  <a:schemeClr val="accent1"/>
                </a:solidFill>
              </a:rPr>
              <a:t>L/G ratio</a:t>
            </a:r>
            <a:r>
              <a:rPr lang="en-US" sz="1400" dirty="0">
                <a:solidFill>
                  <a:schemeClr val="accent1"/>
                </a:solidFill>
              </a:rPr>
              <a:t>), and </a:t>
            </a:r>
            <a:r>
              <a:rPr lang="en-US" sz="1400" b="1" dirty="0">
                <a:solidFill>
                  <a:schemeClr val="accent1"/>
                </a:solidFill>
              </a:rPr>
              <a:t>reboiler duty</a:t>
            </a:r>
            <a:r>
              <a:rPr lang="en-US" sz="1400" dirty="0">
                <a:solidFill>
                  <a:schemeClr val="accent1"/>
                </a:solidFill>
              </a:rPr>
              <a:t>, the system returns mass flow rates and composition of the outlet flows (</a:t>
            </a:r>
            <a:r>
              <a:rPr lang="en-US" sz="1400" b="1" dirty="0">
                <a:solidFill>
                  <a:schemeClr val="accent1"/>
                </a:solidFill>
              </a:rPr>
              <a:t>CCR</a:t>
            </a:r>
            <a:r>
              <a:rPr lang="en-US" sz="1400" dirty="0">
                <a:solidFill>
                  <a:schemeClr val="accent1"/>
                </a:solidFill>
              </a:rPr>
              <a:t>)</a:t>
            </a: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endParaRPr lang="en-US" sz="1400" dirty="0">
              <a:solidFill>
                <a:schemeClr val="accent1"/>
              </a:solidFill>
            </a:endParaRPr>
          </a:p>
          <a:p>
            <a:pPr marL="285750" indent="-285750" algn="just">
              <a:buFont typeface="Wingdings" panose="05000000000000000000" pitchFamily="2" charset="2"/>
              <a:buChar char="§"/>
            </a:pPr>
            <a:endParaRPr lang="en-US" sz="1400" dirty="0">
              <a:solidFill>
                <a:schemeClr val="accent1"/>
              </a:solidFill>
            </a:endParaRPr>
          </a:p>
        </p:txBody>
      </p:sp>
    </p:spTree>
    <p:extLst>
      <p:ext uri="{BB962C8B-B14F-4D97-AF65-F5344CB8AC3E}">
        <p14:creationId xmlns:p14="http://schemas.microsoft.com/office/powerpoint/2010/main" val="182148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BE09-0218-9E4C-83F9-9E01B002344E}"/>
              </a:ext>
            </a:extLst>
          </p:cNvPr>
          <p:cNvSpPr>
            <a:spLocks noGrp="1"/>
          </p:cNvSpPr>
          <p:nvPr>
            <p:ph type="sldNum" sz="quarter" idx="12"/>
          </p:nvPr>
        </p:nvSpPr>
        <p:spPr/>
        <p:txBody>
          <a:bodyPr/>
          <a:lstStyle/>
          <a:p>
            <a:fld id="{14B82451-9D74-E142-B67E-6459AEE92700}" type="slidenum">
              <a:rPr lang="en-BE" smtClean="0"/>
              <a:t>23</a:t>
            </a:fld>
            <a:endParaRPr lang="en-BE"/>
          </a:p>
        </p:txBody>
      </p:sp>
      <p:sp>
        <p:nvSpPr>
          <p:cNvPr id="5" name="Title 4">
            <a:extLst>
              <a:ext uri="{FF2B5EF4-FFF2-40B4-BE49-F238E27FC236}">
                <a16:creationId xmlns:a16="http://schemas.microsoft.com/office/drawing/2014/main" id="{AE11884F-95D9-684C-ADDF-91AA4C3026B7}"/>
              </a:ext>
            </a:extLst>
          </p:cNvPr>
          <p:cNvSpPr>
            <a:spLocks noGrp="1"/>
          </p:cNvSpPr>
          <p:nvPr>
            <p:ph type="title"/>
          </p:nvPr>
        </p:nvSpPr>
        <p:spPr>
          <a:xfrm>
            <a:off x="270455" y="94413"/>
            <a:ext cx="7886700" cy="813800"/>
          </a:xfrm>
        </p:spPr>
        <p:txBody>
          <a:bodyPr>
            <a:normAutofit/>
          </a:bodyPr>
          <a:lstStyle/>
          <a:p>
            <a:r>
              <a:rPr lang="it-IT" sz="2500" dirty="0"/>
              <a:t>Input data CO</a:t>
            </a:r>
            <a:r>
              <a:rPr lang="it-IT" sz="2500" baseline="-25000" dirty="0"/>
              <a:t>2</a:t>
            </a:r>
            <a:r>
              <a:rPr lang="it-IT" sz="2500" dirty="0"/>
              <a:t> compression section</a:t>
            </a:r>
            <a:endParaRPr lang="en-BE" sz="2500" dirty="0"/>
          </a:p>
        </p:txBody>
      </p:sp>
      <p:graphicFrame>
        <p:nvGraphicFramePr>
          <p:cNvPr id="11" name="Tabella 12">
            <a:extLst>
              <a:ext uri="{FF2B5EF4-FFF2-40B4-BE49-F238E27FC236}">
                <a16:creationId xmlns:a16="http://schemas.microsoft.com/office/drawing/2014/main" id="{D2CC7B01-8275-424D-B267-3DDA130E18E4}"/>
              </a:ext>
            </a:extLst>
          </p:cNvPr>
          <p:cNvGraphicFramePr>
            <a:graphicFrameLocks/>
          </p:cNvGraphicFramePr>
          <p:nvPr>
            <p:extLst>
              <p:ext uri="{D42A27DB-BD31-4B8C-83A1-F6EECF244321}">
                <p14:modId xmlns:p14="http://schemas.microsoft.com/office/powerpoint/2010/main" val="1545259359"/>
              </p:ext>
            </p:extLst>
          </p:nvPr>
        </p:nvGraphicFramePr>
        <p:xfrm>
          <a:off x="337419" y="1152565"/>
          <a:ext cx="5139746" cy="1461310"/>
        </p:xfrm>
        <a:graphic>
          <a:graphicData uri="http://schemas.openxmlformats.org/drawingml/2006/table">
            <a:tbl>
              <a:tblPr firstCol="1" bandRow="1">
                <a:tableStyleId>{5C22544A-7EE6-4342-B048-85BDC9FD1C3A}</a:tableStyleId>
              </a:tblPr>
              <a:tblGrid>
                <a:gridCol w="3581525">
                  <a:extLst>
                    <a:ext uri="{9D8B030D-6E8A-4147-A177-3AD203B41FA5}">
                      <a16:colId xmlns:a16="http://schemas.microsoft.com/office/drawing/2014/main" val="3965488890"/>
                    </a:ext>
                  </a:extLst>
                </a:gridCol>
                <a:gridCol w="1558221">
                  <a:extLst>
                    <a:ext uri="{9D8B030D-6E8A-4147-A177-3AD203B41FA5}">
                      <a16:colId xmlns:a16="http://schemas.microsoft.com/office/drawing/2014/main" val="3142388468"/>
                    </a:ext>
                  </a:extLst>
                </a:gridCol>
              </a:tblGrid>
              <a:tr h="292262">
                <a:tc>
                  <a:txBody>
                    <a:bodyPr/>
                    <a:lstStyle/>
                    <a:p>
                      <a:pPr algn="l" fontAlgn="b"/>
                      <a:r>
                        <a:rPr lang="en-JM" sz="1200" b="1" u="none" strike="noStrike" noProof="0" dirty="0">
                          <a:solidFill>
                            <a:schemeClr val="bg1"/>
                          </a:solidFill>
                          <a:effectLst/>
                        </a:rPr>
                        <a:t>Fluid model</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Peng-Robinson EOS</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177328383"/>
                  </a:ext>
                </a:extLst>
              </a:tr>
              <a:tr h="292262">
                <a:tc>
                  <a:txBody>
                    <a:bodyPr/>
                    <a:lstStyle/>
                    <a:p>
                      <a:pPr algn="l" fontAlgn="b"/>
                      <a:r>
                        <a:rPr lang="en-JM" sz="1200" b="1" u="none" strike="noStrike" noProof="0" dirty="0">
                          <a:solidFill>
                            <a:schemeClr val="bg1"/>
                          </a:solidFill>
                          <a:effectLst/>
                        </a:rPr>
                        <a:t>Number of intercooled compressors</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4</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22230469"/>
                  </a:ext>
                </a:extLst>
              </a:tr>
              <a:tr h="292262">
                <a:tc>
                  <a:txBody>
                    <a:bodyPr/>
                    <a:lstStyle/>
                    <a:p>
                      <a:pPr algn="l" fontAlgn="b"/>
                      <a:r>
                        <a:rPr lang="en-JM" sz="1200" b="1" u="none" strike="noStrike" noProof="0" dirty="0">
                          <a:solidFill>
                            <a:schemeClr val="bg1"/>
                          </a:solidFill>
                          <a:effectLst/>
                        </a:rPr>
                        <a:t>Compressor isentropic efficiency [%]</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85</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941024236"/>
                  </a:ext>
                </a:extLst>
              </a:tr>
              <a:tr h="292262">
                <a:tc>
                  <a:txBody>
                    <a:bodyPr/>
                    <a:lstStyle/>
                    <a:p>
                      <a:pPr algn="l" fontAlgn="b"/>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Intercooler outlet temperature [°C]</a:t>
                      </a: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40</a:t>
                      </a:r>
                    </a:p>
                  </a:txBody>
                  <a:tcPr marL="7620" marR="7620" marT="7620" marB="0" anchor="ctr"/>
                </a:tc>
                <a:extLst>
                  <a:ext uri="{0D108BD9-81ED-4DB2-BD59-A6C34878D82A}">
                    <a16:rowId xmlns:a16="http://schemas.microsoft.com/office/drawing/2014/main" val="1632120815"/>
                  </a:ext>
                </a:extLst>
              </a:tr>
              <a:tr h="292262">
                <a:tc>
                  <a:txBody>
                    <a:bodyPr/>
                    <a:lstStyle/>
                    <a:p>
                      <a:pPr algn="l" fontAlgn="b"/>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CO</a:t>
                      </a:r>
                      <a:r>
                        <a:rPr lang="en-JM" sz="1200" b="1" i="0" u="none" strike="noStrike" baseline="-25000" noProof="0" dirty="0">
                          <a:solidFill>
                            <a:schemeClr val="bg1"/>
                          </a:solidFill>
                          <a:effectLst/>
                          <a:latin typeface="+mj-lt"/>
                          <a:ea typeface="Calibri Light" panose="020F0302020204030204" pitchFamily="34" charset="0"/>
                          <a:cs typeface="Calibri Light" panose="020F0302020204030204" pitchFamily="34" charset="0"/>
                        </a:rPr>
                        <a:t>2</a:t>
                      </a:r>
                      <a:r>
                        <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rPr>
                        <a:t> delivery pressure [bar]</a:t>
                      </a: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110</a:t>
                      </a:r>
                    </a:p>
                  </a:txBody>
                  <a:tcPr marL="7620" marR="7620" marT="7620" marB="0" anchor="ctr"/>
                </a:tc>
                <a:extLst>
                  <a:ext uri="{0D108BD9-81ED-4DB2-BD59-A6C34878D82A}">
                    <a16:rowId xmlns:a16="http://schemas.microsoft.com/office/drawing/2014/main" val="3526766113"/>
                  </a:ext>
                </a:extLst>
              </a:tr>
            </a:tbl>
          </a:graphicData>
        </a:graphic>
      </p:graphicFrame>
      <p:sp>
        <p:nvSpPr>
          <p:cNvPr id="15" name="Segnaposto data 14">
            <a:extLst>
              <a:ext uri="{FF2B5EF4-FFF2-40B4-BE49-F238E27FC236}">
                <a16:creationId xmlns:a16="http://schemas.microsoft.com/office/drawing/2014/main" id="{6A865A00-8625-402D-B2AF-4A568A139355}"/>
              </a:ext>
            </a:extLst>
          </p:cNvPr>
          <p:cNvSpPr>
            <a:spLocks noGrp="1"/>
          </p:cNvSpPr>
          <p:nvPr>
            <p:ph type="dt" sz="half" idx="10"/>
          </p:nvPr>
        </p:nvSpPr>
        <p:spPr/>
        <p:txBody>
          <a:bodyPr/>
          <a:lstStyle/>
          <a:p>
            <a:fld id="{57D618EE-A74E-420E-A6D3-E75AC12C644B}" type="datetime3">
              <a:rPr lang="en-US" smtClean="0"/>
              <a:t>10 November 2023</a:t>
            </a:fld>
            <a:endParaRPr lang="en-BE"/>
          </a:p>
        </p:txBody>
      </p:sp>
      <p:pic>
        <p:nvPicPr>
          <p:cNvPr id="2" name="Immagine 1" descr="Immagine che contiene screenshot, dispositivo&#10;&#10;Descrizione generata automaticamente">
            <a:extLst>
              <a:ext uri="{FF2B5EF4-FFF2-40B4-BE49-F238E27FC236}">
                <a16:creationId xmlns:a16="http://schemas.microsoft.com/office/drawing/2014/main" id="{2F365D10-FCC2-E633-5D04-A93E535B1B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07237" y="3183912"/>
            <a:ext cx="6302473" cy="1221834"/>
          </a:xfrm>
          <a:prstGeom prst="rect">
            <a:avLst/>
          </a:prstGeom>
        </p:spPr>
      </p:pic>
    </p:spTree>
    <p:extLst>
      <p:ext uri="{BB962C8B-B14F-4D97-AF65-F5344CB8AC3E}">
        <p14:creationId xmlns:p14="http://schemas.microsoft.com/office/powerpoint/2010/main" val="1771200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BE09-0218-9E4C-83F9-9E01B002344E}"/>
              </a:ext>
            </a:extLst>
          </p:cNvPr>
          <p:cNvSpPr>
            <a:spLocks noGrp="1"/>
          </p:cNvSpPr>
          <p:nvPr>
            <p:ph type="sldNum" sz="quarter" idx="12"/>
          </p:nvPr>
        </p:nvSpPr>
        <p:spPr/>
        <p:txBody>
          <a:bodyPr/>
          <a:lstStyle/>
          <a:p>
            <a:fld id="{14B82451-9D74-E142-B67E-6459AEE92700}" type="slidenum">
              <a:rPr lang="en-BE" smtClean="0"/>
              <a:t>24</a:t>
            </a:fld>
            <a:endParaRPr lang="en-BE"/>
          </a:p>
        </p:txBody>
      </p:sp>
      <p:sp>
        <p:nvSpPr>
          <p:cNvPr id="5" name="Title 4">
            <a:extLst>
              <a:ext uri="{FF2B5EF4-FFF2-40B4-BE49-F238E27FC236}">
                <a16:creationId xmlns:a16="http://schemas.microsoft.com/office/drawing/2014/main" id="{AE11884F-95D9-684C-ADDF-91AA4C3026B7}"/>
              </a:ext>
            </a:extLst>
          </p:cNvPr>
          <p:cNvSpPr>
            <a:spLocks noGrp="1"/>
          </p:cNvSpPr>
          <p:nvPr>
            <p:ph type="title"/>
          </p:nvPr>
        </p:nvSpPr>
        <p:spPr>
          <a:xfrm>
            <a:off x="270455" y="94413"/>
            <a:ext cx="7886700" cy="813800"/>
          </a:xfrm>
        </p:spPr>
        <p:txBody>
          <a:bodyPr>
            <a:normAutofit/>
          </a:bodyPr>
          <a:lstStyle/>
          <a:p>
            <a:r>
              <a:rPr lang="it-IT" sz="2500" dirty="0"/>
              <a:t>Next steps</a:t>
            </a:r>
            <a:endParaRPr lang="en-BE" sz="2500" dirty="0"/>
          </a:p>
        </p:txBody>
      </p:sp>
      <p:sp>
        <p:nvSpPr>
          <p:cNvPr id="15" name="Segnaposto data 14">
            <a:extLst>
              <a:ext uri="{FF2B5EF4-FFF2-40B4-BE49-F238E27FC236}">
                <a16:creationId xmlns:a16="http://schemas.microsoft.com/office/drawing/2014/main" id="{6A865A00-8625-402D-B2AF-4A568A139355}"/>
              </a:ext>
            </a:extLst>
          </p:cNvPr>
          <p:cNvSpPr>
            <a:spLocks noGrp="1"/>
          </p:cNvSpPr>
          <p:nvPr>
            <p:ph type="dt" sz="half" idx="10"/>
          </p:nvPr>
        </p:nvSpPr>
        <p:spPr/>
        <p:txBody>
          <a:bodyPr/>
          <a:lstStyle/>
          <a:p>
            <a:fld id="{57D618EE-A74E-420E-A6D3-E75AC12C644B}" type="datetime3">
              <a:rPr lang="en-US" smtClean="0"/>
              <a:t>10 November 2023</a:t>
            </a:fld>
            <a:endParaRPr lang="en-BE"/>
          </a:p>
        </p:txBody>
      </p:sp>
      <p:sp>
        <p:nvSpPr>
          <p:cNvPr id="3" name="Segnaposto contenuto 5">
            <a:extLst>
              <a:ext uri="{FF2B5EF4-FFF2-40B4-BE49-F238E27FC236}">
                <a16:creationId xmlns:a16="http://schemas.microsoft.com/office/drawing/2014/main" id="{C09E10FC-483D-1B08-DA29-2C634EA719E3}"/>
              </a:ext>
            </a:extLst>
          </p:cNvPr>
          <p:cNvSpPr>
            <a:spLocks noGrp="1"/>
          </p:cNvSpPr>
          <p:nvPr>
            <p:ph sz="quarter" idx="13"/>
          </p:nvPr>
        </p:nvSpPr>
        <p:spPr>
          <a:xfrm>
            <a:off x="328769" y="1089494"/>
            <a:ext cx="7535930" cy="3118084"/>
          </a:xfrm>
        </p:spPr>
        <p:txBody>
          <a:bodyPr>
            <a:normAutofit/>
          </a:bodyPr>
          <a:lstStyle/>
          <a:p>
            <a:pPr algn="just"/>
            <a:r>
              <a:rPr lang="en-CA" sz="1400" b="1" dirty="0"/>
              <a:t>Full-load simulation </a:t>
            </a:r>
            <a:r>
              <a:rPr lang="en-CA" sz="1400" dirty="0"/>
              <a:t>of the NGCC with post-combustion CO</a:t>
            </a:r>
            <a:r>
              <a:rPr lang="en-CA" sz="1400" baseline="-25000" dirty="0"/>
              <a:t>2</a:t>
            </a:r>
            <a:r>
              <a:rPr lang="en-CA" sz="1400" dirty="0"/>
              <a:t> capture (</a:t>
            </a:r>
            <a:r>
              <a:rPr lang="en-CA" sz="1400" b="1" dirty="0"/>
              <a:t>retrofit case</a:t>
            </a:r>
            <a:r>
              <a:rPr lang="en-CA" sz="1400" dirty="0"/>
              <a:t>)</a:t>
            </a:r>
          </a:p>
          <a:p>
            <a:pPr algn="just"/>
            <a:endParaRPr lang="en-CA" sz="1300" dirty="0"/>
          </a:p>
          <a:p>
            <a:pPr algn="just"/>
            <a:r>
              <a:rPr lang="en-CA" sz="1300" b="1" dirty="0"/>
              <a:t>Part-load analysis </a:t>
            </a:r>
            <a:r>
              <a:rPr lang="en-CA" sz="1400" dirty="0"/>
              <a:t>of the NGCC with post-combustion CO</a:t>
            </a:r>
            <a:r>
              <a:rPr lang="en-CA" sz="1400" baseline="-25000" dirty="0"/>
              <a:t>2</a:t>
            </a:r>
            <a:r>
              <a:rPr lang="en-CA" sz="1400" dirty="0"/>
              <a:t> capture (</a:t>
            </a:r>
            <a:r>
              <a:rPr lang="en-CA" sz="1400" b="1" dirty="0"/>
              <a:t>retrofit case</a:t>
            </a:r>
            <a:r>
              <a:rPr lang="en-CA" sz="1400" dirty="0"/>
              <a:t>) with identification of minimum load</a:t>
            </a:r>
          </a:p>
          <a:p>
            <a:pPr algn="just"/>
            <a:endParaRPr lang="en-CA" sz="1400" dirty="0"/>
          </a:p>
          <a:p>
            <a:pPr algn="just"/>
            <a:r>
              <a:rPr lang="en-CA" sz="1400" b="1" dirty="0"/>
              <a:t>Full-load</a:t>
            </a:r>
            <a:r>
              <a:rPr lang="en-CA" sz="1400" dirty="0"/>
              <a:t> and </a:t>
            </a:r>
            <a:r>
              <a:rPr lang="en-CA" sz="1400" b="1" dirty="0"/>
              <a:t>part-load analysis </a:t>
            </a:r>
            <a:r>
              <a:rPr lang="en-CA" sz="1400" dirty="0"/>
              <a:t>of the </a:t>
            </a:r>
            <a:r>
              <a:rPr lang="en-CA" sz="1400" b="1" dirty="0"/>
              <a:t>greenfield</a:t>
            </a:r>
            <a:r>
              <a:rPr lang="en-CA" sz="1400" dirty="0"/>
              <a:t> NGCC with post-combustion CO</a:t>
            </a:r>
            <a:r>
              <a:rPr lang="en-CA" sz="1400" baseline="-25000" dirty="0"/>
              <a:t>2</a:t>
            </a:r>
            <a:r>
              <a:rPr lang="en-CA" sz="1400" dirty="0"/>
              <a:t> capture (</a:t>
            </a:r>
            <a:r>
              <a:rPr lang="en-CA" sz="1400" b="1" dirty="0"/>
              <a:t>steam compressor</a:t>
            </a:r>
            <a:r>
              <a:rPr lang="en-CA" sz="1400" dirty="0"/>
              <a:t>)</a:t>
            </a:r>
          </a:p>
          <a:p>
            <a:pPr algn="just"/>
            <a:endParaRPr lang="en-CA" sz="1400" dirty="0"/>
          </a:p>
          <a:p>
            <a:pPr algn="just"/>
            <a:r>
              <a:rPr lang="en-CA" sz="1400" b="1" dirty="0"/>
              <a:t>Full-load</a:t>
            </a:r>
            <a:r>
              <a:rPr lang="en-CA" sz="1400" dirty="0"/>
              <a:t>  and </a:t>
            </a:r>
            <a:r>
              <a:rPr lang="en-CA" sz="1400" b="1" dirty="0"/>
              <a:t>part-load analysis </a:t>
            </a:r>
            <a:r>
              <a:rPr lang="en-CA" sz="1400" dirty="0"/>
              <a:t>of the </a:t>
            </a:r>
            <a:r>
              <a:rPr lang="en-CA" sz="1400" b="1" dirty="0"/>
              <a:t>greenfield</a:t>
            </a:r>
            <a:r>
              <a:rPr lang="en-CA" sz="1400" dirty="0"/>
              <a:t> NGCC with post-combustion CO</a:t>
            </a:r>
            <a:r>
              <a:rPr lang="en-CA" sz="1400" baseline="-25000" dirty="0"/>
              <a:t>2</a:t>
            </a:r>
            <a:r>
              <a:rPr lang="en-CA" sz="1400" dirty="0"/>
              <a:t> capture (</a:t>
            </a:r>
            <a:r>
              <a:rPr lang="en-CA" sz="1400" b="1" dirty="0"/>
              <a:t>throttling valve</a:t>
            </a:r>
            <a:r>
              <a:rPr lang="en-CA" sz="1400" dirty="0"/>
              <a:t> at crossover section)</a:t>
            </a:r>
          </a:p>
          <a:p>
            <a:pPr algn="just"/>
            <a:endParaRPr lang="en-CA" sz="1400" dirty="0"/>
          </a:p>
          <a:p>
            <a:pPr algn="just"/>
            <a:endParaRPr lang="en-CA" sz="1400" dirty="0"/>
          </a:p>
          <a:p>
            <a:pPr algn="just"/>
            <a:endParaRPr lang="en-CA" sz="1400" dirty="0"/>
          </a:p>
        </p:txBody>
      </p:sp>
    </p:spTree>
    <p:extLst>
      <p:ext uri="{BB962C8B-B14F-4D97-AF65-F5344CB8AC3E}">
        <p14:creationId xmlns:p14="http://schemas.microsoft.com/office/powerpoint/2010/main" val="47078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1E5C-2775-A44A-8D96-F6DA27D29833}"/>
              </a:ext>
            </a:extLst>
          </p:cNvPr>
          <p:cNvSpPr>
            <a:spLocks noGrp="1"/>
          </p:cNvSpPr>
          <p:nvPr>
            <p:ph type="title"/>
          </p:nvPr>
        </p:nvSpPr>
        <p:spPr/>
        <p:txBody>
          <a:bodyPr/>
          <a:lstStyle/>
          <a:p>
            <a:r>
              <a:rPr lang="en-BE" dirty="0"/>
              <a:t>Thank you for your attention</a:t>
            </a:r>
          </a:p>
        </p:txBody>
      </p:sp>
      <p:sp>
        <p:nvSpPr>
          <p:cNvPr id="6" name="Slide Number Placeholder 5">
            <a:extLst>
              <a:ext uri="{FF2B5EF4-FFF2-40B4-BE49-F238E27FC236}">
                <a16:creationId xmlns:a16="http://schemas.microsoft.com/office/drawing/2014/main" id="{C3A79419-A425-FC49-B29F-D645A9EAC4E8}"/>
              </a:ext>
            </a:extLst>
          </p:cNvPr>
          <p:cNvSpPr>
            <a:spLocks noGrp="1"/>
          </p:cNvSpPr>
          <p:nvPr>
            <p:ph type="sldNum" sz="quarter" idx="12"/>
          </p:nvPr>
        </p:nvSpPr>
        <p:spPr/>
        <p:txBody>
          <a:bodyPr/>
          <a:lstStyle/>
          <a:p>
            <a:fld id="{14B82451-9D74-E142-B67E-6459AEE92700}" type="slidenum">
              <a:rPr lang="en-BE" smtClean="0"/>
              <a:t>25</a:t>
            </a:fld>
            <a:endParaRPr lang="en-BE"/>
          </a:p>
        </p:txBody>
      </p:sp>
      <p:sp>
        <p:nvSpPr>
          <p:cNvPr id="7" name="Segnaposto data 6">
            <a:extLst>
              <a:ext uri="{FF2B5EF4-FFF2-40B4-BE49-F238E27FC236}">
                <a16:creationId xmlns:a16="http://schemas.microsoft.com/office/drawing/2014/main" id="{408D3F4B-2F4A-4F8F-9481-56BAAA60F9A1}"/>
              </a:ext>
            </a:extLst>
          </p:cNvPr>
          <p:cNvSpPr>
            <a:spLocks noGrp="1"/>
          </p:cNvSpPr>
          <p:nvPr>
            <p:ph type="dt" sz="half" idx="10"/>
          </p:nvPr>
        </p:nvSpPr>
        <p:spPr/>
        <p:txBody>
          <a:bodyPr/>
          <a:lstStyle/>
          <a:p>
            <a:fld id="{87AAA93B-770F-4CF3-9D06-BB7032D18DB3}" type="datetime3">
              <a:rPr lang="en-US" smtClean="0"/>
              <a:t>10 November 2023</a:t>
            </a:fld>
            <a:endParaRPr lang="en-BE"/>
          </a:p>
        </p:txBody>
      </p:sp>
    </p:spTree>
    <p:extLst>
      <p:ext uri="{BB962C8B-B14F-4D97-AF65-F5344CB8AC3E}">
        <p14:creationId xmlns:p14="http://schemas.microsoft.com/office/powerpoint/2010/main" val="204919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909327C-2123-45F5-8596-D3FC97032960}"/>
              </a:ext>
            </a:extLst>
          </p:cNvPr>
          <p:cNvSpPr>
            <a:spLocks noGrp="1"/>
          </p:cNvSpPr>
          <p:nvPr>
            <p:ph type="sldNum" sz="quarter" idx="12"/>
          </p:nvPr>
        </p:nvSpPr>
        <p:spPr/>
        <p:txBody>
          <a:bodyPr/>
          <a:lstStyle/>
          <a:p>
            <a:fld id="{14B82451-9D74-E142-B67E-6459AEE92700}" type="slidenum">
              <a:rPr lang="en-BE" smtClean="0"/>
              <a:t>26</a:t>
            </a:fld>
            <a:endParaRPr lang="en-BE"/>
          </a:p>
        </p:txBody>
      </p:sp>
      <p:sp>
        <p:nvSpPr>
          <p:cNvPr id="3" name="Titolo 2">
            <a:extLst>
              <a:ext uri="{FF2B5EF4-FFF2-40B4-BE49-F238E27FC236}">
                <a16:creationId xmlns:a16="http://schemas.microsoft.com/office/drawing/2014/main" id="{EDBECD1B-9F79-411A-9517-B1E0A2F2C1A3}"/>
              </a:ext>
            </a:extLst>
          </p:cNvPr>
          <p:cNvSpPr>
            <a:spLocks noGrp="1"/>
          </p:cNvSpPr>
          <p:nvPr>
            <p:ph type="title"/>
          </p:nvPr>
        </p:nvSpPr>
        <p:spPr/>
        <p:txBody>
          <a:bodyPr>
            <a:normAutofit/>
          </a:bodyPr>
          <a:lstStyle/>
          <a:p>
            <a:r>
              <a:rPr lang="it-IT" sz="2500" dirty="0"/>
              <a:t>Appendix</a:t>
            </a:r>
          </a:p>
        </p:txBody>
      </p:sp>
      <p:graphicFrame>
        <p:nvGraphicFramePr>
          <p:cNvPr id="6" name="Tabella 12">
            <a:extLst>
              <a:ext uri="{FF2B5EF4-FFF2-40B4-BE49-F238E27FC236}">
                <a16:creationId xmlns:a16="http://schemas.microsoft.com/office/drawing/2014/main" id="{EC5D1519-75CE-4077-A985-F9328126AF85}"/>
              </a:ext>
            </a:extLst>
          </p:cNvPr>
          <p:cNvGraphicFramePr>
            <a:graphicFrameLocks/>
          </p:cNvGraphicFramePr>
          <p:nvPr>
            <p:extLst>
              <p:ext uri="{D42A27DB-BD31-4B8C-83A1-F6EECF244321}">
                <p14:modId xmlns:p14="http://schemas.microsoft.com/office/powerpoint/2010/main" val="4083140280"/>
              </p:ext>
            </p:extLst>
          </p:nvPr>
        </p:nvGraphicFramePr>
        <p:xfrm>
          <a:off x="628650" y="1189345"/>
          <a:ext cx="4148890" cy="3210709"/>
        </p:xfrm>
        <a:graphic>
          <a:graphicData uri="http://schemas.openxmlformats.org/drawingml/2006/table">
            <a:tbl>
              <a:tblPr firstCol="1" bandRow="1">
                <a:solidFill>
                  <a:srgbClr val="002060"/>
                </a:solidFill>
                <a:tableStyleId>{5C22544A-7EE6-4342-B048-85BDC9FD1C3A}</a:tableStyleId>
              </a:tblPr>
              <a:tblGrid>
                <a:gridCol w="2705794">
                  <a:extLst>
                    <a:ext uri="{9D8B030D-6E8A-4147-A177-3AD203B41FA5}">
                      <a16:colId xmlns:a16="http://schemas.microsoft.com/office/drawing/2014/main" val="3965488890"/>
                    </a:ext>
                  </a:extLst>
                </a:gridCol>
                <a:gridCol w="1443096">
                  <a:extLst>
                    <a:ext uri="{9D8B030D-6E8A-4147-A177-3AD203B41FA5}">
                      <a16:colId xmlns:a16="http://schemas.microsoft.com/office/drawing/2014/main" val="3142388468"/>
                    </a:ext>
                  </a:extLst>
                </a:gridCol>
              </a:tblGrid>
              <a:tr h="363971">
                <a:tc>
                  <a:txBody>
                    <a:bodyPr/>
                    <a:lstStyle/>
                    <a:p>
                      <a:pPr algn="l" fontAlgn="b"/>
                      <a:r>
                        <a:rPr lang="en-US" sz="1200" b="1" u="none" strike="noStrike" dirty="0">
                          <a:solidFill>
                            <a:schemeClr val="bg1"/>
                          </a:solidFill>
                          <a:effectLst/>
                          <a:latin typeface="+mj-lt"/>
                          <a:ea typeface="Calibri Light" panose="020F0302020204030204" pitchFamily="34" charset="0"/>
                          <a:cs typeface="Calibri Light" panose="020F0302020204030204" pitchFamily="34" charset="0"/>
                        </a:rPr>
                        <a:t>Tout steam SH_HP3 [°C]</a:t>
                      </a:r>
                      <a:endParaRPr lang="en-US"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603.7</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177328383"/>
                  </a:ext>
                </a:extLst>
              </a:tr>
              <a:tr h="363750">
                <a:tc>
                  <a:txBody>
                    <a:bodyPr/>
                    <a:lstStyle/>
                    <a:p>
                      <a:pPr algn="l" fontAlgn="b"/>
                      <a:r>
                        <a:rPr lang="it-IT" sz="1200" b="1" u="none" strike="noStrike" dirty="0">
                          <a:solidFill>
                            <a:schemeClr val="bg1"/>
                          </a:solidFill>
                          <a:effectLst/>
                          <a:latin typeface="+mj-lt"/>
                          <a:ea typeface="Calibri Light" panose="020F0302020204030204" pitchFamily="34" charset="0"/>
                          <a:cs typeface="Calibri Light" panose="020F0302020204030204" pitchFamily="34" charset="0"/>
                        </a:rPr>
                        <a:t>Tout steam RH2  [°C]</a:t>
                      </a:r>
                      <a:endParaRPr lang="it-IT"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602</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632120815"/>
                  </a:ext>
                </a:extLst>
              </a:tr>
              <a:tr h="323192">
                <a:tc>
                  <a:txBody>
                    <a:bodyPr/>
                    <a:lstStyle/>
                    <a:p>
                      <a:pPr algn="l" fontAlgn="b"/>
                      <a:r>
                        <a:rPr lang="en-US" sz="1200" b="1" u="none" strike="noStrike" dirty="0">
                          <a:solidFill>
                            <a:schemeClr val="bg1"/>
                          </a:solidFill>
                          <a:effectLst/>
                          <a:latin typeface="+mj-lt"/>
                          <a:ea typeface="Calibri Light" panose="020F0302020204030204" pitchFamily="34" charset="0"/>
                          <a:cs typeface="Calibri Light" panose="020F0302020204030204" pitchFamily="34" charset="0"/>
                        </a:rPr>
                        <a:t>Tout steam SH_HP2 [°C]</a:t>
                      </a:r>
                      <a:endParaRPr lang="en-US"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550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3526766113"/>
                  </a:ext>
                </a:extLst>
              </a:tr>
              <a:tr h="330876">
                <a:tc>
                  <a:txBody>
                    <a:bodyPr/>
                    <a:lstStyle/>
                    <a:p>
                      <a:pPr algn="l" fontAlgn="b"/>
                      <a:r>
                        <a:rPr lang="it-IT" sz="1200" b="1" u="none" strike="noStrike" dirty="0">
                          <a:solidFill>
                            <a:schemeClr val="bg1"/>
                          </a:solidFill>
                          <a:effectLst/>
                          <a:latin typeface="+mj-lt"/>
                          <a:ea typeface="Calibri Light" panose="020F0302020204030204" pitchFamily="34" charset="0"/>
                          <a:cs typeface="Calibri Light" panose="020F0302020204030204" pitchFamily="34" charset="0"/>
                        </a:rPr>
                        <a:t>Tout steam RH1 [°C]</a:t>
                      </a:r>
                      <a:endParaRPr lang="it-IT"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510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831138619"/>
                  </a:ext>
                </a:extLst>
              </a:tr>
              <a:tr h="377772">
                <a:tc>
                  <a:txBody>
                    <a:bodyPr/>
                    <a:lstStyle/>
                    <a:p>
                      <a:pPr algn="l" fontAlgn="b"/>
                      <a:r>
                        <a:rPr lang="en-US" sz="1200" b="1" u="none" strike="noStrike" dirty="0">
                          <a:solidFill>
                            <a:schemeClr val="bg1"/>
                          </a:solidFill>
                          <a:effectLst/>
                          <a:latin typeface="+mj-lt"/>
                          <a:ea typeface="Calibri Light" panose="020F0302020204030204" pitchFamily="34" charset="0"/>
                          <a:cs typeface="Calibri Light" panose="020F0302020204030204" pitchFamily="34" charset="0"/>
                        </a:rPr>
                        <a:t>Tout steam SH_HP1 [°C]</a:t>
                      </a:r>
                      <a:endParaRPr lang="en-US"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480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611463067"/>
                  </a:ext>
                </a:extLst>
              </a:tr>
              <a:tr h="362787">
                <a:tc>
                  <a:txBody>
                    <a:bodyPr/>
                    <a:lstStyle/>
                    <a:p>
                      <a:pPr algn="l" fontAlgn="b"/>
                      <a:r>
                        <a:rPr lang="en-US" sz="1200" b="1" u="none" strike="noStrike" dirty="0">
                          <a:solidFill>
                            <a:schemeClr val="bg1"/>
                          </a:solidFill>
                          <a:effectLst/>
                          <a:latin typeface="+mj-lt"/>
                          <a:ea typeface="Calibri Light" panose="020F0302020204030204" pitchFamily="34" charset="0"/>
                          <a:cs typeface="Calibri Light" panose="020F0302020204030204" pitchFamily="34" charset="0"/>
                        </a:rPr>
                        <a:t>Tout steam SH_LP2 [°C]</a:t>
                      </a:r>
                      <a:endParaRPr lang="en-US"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325</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828650901"/>
                  </a:ext>
                </a:extLst>
              </a:tr>
              <a:tr h="362787">
                <a:tc>
                  <a:txBody>
                    <a:bodyPr/>
                    <a:lstStyle/>
                    <a:p>
                      <a:pPr algn="l" fontAlgn="b"/>
                      <a:r>
                        <a:rPr lang="it-IT" sz="1200" b="1" u="none" strike="noStrike" dirty="0">
                          <a:solidFill>
                            <a:schemeClr val="bg1"/>
                          </a:solidFill>
                          <a:effectLst/>
                          <a:latin typeface="+mj-lt"/>
                          <a:ea typeface="Calibri Light" panose="020F0302020204030204" pitchFamily="34" charset="0"/>
                          <a:cs typeface="Calibri Light" panose="020F0302020204030204" pitchFamily="34" charset="0"/>
                        </a:rPr>
                        <a:t>Tout water ECO_HP2 [°C]</a:t>
                      </a:r>
                      <a:endParaRPr lang="it-IT"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320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87970856"/>
                  </a:ext>
                </a:extLst>
              </a:tr>
              <a:tr h="362787">
                <a:tc>
                  <a:txBody>
                    <a:bodyPr/>
                    <a:lstStyle/>
                    <a:p>
                      <a:pPr algn="l" fontAlgn="b"/>
                      <a:r>
                        <a:rPr lang="en-US" sz="1200" b="1" u="none" strike="noStrike" dirty="0">
                          <a:solidFill>
                            <a:schemeClr val="bg1"/>
                          </a:solidFill>
                          <a:effectLst/>
                          <a:latin typeface="+mj-lt"/>
                          <a:ea typeface="Calibri Light" panose="020F0302020204030204" pitchFamily="34" charset="0"/>
                          <a:cs typeface="Calibri Light" panose="020F0302020204030204" pitchFamily="34" charset="0"/>
                        </a:rPr>
                        <a:t>Tout steam SH_LP1 [°C]</a:t>
                      </a:r>
                      <a:endParaRPr lang="en-US"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220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4046009830"/>
                  </a:ext>
                </a:extLst>
              </a:tr>
              <a:tr h="362787">
                <a:tc>
                  <a:txBody>
                    <a:bodyPr/>
                    <a:lstStyle/>
                    <a:p>
                      <a:pPr algn="l" fontAlgn="b"/>
                      <a:r>
                        <a:rPr lang="it-IT" sz="1200" b="1" u="none" strike="noStrike" dirty="0">
                          <a:solidFill>
                            <a:schemeClr val="bg1"/>
                          </a:solidFill>
                          <a:effectLst/>
                          <a:latin typeface="+mj-lt"/>
                          <a:ea typeface="Calibri Light" panose="020F0302020204030204" pitchFamily="34" charset="0"/>
                          <a:cs typeface="Calibri Light" panose="020F0302020204030204" pitchFamily="34" charset="0"/>
                        </a:rPr>
                        <a:t>Tout water ECO_HP1 [°C]</a:t>
                      </a:r>
                      <a:endParaRPr lang="it-IT" sz="1200" b="1" i="0" u="none" strike="noStrike" dirty="0">
                        <a:solidFill>
                          <a:schemeClr val="bg1"/>
                        </a:solidFill>
                        <a:effectLst/>
                        <a:latin typeface="+mj-lt"/>
                        <a:ea typeface="Calibri Light" panose="020F0302020204030204" pitchFamily="34" charset="0"/>
                        <a:cs typeface="Calibri Light" panose="020F0302020204030204" pitchFamily="34" charset="0"/>
                      </a:endParaRPr>
                    </a:p>
                  </a:txBody>
                  <a:tcPr marL="7620" marR="7620" marT="7620" marB="0" anchor="ctr">
                    <a:solidFill>
                      <a:srgbClr val="002A5C">
                        <a:alpha val="54000"/>
                      </a:srgbClr>
                    </a:solidFill>
                  </a:tcPr>
                </a:tc>
                <a:tc>
                  <a:txBody>
                    <a:bodyPr/>
                    <a:lstStyle/>
                    <a:p>
                      <a:pPr algn="ctr" fontAlgn="b"/>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240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611101722"/>
                  </a:ext>
                </a:extLst>
              </a:tr>
            </a:tbl>
          </a:graphicData>
        </a:graphic>
      </p:graphicFrame>
      <p:sp>
        <p:nvSpPr>
          <p:cNvPr id="8" name="Segnaposto data 7">
            <a:extLst>
              <a:ext uri="{FF2B5EF4-FFF2-40B4-BE49-F238E27FC236}">
                <a16:creationId xmlns:a16="http://schemas.microsoft.com/office/drawing/2014/main" id="{852B3E91-6736-4A5F-B8B0-4DC42B2B88B7}"/>
              </a:ext>
            </a:extLst>
          </p:cNvPr>
          <p:cNvSpPr>
            <a:spLocks noGrp="1"/>
          </p:cNvSpPr>
          <p:nvPr>
            <p:ph type="dt" sz="half" idx="10"/>
          </p:nvPr>
        </p:nvSpPr>
        <p:spPr/>
        <p:txBody>
          <a:bodyPr/>
          <a:lstStyle/>
          <a:p>
            <a:fld id="{55882039-C4FE-44E6-AD51-9BFDCE179EDD}" type="datetime3">
              <a:rPr lang="en-US" smtClean="0"/>
              <a:t>10 November 2023</a:t>
            </a:fld>
            <a:endParaRPr lang="en-BE"/>
          </a:p>
        </p:txBody>
      </p:sp>
      <p:sp>
        <p:nvSpPr>
          <p:cNvPr id="5" name="CasellaDiTesto 4">
            <a:extLst>
              <a:ext uri="{FF2B5EF4-FFF2-40B4-BE49-F238E27FC236}">
                <a16:creationId xmlns:a16="http://schemas.microsoft.com/office/drawing/2014/main" id="{600FA499-48EC-4217-118B-11C19945BF79}"/>
              </a:ext>
            </a:extLst>
          </p:cNvPr>
          <p:cNvSpPr txBox="1"/>
          <p:nvPr/>
        </p:nvSpPr>
        <p:spPr>
          <a:xfrm>
            <a:off x="5174945" y="1189345"/>
            <a:ext cx="3304037" cy="830997"/>
          </a:xfrm>
          <a:prstGeom prst="rect">
            <a:avLst/>
          </a:prstGeom>
          <a:noFill/>
        </p:spPr>
        <p:txBody>
          <a:bodyPr wrap="square">
            <a:spAutoFit/>
          </a:bodyPr>
          <a:lstStyle/>
          <a:p>
            <a:pPr algn="just"/>
            <a:r>
              <a:rPr lang="en-US" sz="1600" dirty="0">
                <a:solidFill>
                  <a:schemeClr val="accent1"/>
                </a:solidFill>
              </a:rPr>
              <a:t>Steam/Water outlet temperatures assumed for the design of the HRSG banks</a:t>
            </a:r>
            <a:endParaRPr lang="en-GB" sz="1600" dirty="0"/>
          </a:p>
        </p:txBody>
      </p:sp>
    </p:spTree>
    <p:extLst>
      <p:ext uri="{BB962C8B-B14F-4D97-AF65-F5344CB8AC3E}">
        <p14:creationId xmlns:p14="http://schemas.microsoft.com/office/powerpoint/2010/main" val="1695900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585759C-C6D0-4A6E-90FC-D95A47D2BD37}"/>
              </a:ext>
            </a:extLst>
          </p:cNvPr>
          <p:cNvSpPr>
            <a:spLocks noGrp="1"/>
          </p:cNvSpPr>
          <p:nvPr>
            <p:ph type="sldNum" sz="quarter" idx="12"/>
          </p:nvPr>
        </p:nvSpPr>
        <p:spPr/>
        <p:txBody>
          <a:bodyPr/>
          <a:lstStyle/>
          <a:p>
            <a:fld id="{14B82451-9D74-E142-B67E-6459AEE92700}" type="slidenum">
              <a:rPr lang="en-BE" smtClean="0"/>
              <a:t>27</a:t>
            </a:fld>
            <a:endParaRPr lang="en-BE"/>
          </a:p>
        </p:txBody>
      </p:sp>
      <p:sp>
        <p:nvSpPr>
          <p:cNvPr id="3" name="Titolo 2">
            <a:extLst>
              <a:ext uri="{FF2B5EF4-FFF2-40B4-BE49-F238E27FC236}">
                <a16:creationId xmlns:a16="http://schemas.microsoft.com/office/drawing/2014/main" id="{0D042351-4C95-4DEC-8EEE-3B1F5BC0E8FA}"/>
              </a:ext>
            </a:extLst>
          </p:cNvPr>
          <p:cNvSpPr>
            <a:spLocks noGrp="1"/>
          </p:cNvSpPr>
          <p:nvPr>
            <p:ph type="title"/>
          </p:nvPr>
        </p:nvSpPr>
        <p:spPr/>
        <p:txBody>
          <a:bodyPr>
            <a:normAutofit/>
          </a:bodyPr>
          <a:lstStyle/>
          <a:p>
            <a:r>
              <a:rPr lang="it-IT" sz="2500" dirty="0"/>
              <a:t>Reference list</a:t>
            </a:r>
          </a:p>
        </p:txBody>
      </p:sp>
      <p:sp>
        <p:nvSpPr>
          <p:cNvPr id="4" name="Segnaposto contenuto 3">
            <a:extLst>
              <a:ext uri="{FF2B5EF4-FFF2-40B4-BE49-F238E27FC236}">
                <a16:creationId xmlns:a16="http://schemas.microsoft.com/office/drawing/2014/main" id="{1CBB287E-A2C7-4384-AE46-DE589FCBEAC7}"/>
              </a:ext>
            </a:extLst>
          </p:cNvPr>
          <p:cNvSpPr>
            <a:spLocks noGrp="1"/>
          </p:cNvSpPr>
          <p:nvPr>
            <p:ph sz="quarter" idx="13"/>
          </p:nvPr>
        </p:nvSpPr>
        <p:spPr>
          <a:xfrm>
            <a:off x="628650" y="1117943"/>
            <a:ext cx="7886700" cy="3600018"/>
          </a:xfrm>
        </p:spPr>
        <p:txBody>
          <a:bodyPr>
            <a:normAutofit/>
          </a:bodyPr>
          <a:lstStyle/>
          <a:p>
            <a:r>
              <a:rPr lang="en-US" sz="1200" b="1" dirty="0">
                <a:latin typeface="Arial"/>
                <a:cs typeface="Arial"/>
              </a:rPr>
              <a:t>[1]</a:t>
            </a:r>
            <a:r>
              <a:rPr lang="en-US" sz="1200" dirty="0">
                <a:latin typeface="Arial"/>
                <a:cs typeface="Arial"/>
              </a:rPr>
              <a:t> </a:t>
            </a:r>
            <a:r>
              <a:rPr lang="en-US" sz="1200" dirty="0" err="1">
                <a:latin typeface="Arial"/>
                <a:cs typeface="Arial"/>
              </a:rPr>
              <a:t>K.Jordal</a:t>
            </a:r>
            <a:r>
              <a:rPr lang="en-US" sz="1200" dirty="0">
                <a:latin typeface="Arial"/>
                <a:cs typeface="Arial"/>
              </a:rPr>
              <a:t>, PA. </a:t>
            </a:r>
            <a:r>
              <a:rPr lang="en-US" sz="1200" dirty="0" err="1">
                <a:latin typeface="Arial"/>
                <a:cs typeface="Arial"/>
              </a:rPr>
              <a:t>Marchioro</a:t>
            </a:r>
            <a:r>
              <a:rPr lang="en-US" sz="1200" dirty="0">
                <a:latin typeface="Arial"/>
                <a:cs typeface="Arial"/>
              </a:rPr>
              <a:t> </a:t>
            </a:r>
            <a:r>
              <a:rPr lang="en-US" sz="1200" dirty="0" err="1">
                <a:latin typeface="Arial"/>
                <a:cs typeface="Arial"/>
              </a:rPr>
              <a:t>Ystad</a:t>
            </a:r>
            <a:r>
              <a:rPr lang="en-US" sz="1200" dirty="0">
                <a:latin typeface="Arial"/>
                <a:cs typeface="Arial"/>
              </a:rPr>
              <a:t>, R.</a:t>
            </a:r>
            <a:r>
              <a:rPr lang="it-IT" sz="1200" dirty="0"/>
              <a:t> </a:t>
            </a:r>
            <a:r>
              <a:rPr lang="it-IT" sz="1200" dirty="0" err="1"/>
              <a:t>Anantharaman</a:t>
            </a:r>
            <a:r>
              <a:rPr lang="en-US" sz="1200" dirty="0">
                <a:latin typeface="Arial"/>
                <a:cs typeface="Arial"/>
              </a:rPr>
              <a:t>, A.</a:t>
            </a:r>
            <a:r>
              <a:rPr lang="it-IT" sz="1200" dirty="0"/>
              <a:t> </a:t>
            </a:r>
            <a:r>
              <a:rPr lang="it-IT" sz="1200" dirty="0" err="1"/>
              <a:t>Chikukwa</a:t>
            </a:r>
            <a:r>
              <a:rPr lang="en-US" sz="1200" dirty="0">
                <a:latin typeface="Arial"/>
                <a:cs typeface="Arial"/>
              </a:rPr>
              <a:t>, and O.</a:t>
            </a:r>
            <a:r>
              <a:rPr lang="it-IT" sz="1200" dirty="0"/>
              <a:t> </a:t>
            </a:r>
            <a:r>
              <a:rPr lang="it-IT" sz="1200" dirty="0" err="1"/>
              <a:t>Bolland</a:t>
            </a:r>
            <a:r>
              <a:rPr lang="en-US" sz="1200" dirty="0">
                <a:latin typeface="Arial"/>
                <a:cs typeface="Arial"/>
              </a:rPr>
              <a:t>. “</a:t>
            </a:r>
            <a:r>
              <a:rPr lang="en-US" sz="1200" dirty="0"/>
              <a:t>Design-point and part-load considerations for natural gas combined cycle plants with post combustion capture</a:t>
            </a:r>
            <a:r>
              <a:rPr lang="en-US" sz="1200" dirty="0">
                <a:latin typeface="Arial"/>
                <a:cs typeface="Arial"/>
              </a:rPr>
              <a:t>”. In: Elsevier (2012), pp. 271–282.</a:t>
            </a:r>
          </a:p>
          <a:p>
            <a:r>
              <a:rPr lang="en-US" sz="1200" b="1" dirty="0">
                <a:latin typeface="Arial"/>
                <a:cs typeface="Arial"/>
              </a:rPr>
              <a:t>[2]</a:t>
            </a:r>
            <a:r>
              <a:rPr lang="en-US" sz="1200" dirty="0">
                <a:latin typeface="Arial"/>
                <a:cs typeface="Arial"/>
              </a:rPr>
              <a:t> </a:t>
            </a:r>
            <a:r>
              <a:rPr lang="it-IT" sz="1200" dirty="0"/>
              <a:t>E. S. </a:t>
            </a:r>
            <a:r>
              <a:rPr lang="it-IT" sz="1200" dirty="0" err="1"/>
              <a:t>Hamborg</a:t>
            </a:r>
            <a:r>
              <a:rPr lang="it-IT" sz="1200" dirty="0"/>
              <a:t> et al., “</a:t>
            </a:r>
            <a:r>
              <a:rPr lang="it-IT" sz="1200" dirty="0" err="1"/>
              <a:t>Results</a:t>
            </a:r>
            <a:r>
              <a:rPr lang="it-IT" sz="1200" dirty="0"/>
              <a:t> from MEA testing </a:t>
            </a:r>
            <a:r>
              <a:rPr lang="it-IT" sz="1200" dirty="0" err="1"/>
              <a:t>at</a:t>
            </a:r>
            <a:r>
              <a:rPr lang="it-IT" sz="1200" dirty="0"/>
              <a:t> the CO2 Technology Centre </a:t>
            </a:r>
            <a:r>
              <a:rPr lang="it-IT" sz="1200" dirty="0" err="1"/>
              <a:t>Mongstad</a:t>
            </a:r>
            <a:r>
              <a:rPr lang="it-IT" sz="1200" dirty="0"/>
              <a:t>. Part II: </a:t>
            </a:r>
            <a:r>
              <a:rPr lang="it-IT" sz="1200" dirty="0" err="1"/>
              <a:t>Verification</a:t>
            </a:r>
            <a:r>
              <a:rPr lang="it-IT" sz="1200" dirty="0"/>
              <a:t> of baseline </a:t>
            </a:r>
            <a:r>
              <a:rPr lang="it-IT" sz="1200" dirty="0" err="1"/>
              <a:t>results</a:t>
            </a:r>
            <a:r>
              <a:rPr lang="it-IT" sz="1200" dirty="0"/>
              <a:t>,” Energy </a:t>
            </a:r>
            <a:r>
              <a:rPr lang="it-IT" sz="1200" dirty="0" err="1"/>
              <a:t>Procedia</a:t>
            </a:r>
            <a:r>
              <a:rPr lang="it-IT" sz="1200" dirty="0"/>
              <a:t>, vol. 63, pp. 5994–6011, </a:t>
            </a:r>
            <a:r>
              <a:rPr lang="it-IT" sz="1200" dirty="0" err="1"/>
              <a:t>Jan</a:t>
            </a:r>
            <a:r>
              <a:rPr lang="it-IT" sz="1200" dirty="0"/>
              <a:t>. 2014, </a:t>
            </a:r>
            <a:r>
              <a:rPr lang="it-IT" sz="1200" dirty="0" err="1"/>
              <a:t>doi</a:t>
            </a:r>
            <a:r>
              <a:rPr lang="it-IT" sz="1200" dirty="0"/>
              <a:t>: 10.1016/J.EGYPRO.2014.11.634.</a:t>
            </a:r>
          </a:p>
          <a:p>
            <a:r>
              <a:rPr lang="en-US" sz="1200" b="1" dirty="0">
                <a:latin typeface="Arial"/>
                <a:cs typeface="Arial"/>
              </a:rPr>
              <a:t>[3]</a:t>
            </a:r>
            <a:r>
              <a:rPr lang="en-US" sz="1200" dirty="0">
                <a:latin typeface="Arial"/>
                <a:cs typeface="Arial"/>
              </a:rPr>
              <a:t> </a:t>
            </a:r>
            <a:r>
              <a:rPr lang="it-IT" sz="1200" dirty="0"/>
              <a:t>P. </a:t>
            </a:r>
            <a:r>
              <a:rPr lang="it-IT" sz="1200" dirty="0" err="1"/>
              <a:t>Loldrup</a:t>
            </a:r>
            <a:r>
              <a:rPr lang="it-IT" sz="1200" dirty="0"/>
              <a:t> </a:t>
            </a:r>
            <a:r>
              <a:rPr lang="it-IT" sz="1200" dirty="0" err="1"/>
              <a:t>Fosbøl</a:t>
            </a:r>
            <a:r>
              <a:rPr lang="it-IT" sz="1200" dirty="0"/>
              <a:t> et al., “</a:t>
            </a:r>
            <a:r>
              <a:rPr lang="it-IT" sz="1200" dirty="0" err="1"/>
              <a:t>Results</a:t>
            </a:r>
            <a:r>
              <a:rPr lang="it-IT" sz="1200" dirty="0"/>
              <a:t> of the </a:t>
            </a:r>
            <a:r>
              <a:rPr lang="it-IT" sz="1200" dirty="0" err="1"/>
              <a:t>fourth</a:t>
            </a:r>
            <a:r>
              <a:rPr lang="it-IT" sz="1200" dirty="0"/>
              <a:t> Technology Centre </a:t>
            </a:r>
            <a:r>
              <a:rPr lang="it-IT" sz="1200" dirty="0" err="1"/>
              <a:t>Mongstad</a:t>
            </a:r>
            <a:r>
              <a:rPr lang="it-IT" sz="1200" dirty="0"/>
              <a:t> </a:t>
            </a:r>
            <a:r>
              <a:rPr lang="it-IT" sz="1200" dirty="0" err="1"/>
              <a:t>campaign</a:t>
            </a:r>
            <a:r>
              <a:rPr lang="it-IT" sz="1200" dirty="0"/>
              <a:t>: LVC testing,” International Journal of </a:t>
            </a:r>
            <a:r>
              <a:rPr lang="it-IT" sz="1200" dirty="0" err="1"/>
              <a:t>Greenhouse</a:t>
            </a:r>
            <a:r>
              <a:rPr lang="it-IT" sz="1200" dirty="0"/>
              <a:t> Gas Control, vol. 89, pp. 52–64, </a:t>
            </a:r>
            <a:r>
              <a:rPr lang="it-IT" sz="1200" dirty="0" err="1"/>
              <a:t>Oct</a:t>
            </a:r>
            <a:r>
              <a:rPr lang="it-IT" sz="1200" dirty="0"/>
              <a:t>. 2019, </a:t>
            </a:r>
            <a:r>
              <a:rPr lang="it-IT" sz="1200" dirty="0" err="1"/>
              <a:t>doi</a:t>
            </a:r>
            <a:r>
              <a:rPr lang="it-IT" sz="1200" dirty="0"/>
              <a:t>: 10.1016/J.IJGGC.2019.06.025.</a:t>
            </a:r>
          </a:p>
          <a:p>
            <a:r>
              <a:rPr lang="en-US" sz="1200" b="1" dirty="0">
                <a:latin typeface="Arial"/>
                <a:cs typeface="Arial"/>
              </a:rPr>
              <a:t>[4]</a:t>
            </a:r>
            <a:r>
              <a:rPr lang="en-US" sz="1200" dirty="0">
                <a:latin typeface="Arial"/>
                <a:cs typeface="Arial"/>
              </a:rPr>
              <a:t> </a:t>
            </a:r>
            <a:r>
              <a:rPr lang="it-IT" sz="1200" dirty="0"/>
              <a:t>E. </a:t>
            </a:r>
            <a:r>
              <a:rPr lang="it-IT" sz="1200" dirty="0" err="1"/>
              <a:t>Gjernes</a:t>
            </a:r>
            <a:r>
              <a:rPr lang="it-IT" sz="1200" dirty="0"/>
              <a:t> et al., “</a:t>
            </a:r>
            <a:r>
              <a:rPr lang="it-IT" sz="1200" dirty="0" err="1"/>
              <a:t>Documenting</a:t>
            </a:r>
            <a:r>
              <a:rPr lang="it-IT" sz="1200" dirty="0"/>
              <a:t> </a:t>
            </a:r>
            <a:r>
              <a:rPr lang="it-IT" sz="1200" dirty="0" err="1"/>
              <a:t>Modes</a:t>
            </a:r>
            <a:r>
              <a:rPr lang="it-IT" sz="1200" dirty="0"/>
              <a:t> of </a:t>
            </a:r>
            <a:r>
              <a:rPr lang="it-IT" sz="1200" dirty="0" err="1"/>
              <a:t>Operation</a:t>
            </a:r>
            <a:r>
              <a:rPr lang="it-IT" sz="1200" dirty="0"/>
              <a:t> with Cost </a:t>
            </a:r>
            <a:r>
              <a:rPr lang="it-IT" sz="1200" dirty="0" err="1"/>
              <a:t>Saving</a:t>
            </a:r>
            <a:r>
              <a:rPr lang="it-IT" sz="1200" dirty="0"/>
              <a:t> </a:t>
            </a:r>
            <a:r>
              <a:rPr lang="it-IT" sz="1200" dirty="0" err="1"/>
              <a:t>Potential</a:t>
            </a:r>
            <a:r>
              <a:rPr lang="it-IT" sz="1200" dirty="0"/>
              <a:t> </a:t>
            </a:r>
            <a:r>
              <a:rPr lang="it-IT" sz="1200" dirty="0" err="1"/>
              <a:t>at</a:t>
            </a:r>
            <a:r>
              <a:rPr lang="it-IT" sz="1200" dirty="0"/>
              <a:t> the Technology Centre </a:t>
            </a:r>
            <a:r>
              <a:rPr lang="it-IT" sz="1200" dirty="0" err="1"/>
              <a:t>Mongstad</a:t>
            </a:r>
            <a:r>
              <a:rPr lang="it-IT" sz="1200" dirty="0"/>
              <a:t>,” SSRN Electronic Journal, </a:t>
            </a:r>
            <a:r>
              <a:rPr lang="it-IT" sz="1200" dirty="0" err="1"/>
              <a:t>Oct</a:t>
            </a:r>
            <a:r>
              <a:rPr lang="it-IT" sz="1200" dirty="0"/>
              <a:t>. 2020, </a:t>
            </a:r>
            <a:r>
              <a:rPr lang="it-IT" sz="1200" dirty="0" err="1"/>
              <a:t>doi</a:t>
            </a:r>
            <a:r>
              <a:rPr lang="it-IT" sz="1200" dirty="0"/>
              <a:t>: 10.2139/SSRN.3366235.</a:t>
            </a:r>
          </a:p>
          <a:p>
            <a:endParaRPr lang="it-IT" sz="1200" dirty="0"/>
          </a:p>
        </p:txBody>
      </p:sp>
      <p:sp>
        <p:nvSpPr>
          <p:cNvPr id="6" name="Segnaposto data 5">
            <a:extLst>
              <a:ext uri="{FF2B5EF4-FFF2-40B4-BE49-F238E27FC236}">
                <a16:creationId xmlns:a16="http://schemas.microsoft.com/office/drawing/2014/main" id="{4122D167-E1E8-4C92-84D5-97093D09515D}"/>
              </a:ext>
            </a:extLst>
          </p:cNvPr>
          <p:cNvSpPr>
            <a:spLocks noGrp="1"/>
          </p:cNvSpPr>
          <p:nvPr>
            <p:ph type="dt" sz="half" idx="10"/>
          </p:nvPr>
        </p:nvSpPr>
        <p:spPr/>
        <p:txBody>
          <a:bodyPr/>
          <a:lstStyle/>
          <a:p>
            <a:fld id="{54F3D71E-0D56-4E34-B8F8-F120F466EE76}" type="datetime3">
              <a:rPr lang="en-US" smtClean="0"/>
              <a:t>10 November 2023</a:t>
            </a:fld>
            <a:endParaRPr lang="en-BE"/>
          </a:p>
        </p:txBody>
      </p:sp>
    </p:spTree>
    <p:extLst>
      <p:ext uri="{BB962C8B-B14F-4D97-AF65-F5344CB8AC3E}">
        <p14:creationId xmlns:p14="http://schemas.microsoft.com/office/powerpoint/2010/main" val="87131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8A1A35B-9E84-462A-91CC-085849D76D49}"/>
              </a:ext>
            </a:extLst>
          </p:cNvPr>
          <p:cNvSpPr>
            <a:spLocks noGrp="1"/>
          </p:cNvSpPr>
          <p:nvPr>
            <p:ph type="sldNum" sz="quarter" idx="12"/>
          </p:nvPr>
        </p:nvSpPr>
        <p:spPr/>
        <p:txBody>
          <a:bodyPr/>
          <a:lstStyle/>
          <a:p>
            <a:fld id="{14B82451-9D74-E142-B67E-6459AEE92700}" type="slidenum">
              <a:rPr lang="en-BE" smtClean="0"/>
              <a:t>3</a:t>
            </a:fld>
            <a:endParaRPr lang="en-BE"/>
          </a:p>
        </p:txBody>
      </p:sp>
      <p:sp>
        <p:nvSpPr>
          <p:cNvPr id="5" name="Titolo 4">
            <a:extLst>
              <a:ext uri="{FF2B5EF4-FFF2-40B4-BE49-F238E27FC236}">
                <a16:creationId xmlns:a16="http://schemas.microsoft.com/office/drawing/2014/main" id="{567F450E-C7B8-4A30-9965-1C9098341044}"/>
              </a:ext>
            </a:extLst>
          </p:cNvPr>
          <p:cNvSpPr>
            <a:spLocks noGrp="1"/>
          </p:cNvSpPr>
          <p:nvPr>
            <p:ph type="title"/>
          </p:nvPr>
        </p:nvSpPr>
        <p:spPr>
          <a:xfrm>
            <a:off x="413006" y="107227"/>
            <a:ext cx="7886700" cy="885922"/>
          </a:xfrm>
        </p:spPr>
        <p:txBody>
          <a:bodyPr>
            <a:normAutofit/>
          </a:bodyPr>
          <a:lstStyle/>
          <a:p>
            <a:r>
              <a:rPr lang="it-IT" sz="2500" dirty="0"/>
              <a:t>NGCC design</a:t>
            </a:r>
          </a:p>
        </p:txBody>
      </p:sp>
      <p:sp>
        <p:nvSpPr>
          <p:cNvPr id="6" name="Segnaposto contenuto 5">
            <a:extLst>
              <a:ext uri="{FF2B5EF4-FFF2-40B4-BE49-F238E27FC236}">
                <a16:creationId xmlns:a16="http://schemas.microsoft.com/office/drawing/2014/main" id="{F70DADF9-F4A3-49BB-BF31-E10BB9D76FEE}"/>
              </a:ext>
            </a:extLst>
          </p:cNvPr>
          <p:cNvSpPr>
            <a:spLocks noGrp="1"/>
          </p:cNvSpPr>
          <p:nvPr>
            <p:ph sz="quarter" idx="13"/>
          </p:nvPr>
        </p:nvSpPr>
        <p:spPr>
          <a:xfrm>
            <a:off x="328769" y="1218803"/>
            <a:ext cx="5211687" cy="3421884"/>
          </a:xfrm>
        </p:spPr>
        <p:txBody>
          <a:bodyPr>
            <a:normAutofit/>
          </a:bodyPr>
          <a:lstStyle/>
          <a:p>
            <a:r>
              <a:rPr lang="it-IT" sz="1400" dirty="0"/>
              <a:t>State-of-the-art Natural Gas Combined Cycle (</a:t>
            </a:r>
            <a:r>
              <a:rPr lang="it-IT" sz="1400" b="1" dirty="0"/>
              <a:t>NGCC</a:t>
            </a:r>
            <a:r>
              <a:rPr lang="it-IT" sz="1400" dirty="0"/>
              <a:t>) with </a:t>
            </a:r>
            <a:r>
              <a:rPr lang="it-IT" sz="1400" b="1" dirty="0"/>
              <a:t>three-pressure level HRSG</a:t>
            </a:r>
          </a:p>
          <a:p>
            <a:endParaRPr lang="it-IT" sz="1400" dirty="0"/>
          </a:p>
          <a:p>
            <a:r>
              <a:rPr lang="it-IT" sz="1400" b="1" dirty="0"/>
              <a:t>H-class</a:t>
            </a:r>
            <a:r>
              <a:rPr lang="it-IT" sz="1400" dirty="0"/>
              <a:t> Gas Turbine technological level (different sizes may be considered starting from a large-size model)</a:t>
            </a:r>
          </a:p>
          <a:p>
            <a:endParaRPr lang="it-IT" sz="1400" dirty="0"/>
          </a:p>
          <a:p>
            <a:r>
              <a:rPr lang="it-IT" sz="1400" b="1" dirty="0"/>
              <a:t>Two approaches </a:t>
            </a:r>
            <a:r>
              <a:rPr lang="it-IT" sz="1400" dirty="0"/>
              <a:t>considered for the design of the NGCC:</a:t>
            </a:r>
          </a:p>
          <a:p>
            <a:pPr marL="571500" lvl="1" indent="-228600">
              <a:buFont typeface="+mj-lt"/>
              <a:buAutoNum type="arabicPeriod"/>
            </a:pPr>
            <a:r>
              <a:rPr lang="it-IT" sz="1200" b="1" dirty="0"/>
              <a:t>Retrofit</a:t>
            </a:r>
            <a:r>
              <a:rPr lang="it-IT" sz="1200" dirty="0"/>
              <a:t> of H-class NGCC (conventional design)</a:t>
            </a:r>
          </a:p>
          <a:p>
            <a:pPr marL="571500" lvl="1" indent="-228600">
              <a:buFont typeface="+mj-lt"/>
              <a:buAutoNum type="arabicPeriod"/>
            </a:pPr>
            <a:r>
              <a:rPr lang="it-IT" sz="1200" b="1" dirty="0"/>
              <a:t>Greenfield</a:t>
            </a:r>
            <a:r>
              <a:rPr lang="it-IT" sz="1200" dirty="0"/>
              <a:t> H-class NGCC with </a:t>
            </a:r>
            <a:r>
              <a:rPr lang="en-BZ" sz="1200" dirty="0"/>
              <a:t>post-combustion</a:t>
            </a:r>
            <a:r>
              <a:rPr lang="it-IT" sz="1200" dirty="0"/>
              <a:t> CO</a:t>
            </a:r>
            <a:r>
              <a:rPr lang="it-IT" sz="1200" baseline="-25000" dirty="0"/>
              <a:t>2</a:t>
            </a:r>
            <a:r>
              <a:rPr lang="it-IT" sz="1200" dirty="0"/>
              <a:t> capture and storage</a:t>
            </a:r>
          </a:p>
          <a:p>
            <a:pPr marL="571500" lvl="1" indent="-228600">
              <a:buFont typeface="+mj-lt"/>
              <a:buAutoNum type="arabicPeriod"/>
            </a:pPr>
            <a:endParaRPr lang="it-IT" sz="1200" dirty="0"/>
          </a:p>
          <a:p>
            <a:r>
              <a:rPr lang="en-GB" sz="1300" dirty="0"/>
              <a:t>Software: </a:t>
            </a:r>
            <a:r>
              <a:rPr lang="en-GB" sz="1300" b="1" dirty="0"/>
              <a:t>Thermoflex</a:t>
            </a:r>
            <a:r>
              <a:rPr lang="en-GB" sz="1300" dirty="0"/>
              <a:t> 31</a:t>
            </a:r>
          </a:p>
          <a:p>
            <a:pPr marL="0" indent="0">
              <a:buNone/>
            </a:pPr>
            <a:endParaRPr lang="it-IT" sz="1300" dirty="0"/>
          </a:p>
        </p:txBody>
      </p:sp>
      <p:pic>
        <p:nvPicPr>
          <p:cNvPr id="24" name="Immagine 23">
            <a:extLst>
              <a:ext uri="{FF2B5EF4-FFF2-40B4-BE49-F238E27FC236}">
                <a16:creationId xmlns:a16="http://schemas.microsoft.com/office/drawing/2014/main" id="{A601000F-B9AB-4831-B94D-91971E84A907}"/>
              </a:ext>
            </a:extLst>
          </p:cNvPr>
          <p:cNvPicPr>
            <a:picLocks noChangeAspect="1"/>
          </p:cNvPicPr>
          <p:nvPr/>
        </p:nvPicPr>
        <p:blipFill>
          <a:blip r:embed="rId2"/>
          <a:stretch>
            <a:fillRect/>
          </a:stretch>
        </p:blipFill>
        <p:spPr>
          <a:xfrm>
            <a:off x="5540456" y="984798"/>
            <a:ext cx="3164239" cy="3024581"/>
          </a:xfrm>
          <a:prstGeom prst="rect">
            <a:avLst/>
          </a:prstGeom>
        </p:spPr>
      </p:pic>
      <p:sp>
        <p:nvSpPr>
          <p:cNvPr id="25" name="CasellaDiTesto 24">
            <a:extLst>
              <a:ext uri="{FF2B5EF4-FFF2-40B4-BE49-F238E27FC236}">
                <a16:creationId xmlns:a16="http://schemas.microsoft.com/office/drawing/2014/main" id="{DFAF3AC1-6336-46F2-9D1F-93F58FA8C5D7}"/>
              </a:ext>
            </a:extLst>
          </p:cNvPr>
          <p:cNvSpPr txBox="1"/>
          <p:nvPr/>
        </p:nvSpPr>
        <p:spPr>
          <a:xfrm>
            <a:off x="5540456" y="3998333"/>
            <a:ext cx="2945674" cy="338554"/>
          </a:xfrm>
          <a:prstGeom prst="rect">
            <a:avLst/>
          </a:prstGeom>
          <a:noFill/>
        </p:spPr>
        <p:txBody>
          <a:bodyPr wrap="square" rtlCol="0">
            <a:spAutoFit/>
          </a:bodyPr>
          <a:lstStyle/>
          <a:p>
            <a:r>
              <a:rPr lang="en-US" sz="800" b="1" dirty="0">
                <a:solidFill>
                  <a:srgbClr val="002A5C"/>
                </a:solidFill>
              </a:rPr>
              <a:t>Fig.1 </a:t>
            </a:r>
            <a:r>
              <a:rPr lang="en-US" sz="800" i="1" dirty="0">
                <a:solidFill>
                  <a:srgbClr val="002A5C"/>
                </a:solidFill>
              </a:rPr>
              <a:t>Process layout, natural gas combined cycle (NGCC), without CO2 capture. [1]</a:t>
            </a:r>
            <a:endParaRPr lang="it-IT" sz="800" i="1" dirty="0">
              <a:solidFill>
                <a:srgbClr val="002A5C"/>
              </a:solidFill>
            </a:endParaRPr>
          </a:p>
        </p:txBody>
      </p:sp>
      <p:sp>
        <p:nvSpPr>
          <p:cNvPr id="27" name="Segnaposto data 26">
            <a:extLst>
              <a:ext uri="{FF2B5EF4-FFF2-40B4-BE49-F238E27FC236}">
                <a16:creationId xmlns:a16="http://schemas.microsoft.com/office/drawing/2014/main" id="{FB345A7C-0998-4B6A-A9E7-8BBFB749E8BA}"/>
              </a:ext>
            </a:extLst>
          </p:cNvPr>
          <p:cNvSpPr>
            <a:spLocks noGrp="1"/>
          </p:cNvSpPr>
          <p:nvPr>
            <p:ph type="dt" sz="half" idx="10"/>
          </p:nvPr>
        </p:nvSpPr>
        <p:spPr/>
        <p:txBody>
          <a:bodyPr/>
          <a:lstStyle/>
          <a:p>
            <a:fld id="{CC4DABB4-3D6C-4F72-8CBC-B085BDC980D7}" type="datetime3">
              <a:rPr lang="en-US" smtClean="0"/>
              <a:t>10 November 2023</a:t>
            </a:fld>
            <a:endParaRPr lang="en-BE"/>
          </a:p>
        </p:txBody>
      </p:sp>
    </p:spTree>
    <p:extLst>
      <p:ext uri="{BB962C8B-B14F-4D97-AF65-F5344CB8AC3E}">
        <p14:creationId xmlns:p14="http://schemas.microsoft.com/office/powerpoint/2010/main" val="1561493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2CF80FB-0EB6-48EC-A6B7-847AB281F1C7}"/>
              </a:ext>
            </a:extLst>
          </p:cNvPr>
          <p:cNvSpPr>
            <a:spLocks noGrp="1"/>
          </p:cNvSpPr>
          <p:nvPr>
            <p:ph type="sldNum" sz="quarter" idx="12"/>
          </p:nvPr>
        </p:nvSpPr>
        <p:spPr/>
        <p:txBody>
          <a:bodyPr/>
          <a:lstStyle/>
          <a:p>
            <a:fld id="{14B82451-9D74-E142-B67E-6459AEE92700}" type="slidenum">
              <a:rPr lang="en-BE" smtClean="0"/>
              <a:t>4</a:t>
            </a:fld>
            <a:endParaRPr lang="en-BE"/>
          </a:p>
        </p:txBody>
      </p:sp>
      <p:sp>
        <p:nvSpPr>
          <p:cNvPr id="5" name="Titolo 4">
            <a:extLst>
              <a:ext uri="{FF2B5EF4-FFF2-40B4-BE49-F238E27FC236}">
                <a16:creationId xmlns:a16="http://schemas.microsoft.com/office/drawing/2014/main" id="{300AF36E-76DE-45C2-9686-BA6367D37630}"/>
              </a:ext>
            </a:extLst>
          </p:cNvPr>
          <p:cNvSpPr>
            <a:spLocks noGrp="1"/>
          </p:cNvSpPr>
          <p:nvPr>
            <p:ph type="title"/>
          </p:nvPr>
        </p:nvSpPr>
        <p:spPr>
          <a:xfrm>
            <a:off x="413213" y="109122"/>
            <a:ext cx="7886700" cy="994172"/>
          </a:xfrm>
        </p:spPr>
        <p:txBody>
          <a:bodyPr>
            <a:normAutofit/>
          </a:bodyPr>
          <a:lstStyle/>
          <a:p>
            <a:r>
              <a:rPr lang="en-US" sz="2500" kern="100" dirty="0">
                <a:ea typeface="Calibri" panose="020F0502020204030204" pitchFamily="34" charset="0"/>
                <a:cs typeface="Arial" panose="020B0604020202020204" pitchFamily="34" charset="0"/>
              </a:rPr>
              <a:t>CO</a:t>
            </a:r>
            <a:r>
              <a:rPr lang="en-US" sz="2500" kern="100" baseline="-25000" dirty="0">
                <a:ea typeface="Calibri" panose="020F0502020204030204" pitchFamily="34" charset="0"/>
                <a:cs typeface="Arial" panose="020B0604020202020204" pitchFamily="34" charset="0"/>
              </a:rPr>
              <a:t>2 </a:t>
            </a:r>
            <a:r>
              <a:rPr lang="en-US" sz="2500" kern="100" dirty="0">
                <a:ea typeface="Calibri" panose="020F0502020204030204" pitchFamily="34" charset="0"/>
                <a:cs typeface="Arial" panose="020B0604020202020204" pitchFamily="34" charset="0"/>
              </a:rPr>
              <a:t>capture and compression section design</a:t>
            </a:r>
            <a:endParaRPr lang="it-IT" sz="2500" dirty="0"/>
          </a:p>
        </p:txBody>
      </p:sp>
      <p:sp>
        <p:nvSpPr>
          <p:cNvPr id="6" name="Segnaposto contenuto 5">
            <a:extLst>
              <a:ext uri="{FF2B5EF4-FFF2-40B4-BE49-F238E27FC236}">
                <a16:creationId xmlns:a16="http://schemas.microsoft.com/office/drawing/2014/main" id="{235CA232-B561-40CE-A8B1-698F3909459C}"/>
              </a:ext>
            </a:extLst>
          </p:cNvPr>
          <p:cNvSpPr>
            <a:spLocks noGrp="1"/>
          </p:cNvSpPr>
          <p:nvPr>
            <p:ph sz="quarter" idx="13"/>
          </p:nvPr>
        </p:nvSpPr>
        <p:spPr>
          <a:xfrm>
            <a:off x="335159" y="1322158"/>
            <a:ext cx="4313334" cy="2907613"/>
          </a:xfrm>
        </p:spPr>
        <p:txBody>
          <a:bodyPr>
            <a:normAutofit/>
          </a:bodyPr>
          <a:lstStyle/>
          <a:p>
            <a:r>
              <a:rPr lang="it-IT" sz="1400" dirty="0"/>
              <a:t>State-of-the-art </a:t>
            </a:r>
            <a:r>
              <a:rPr lang="it-IT" sz="1400" b="1" dirty="0"/>
              <a:t>absorption process </a:t>
            </a:r>
            <a:r>
              <a:rPr lang="en-GB" sz="1400" dirty="0"/>
              <a:t>using</a:t>
            </a:r>
            <a:r>
              <a:rPr lang="it-IT" sz="1400" dirty="0"/>
              <a:t> monoethanolamine (</a:t>
            </a:r>
            <a:r>
              <a:rPr lang="it-IT" sz="1400" b="1" dirty="0"/>
              <a:t>MEA</a:t>
            </a:r>
            <a:r>
              <a:rPr lang="it-IT" sz="1400" dirty="0"/>
              <a:t>) as solvent</a:t>
            </a:r>
          </a:p>
          <a:p>
            <a:endParaRPr lang="it-IT" sz="1400" dirty="0"/>
          </a:p>
          <a:p>
            <a:r>
              <a:rPr lang="it-IT" sz="1400" b="1" dirty="0"/>
              <a:t>Model validated </a:t>
            </a:r>
            <a:r>
              <a:rPr lang="it-IT" sz="1400" dirty="0"/>
              <a:t>by researchers of GECOS group of Politecnico di Milano</a:t>
            </a:r>
          </a:p>
          <a:p>
            <a:endParaRPr lang="it-IT" sz="1400" dirty="0"/>
          </a:p>
          <a:p>
            <a:r>
              <a:rPr lang="it-IT" sz="1400" dirty="0"/>
              <a:t>Pressure needed for solvent regeneration: 3 bar (evaporation temperature: 133.5°C) </a:t>
            </a:r>
            <a:endParaRPr lang="it-IT" sz="1400" dirty="0">
              <a:solidFill>
                <a:srgbClr val="FF0000"/>
              </a:solidFill>
            </a:endParaRPr>
          </a:p>
          <a:p>
            <a:endParaRPr lang="it-IT" sz="1400" dirty="0"/>
          </a:p>
          <a:p>
            <a:r>
              <a:rPr lang="it-IT" sz="1400" dirty="0"/>
              <a:t>Software: </a:t>
            </a:r>
            <a:r>
              <a:rPr lang="it-IT" sz="1400" b="1" dirty="0"/>
              <a:t>Aspen Plus </a:t>
            </a:r>
            <a:r>
              <a:rPr lang="it-IT" sz="1400" dirty="0"/>
              <a:t>14</a:t>
            </a:r>
          </a:p>
        </p:txBody>
      </p:sp>
      <p:pic>
        <p:nvPicPr>
          <p:cNvPr id="9" name="Immagine 8">
            <a:extLst>
              <a:ext uri="{FF2B5EF4-FFF2-40B4-BE49-F238E27FC236}">
                <a16:creationId xmlns:a16="http://schemas.microsoft.com/office/drawing/2014/main" id="{B8DD4011-9AAA-4C73-9EEC-CFBA0BB8F5A4}"/>
              </a:ext>
            </a:extLst>
          </p:cNvPr>
          <p:cNvPicPr>
            <a:picLocks noChangeAspect="1"/>
          </p:cNvPicPr>
          <p:nvPr/>
        </p:nvPicPr>
        <p:blipFill>
          <a:blip r:embed="rId2"/>
          <a:stretch>
            <a:fillRect/>
          </a:stretch>
        </p:blipFill>
        <p:spPr>
          <a:xfrm>
            <a:off x="4979423" y="1322158"/>
            <a:ext cx="3829418" cy="2465614"/>
          </a:xfrm>
          <a:prstGeom prst="rect">
            <a:avLst/>
          </a:prstGeom>
        </p:spPr>
      </p:pic>
      <p:sp>
        <p:nvSpPr>
          <p:cNvPr id="10" name="CasellaDiTesto 9">
            <a:extLst>
              <a:ext uri="{FF2B5EF4-FFF2-40B4-BE49-F238E27FC236}">
                <a16:creationId xmlns:a16="http://schemas.microsoft.com/office/drawing/2014/main" id="{AB9ED59D-098F-4A81-B951-5DCACA7AFDCF}"/>
              </a:ext>
            </a:extLst>
          </p:cNvPr>
          <p:cNvSpPr txBox="1"/>
          <p:nvPr/>
        </p:nvSpPr>
        <p:spPr>
          <a:xfrm>
            <a:off x="5030223" y="3792967"/>
            <a:ext cx="3829418" cy="338554"/>
          </a:xfrm>
          <a:prstGeom prst="rect">
            <a:avLst/>
          </a:prstGeom>
          <a:noFill/>
        </p:spPr>
        <p:txBody>
          <a:bodyPr wrap="square" rtlCol="0">
            <a:spAutoFit/>
          </a:bodyPr>
          <a:lstStyle/>
          <a:p>
            <a:r>
              <a:rPr lang="en-US" sz="800" b="1" dirty="0">
                <a:solidFill>
                  <a:schemeClr val="accent1"/>
                </a:solidFill>
              </a:rPr>
              <a:t>Fig.2 </a:t>
            </a:r>
            <a:r>
              <a:rPr lang="en-US" sz="800" i="1" dirty="0">
                <a:solidFill>
                  <a:schemeClr val="accent1"/>
                </a:solidFill>
              </a:rPr>
              <a:t>NGCC with steam extraction for CO2 capture from the crossover between IP and LP steam turbines. [1]</a:t>
            </a:r>
            <a:endParaRPr lang="it-IT" sz="800" i="1" dirty="0">
              <a:solidFill>
                <a:schemeClr val="accent1"/>
              </a:solidFill>
            </a:endParaRPr>
          </a:p>
        </p:txBody>
      </p:sp>
      <p:sp>
        <p:nvSpPr>
          <p:cNvPr id="11" name="Segnaposto data 10">
            <a:extLst>
              <a:ext uri="{FF2B5EF4-FFF2-40B4-BE49-F238E27FC236}">
                <a16:creationId xmlns:a16="http://schemas.microsoft.com/office/drawing/2014/main" id="{F3123A84-A8A5-4B60-91E4-FC305F3D55AB}"/>
              </a:ext>
            </a:extLst>
          </p:cNvPr>
          <p:cNvSpPr>
            <a:spLocks noGrp="1"/>
          </p:cNvSpPr>
          <p:nvPr>
            <p:ph type="dt" sz="half" idx="10"/>
          </p:nvPr>
        </p:nvSpPr>
        <p:spPr/>
        <p:txBody>
          <a:bodyPr/>
          <a:lstStyle/>
          <a:p>
            <a:fld id="{974D8B0A-D0BA-4637-83E9-284AD14549CA}" type="datetime3">
              <a:rPr lang="en-US" smtClean="0"/>
              <a:t>10 November 2023</a:t>
            </a:fld>
            <a:endParaRPr lang="en-BE"/>
          </a:p>
        </p:txBody>
      </p:sp>
    </p:spTree>
    <p:extLst>
      <p:ext uri="{BB962C8B-B14F-4D97-AF65-F5344CB8AC3E}">
        <p14:creationId xmlns:p14="http://schemas.microsoft.com/office/powerpoint/2010/main" val="419921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F8A1A35B-9E84-462A-91CC-085849D76D49}"/>
              </a:ext>
            </a:extLst>
          </p:cNvPr>
          <p:cNvSpPr>
            <a:spLocks noGrp="1"/>
          </p:cNvSpPr>
          <p:nvPr>
            <p:ph type="sldNum" sz="quarter" idx="12"/>
          </p:nvPr>
        </p:nvSpPr>
        <p:spPr/>
        <p:txBody>
          <a:bodyPr/>
          <a:lstStyle/>
          <a:p>
            <a:fld id="{14B82451-9D74-E142-B67E-6459AEE92700}" type="slidenum">
              <a:rPr lang="en-BE" smtClean="0"/>
              <a:t>5</a:t>
            </a:fld>
            <a:endParaRPr lang="en-BE"/>
          </a:p>
        </p:txBody>
      </p:sp>
      <p:sp>
        <p:nvSpPr>
          <p:cNvPr id="5" name="Titolo 4">
            <a:extLst>
              <a:ext uri="{FF2B5EF4-FFF2-40B4-BE49-F238E27FC236}">
                <a16:creationId xmlns:a16="http://schemas.microsoft.com/office/drawing/2014/main" id="{567F450E-C7B8-4A30-9965-1C9098341044}"/>
              </a:ext>
            </a:extLst>
          </p:cNvPr>
          <p:cNvSpPr>
            <a:spLocks noGrp="1"/>
          </p:cNvSpPr>
          <p:nvPr>
            <p:ph type="title"/>
          </p:nvPr>
        </p:nvSpPr>
        <p:spPr>
          <a:xfrm>
            <a:off x="474380" y="93317"/>
            <a:ext cx="7886700" cy="885922"/>
          </a:xfrm>
        </p:spPr>
        <p:txBody>
          <a:bodyPr>
            <a:normAutofit/>
          </a:bodyPr>
          <a:lstStyle/>
          <a:p>
            <a:r>
              <a:rPr lang="en-GB" sz="2500" dirty="0"/>
              <a:t>Strategies for </a:t>
            </a:r>
            <a:r>
              <a:rPr lang="en-GB" sz="2500" b="1" dirty="0"/>
              <a:t>steam extraction</a:t>
            </a:r>
            <a:endParaRPr lang="it-IT" sz="2500" dirty="0"/>
          </a:p>
        </p:txBody>
      </p:sp>
      <p:sp>
        <p:nvSpPr>
          <p:cNvPr id="6" name="Segnaposto contenuto 5">
            <a:extLst>
              <a:ext uri="{FF2B5EF4-FFF2-40B4-BE49-F238E27FC236}">
                <a16:creationId xmlns:a16="http://schemas.microsoft.com/office/drawing/2014/main" id="{F70DADF9-F4A3-49BB-BF31-E10BB9D76FEE}"/>
              </a:ext>
            </a:extLst>
          </p:cNvPr>
          <p:cNvSpPr>
            <a:spLocks noGrp="1"/>
          </p:cNvSpPr>
          <p:nvPr>
            <p:ph sz="quarter" idx="13"/>
          </p:nvPr>
        </p:nvSpPr>
        <p:spPr>
          <a:xfrm>
            <a:off x="379569" y="825843"/>
            <a:ext cx="8076322" cy="4368457"/>
          </a:xfrm>
        </p:spPr>
        <p:txBody>
          <a:bodyPr>
            <a:normAutofit/>
          </a:bodyPr>
          <a:lstStyle/>
          <a:p>
            <a:pPr marL="0" indent="0">
              <a:buNone/>
            </a:pPr>
            <a:endParaRPr lang="it-IT" sz="1300" dirty="0"/>
          </a:p>
          <a:p>
            <a:pPr marL="0" indent="0">
              <a:buNone/>
            </a:pPr>
            <a:endParaRPr lang="it-IT" sz="1300" dirty="0"/>
          </a:p>
        </p:txBody>
      </p:sp>
      <p:sp>
        <p:nvSpPr>
          <p:cNvPr id="27" name="Segnaposto data 26">
            <a:extLst>
              <a:ext uri="{FF2B5EF4-FFF2-40B4-BE49-F238E27FC236}">
                <a16:creationId xmlns:a16="http://schemas.microsoft.com/office/drawing/2014/main" id="{FB345A7C-0998-4B6A-A9E7-8BBFB749E8BA}"/>
              </a:ext>
            </a:extLst>
          </p:cNvPr>
          <p:cNvSpPr>
            <a:spLocks noGrp="1"/>
          </p:cNvSpPr>
          <p:nvPr>
            <p:ph type="dt" sz="half" idx="10"/>
          </p:nvPr>
        </p:nvSpPr>
        <p:spPr/>
        <p:txBody>
          <a:bodyPr/>
          <a:lstStyle/>
          <a:p>
            <a:fld id="{CC4DABB4-3D6C-4F72-8CBC-B085BDC980D7}" type="datetime3">
              <a:rPr lang="en-US" smtClean="0"/>
              <a:t>10 November 2023</a:t>
            </a:fld>
            <a:endParaRPr lang="en-BE"/>
          </a:p>
        </p:txBody>
      </p:sp>
      <p:sp>
        <p:nvSpPr>
          <p:cNvPr id="3" name="CasellaDiTesto 2">
            <a:extLst>
              <a:ext uri="{FF2B5EF4-FFF2-40B4-BE49-F238E27FC236}">
                <a16:creationId xmlns:a16="http://schemas.microsoft.com/office/drawing/2014/main" id="{959A18C6-2CB1-BE0F-A40B-BAE37F220EC3}"/>
              </a:ext>
            </a:extLst>
          </p:cNvPr>
          <p:cNvSpPr txBox="1"/>
          <p:nvPr/>
        </p:nvSpPr>
        <p:spPr>
          <a:xfrm>
            <a:off x="320110" y="1098316"/>
            <a:ext cx="3532032" cy="2185214"/>
          </a:xfrm>
          <a:prstGeom prst="rect">
            <a:avLst/>
          </a:prstGeom>
          <a:noFill/>
        </p:spPr>
        <p:txBody>
          <a:bodyPr wrap="square">
            <a:spAutoFit/>
          </a:bodyPr>
          <a:lstStyle/>
          <a:p>
            <a:r>
              <a:rPr lang="it-IT" b="1" dirty="0">
                <a:solidFill>
                  <a:schemeClr val="accent6">
                    <a:lumMod val="75000"/>
                  </a:schemeClr>
                </a:solidFill>
              </a:rPr>
              <a:t>Retrofit</a:t>
            </a:r>
            <a:r>
              <a:rPr lang="it-IT" dirty="0">
                <a:solidFill>
                  <a:schemeClr val="accent6">
                    <a:lumMod val="75000"/>
                  </a:schemeClr>
                </a:solidFill>
              </a:rPr>
              <a:t> of H-class NGCC:</a:t>
            </a:r>
          </a:p>
          <a:p>
            <a:endParaRPr lang="it-IT" sz="1600" dirty="0">
              <a:solidFill>
                <a:schemeClr val="accent6">
                  <a:lumMod val="75000"/>
                </a:schemeClr>
              </a:solidFill>
            </a:endParaRPr>
          </a:p>
          <a:p>
            <a:pPr marL="285750" indent="-285750" algn="just">
              <a:buFont typeface="Wingdings" panose="05000000000000000000" pitchFamily="2" charset="2"/>
              <a:buChar char="§"/>
            </a:pPr>
            <a:r>
              <a:rPr lang="it-IT" sz="1400" dirty="0">
                <a:solidFill>
                  <a:schemeClr val="accent1"/>
                </a:solidFill>
              </a:rPr>
              <a:t>Following the </a:t>
            </a:r>
            <a:r>
              <a:rPr lang="it-IT" sz="1400" b="1" dirty="0">
                <a:solidFill>
                  <a:schemeClr val="accent1"/>
                </a:solidFill>
              </a:rPr>
              <a:t>sliding pressure </a:t>
            </a:r>
            <a:r>
              <a:rPr lang="it-IT" sz="1400" dirty="0">
                <a:solidFill>
                  <a:schemeClr val="accent1"/>
                </a:solidFill>
              </a:rPr>
              <a:t>part-load regulation of the HRSC (design LP pressure level of 6 bar), we </a:t>
            </a:r>
            <a:r>
              <a:rPr lang="en-CA" sz="1400" dirty="0">
                <a:solidFill>
                  <a:schemeClr val="accent1"/>
                </a:solidFill>
              </a:rPr>
              <a:t>identifiy</a:t>
            </a:r>
            <a:r>
              <a:rPr lang="it-IT" sz="1400" dirty="0">
                <a:solidFill>
                  <a:schemeClr val="accent1"/>
                </a:solidFill>
              </a:rPr>
              <a:t> the </a:t>
            </a:r>
            <a:r>
              <a:rPr lang="it-IT" sz="1400" b="1" dirty="0">
                <a:solidFill>
                  <a:schemeClr val="accent1"/>
                </a:solidFill>
              </a:rPr>
              <a:t>minimum load of the NGCC with </a:t>
            </a:r>
            <a:r>
              <a:rPr lang="en-GB" sz="1400" b="1" dirty="0">
                <a:solidFill>
                  <a:schemeClr val="accent1"/>
                </a:solidFill>
              </a:rPr>
              <a:t>post-combustion</a:t>
            </a:r>
            <a:r>
              <a:rPr lang="it-IT" sz="1400" b="1" dirty="0">
                <a:solidFill>
                  <a:schemeClr val="accent1"/>
                </a:solidFill>
              </a:rPr>
              <a:t> CCS</a:t>
            </a:r>
            <a:r>
              <a:rPr lang="it-IT" sz="1400" dirty="0">
                <a:solidFill>
                  <a:schemeClr val="accent1"/>
                </a:solidFill>
              </a:rPr>
              <a:t> (load at which the LP pressure becomes 3 bar)</a:t>
            </a:r>
          </a:p>
          <a:p>
            <a:pPr marL="285750" indent="-285750">
              <a:buFont typeface="Wingdings" panose="05000000000000000000" pitchFamily="2" charset="2"/>
              <a:buChar char="§"/>
            </a:pPr>
            <a:endParaRPr lang="en-GB" dirty="0">
              <a:solidFill>
                <a:schemeClr val="accent1"/>
              </a:solidFill>
            </a:endParaRPr>
          </a:p>
        </p:txBody>
      </p:sp>
      <p:sp>
        <p:nvSpPr>
          <p:cNvPr id="7" name="CasellaDiTesto 6">
            <a:extLst>
              <a:ext uri="{FF2B5EF4-FFF2-40B4-BE49-F238E27FC236}">
                <a16:creationId xmlns:a16="http://schemas.microsoft.com/office/drawing/2014/main" id="{B2757F51-0014-1B48-AD45-3DEFE52B4386}"/>
              </a:ext>
            </a:extLst>
          </p:cNvPr>
          <p:cNvSpPr txBox="1"/>
          <p:nvPr/>
        </p:nvSpPr>
        <p:spPr>
          <a:xfrm>
            <a:off x="4571999" y="1132634"/>
            <a:ext cx="3773056" cy="3231654"/>
          </a:xfrm>
          <a:prstGeom prst="rect">
            <a:avLst/>
          </a:prstGeom>
          <a:noFill/>
        </p:spPr>
        <p:txBody>
          <a:bodyPr wrap="square">
            <a:spAutoFit/>
          </a:bodyPr>
          <a:lstStyle/>
          <a:p>
            <a:r>
              <a:rPr lang="it-IT" b="1" dirty="0">
                <a:solidFill>
                  <a:schemeClr val="accent6">
                    <a:lumMod val="75000"/>
                  </a:schemeClr>
                </a:solidFill>
              </a:rPr>
              <a:t>Greenfield </a:t>
            </a:r>
            <a:r>
              <a:rPr lang="it-IT" dirty="0">
                <a:solidFill>
                  <a:schemeClr val="accent6">
                    <a:lumMod val="75000"/>
                  </a:schemeClr>
                </a:solidFill>
              </a:rPr>
              <a:t>H-class NGCC:</a:t>
            </a:r>
          </a:p>
          <a:p>
            <a:pPr marL="342900" indent="-342900">
              <a:buFont typeface="+mj-lt"/>
              <a:buAutoNum type="arabicPeriod"/>
            </a:pPr>
            <a:endParaRPr lang="it-IT" sz="1400" dirty="0">
              <a:solidFill>
                <a:schemeClr val="accent6">
                  <a:lumMod val="75000"/>
                </a:schemeClr>
              </a:solidFill>
            </a:endParaRPr>
          </a:p>
          <a:p>
            <a:pPr marL="342900" indent="-342900">
              <a:buFont typeface="+mj-lt"/>
              <a:buAutoNum type="arabicPeriod"/>
            </a:pPr>
            <a:r>
              <a:rPr lang="it-IT" sz="1400" b="1" dirty="0">
                <a:solidFill>
                  <a:schemeClr val="accent1"/>
                </a:solidFill>
              </a:rPr>
              <a:t>Increased </a:t>
            </a:r>
            <a:r>
              <a:rPr lang="en-GB" sz="1400" b="1" dirty="0">
                <a:solidFill>
                  <a:schemeClr val="accent1"/>
                </a:solidFill>
              </a:rPr>
              <a:t>design pressure </a:t>
            </a:r>
            <a:r>
              <a:rPr lang="en-GB" sz="1400" dirty="0">
                <a:solidFill>
                  <a:schemeClr val="accent1"/>
                </a:solidFill>
              </a:rPr>
              <a:t>for </a:t>
            </a:r>
            <a:r>
              <a:rPr lang="it-IT" sz="1400" dirty="0">
                <a:solidFill>
                  <a:schemeClr val="accent1"/>
                </a:solidFill>
              </a:rPr>
              <a:t>LP pressure level (example: 10 bar)</a:t>
            </a:r>
          </a:p>
          <a:p>
            <a:pPr marL="342900" indent="-342900">
              <a:buFont typeface="+mj-lt"/>
              <a:buAutoNum type="arabicPeriod"/>
            </a:pPr>
            <a:endParaRPr lang="it-IT" sz="1400" dirty="0">
              <a:solidFill>
                <a:schemeClr val="accent1"/>
              </a:solidFill>
            </a:endParaRPr>
          </a:p>
          <a:p>
            <a:pPr marL="342900" indent="-342900">
              <a:buFont typeface="+mj-lt"/>
              <a:buAutoNum type="arabicPeriod"/>
            </a:pPr>
            <a:r>
              <a:rPr lang="en-GB" sz="1400" b="1" dirty="0">
                <a:solidFill>
                  <a:schemeClr val="accent1"/>
                </a:solidFill>
              </a:rPr>
              <a:t>Throttling-valve</a:t>
            </a:r>
            <a:r>
              <a:rPr lang="en-GB" sz="1400" dirty="0">
                <a:solidFill>
                  <a:schemeClr val="accent1"/>
                </a:solidFill>
              </a:rPr>
              <a:t> at crossover section (fixed LP pressure level)</a:t>
            </a:r>
          </a:p>
          <a:p>
            <a:pPr marL="342900" indent="-342900">
              <a:buFont typeface="+mj-lt"/>
              <a:buAutoNum type="arabicPeriod"/>
            </a:pPr>
            <a:endParaRPr lang="en-GB" sz="1400" dirty="0">
              <a:solidFill>
                <a:schemeClr val="accent1"/>
              </a:solidFill>
            </a:endParaRPr>
          </a:p>
          <a:p>
            <a:pPr marL="342900" indent="-342900">
              <a:buFont typeface="+mj-lt"/>
              <a:buAutoNum type="arabicPeriod"/>
            </a:pPr>
            <a:r>
              <a:rPr lang="en-GB" sz="1400" b="1" dirty="0">
                <a:solidFill>
                  <a:schemeClr val="accent1"/>
                </a:solidFill>
              </a:rPr>
              <a:t>Controlled admission </a:t>
            </a:r>
            <a:r>
              <a:rPr lang="en-GB" sz="1400" dirty="0">
                <a:solidFill>
                  <a:schemeClr val="accent1"/>
                </a:solidFill>
              </a:rPr>
              <a:t>for LP turbine</a:t>
            </a:r>
          </a:p>
          <a:p>
            <a:pPr marL="342900" indent="-342900">
              <a:buFont typeface="+mj-lt"/>
              <a:buAutoNum type="arabicPeriod"/>
            </a:pPr>
            <a:endParaRPr lang="en-GB" sz="1400" dirty="0">
              <a:solidFill>
                <a:schemeClr val="accent1"/>
              </a:solidFill>
            </a:endParaRPr>
          </a:p>
          <a:p>
            <a:pPr marL="342900" indent="-342900">
              <a:buFont typeface="+mj-lt"/>
              <a:buAutoNum type="arabicPeriod"/>
            </a:pPr>
            <a:r>
              <a:rPr lang="it-IT" sz="1400" b="1" dirty="0">
                <a:solidFill>
                  <a:schemeClr val="accent1"/>
                </a:solidFill>
              </a:rPr>
              <a:t>Steam compressor</a:t>
            </a:r>
            <a:endParaRPr lang="en-GB" sz="1400" dirty="0">
              <a:solidFill>
                <a:schemeClr val="accent1"/>
              </a:solidFill>
            </a:endParaRPr>
          </a:p>
          <a:p>
            <a:pPr marL="228600" indent="-342900">
              <a:buFont typeface="+mj-lt"/>
              <a:buAutoNum type="arabicPeriod"/>
            </a:pPr>
            <a:endParaRPr lang="en-GB" sz="1400" dirty="0">
              <a:solidFill>
                <a:schemeClr val="accent1"/>
              </a:solidFill>
            </a:endParaRPr>
          </a:p>
          <a:p>
            <a:pPr marL="228600" indent="-342900">
              <a:buFont typeface="+mj-lt"/>
              <a:buAutoNum type="arabicPeriod"/>
            </a:pPr>
            <a:r>
              <a:rPr lang="en-GB" sz="1400" b="1" dirty="0">
                <a:solidFill>
                  <a:schemeClr val="accent1"/>
                </a:solidFill>
              </a:rPr>
              <a:t>Steam ejector</a:t>
            </a:r>
          </a:p>
          <a:p>
            <a:endParaRPr lang="en-GB" dirty="0">
              <a:solidFill>
                <a:schemeClr val="accent1"/>
              </a:solidFill>
            </a:endParaRPr>
          </a:p>
        </p:txBody>
      </p:sp>
    </p:spTree>
    <p:extLst>
      <p:ext uri="{BB962C8B-B14F-4D97-AF65-F5344CB8AC3E}">
        <p14:creationId xmlns:p14="http://schemas.microsoft.com/office/powerpoint/2010/main" val="3637485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16D8-F088-71C9-1EEC-C5B41735FA5A}"/>
              </a:ext>
            </a:extLst>
          </p:cNvPr>
          <p:cNvSpPr>
            <a:spLocks noGrp="1"/>
          </p:cNvSpPr>
          <p:nvPr>
            <p:ph type="title"/>
          </p:nvPr>
        </p:nvSpPr>
        <p:spPr>
          <a:xfrm>
            <a:off x="1626209" y="1286346"/>
            <a:ext cx="6922948" cy="2139553"/>
          </a:xfrm>
        </p:spPr>
        <p:txBody>
          <a:bodyPr>
            <a:normAutofit/>
          </a:bodyPr>
          <a:lstStyle/>
          <a:p>
            <a:r>
              <a:rPr lang="en-GB" sz="3000" dirty="0"/>
              <a:t>Natural Gas Combined Cycle</a:t>
            </a:r>
          </a:p>
        </p:txBody>
      </p:sp>
      <p:sp>
        <p:nvSpPr>
          <p:cNvPr id="3" name="Text Placeholder 2">
            <a:extLst>
              <a:ext uri="{FF2B5EF4-FFF2-40B4-BE49-F238E27FC236}">
                <a16:creationId xmlns:a16="http://schemas.microsoft.com/office/drawing/2014/main" id="{722C5D89-F663-8119-1481-7D6514CE3610}"/>
              </a:ext>
            </a:extLst>
          </p:cNvPr>
          <p:cNvSpPr>
            <a:spLocks noGrp="1"/>
          </p:cNvSpPr>
          <p:nvPr>
            <p:ph type="body" idx="1"/>
          </p:nvPr>
        </p:nvSpPr>
        <p:spPr>
          <a:xfrm>
            <a:off x="628650" y="3564037"/>
            <a:ext cx="7920507" cy="1065086"/>
          </a:xfrm>
        </p:spPr>
        <p:txBody>
          <a:bodyPr>
            <a:normAutofit/>
          </a:bodyPr>
          <a:lstStyle/>
          <a:p>
            <a:r>
              <a:rPr lang="en-GB" sz="2800" dirty="0"/>
              <a:t>Modelling assumptions </a:t>
            </a:r>
          </a:p>
          <a:p>
            <a:r>
              <a:rPr lang="en-GB" sz="2800" dirty="0"/>
              <a:t>Design point results</a:t>
            </a:r>
          </a:p>
        </p:txBody>
      </p:sp>
      <p:sp>
        <p:nvSpPr>
          <p:cNvPr id="6" name="Slide Number Placeholder 5">
            <a:extLst>
              <a:ext uri="{FF2B5EF4-FFF2-40B4-BE49-F238E27FC236}">
                <a16:creationId xmlns:a16="http://schemas.microsoft.com/office/drawing/2014/main" id="{6B705E1C-8A43-E79B-B0C6-107960F14D1F}"/>
              </a:ext>
            </a:extLst>
          </p:cNvPr>
          <p:cNvSpPr>
            <a:spLocks noGrp="1"/>
          </p:cNvSpPr>
          <p:nvPr>
            <p:ph type="sldNum" sz="quarter" idx="12"/>
          </p:nvPr>
        </p:nvSpPr>
        <p:spPr/>
        <p:txBody>
          <a:bodyPr/>
          <a:lstStyle/>
          <a:p>
            <a:fld id="{14B82451-9D74-E142-B67E-6459AEE92700}" type="slidenum">
              <a:rPr lang="en-BE" smtClean="0"/>
              <a:t>6</a:t>
            </a:fld>
            <a:endParaRPr lang="en-BE"/>
          </a:p>
        </p:txBody>
      </p:sp>
      <p:sp>
        <p:nvSpPr>
          <p:cNvPr id="7" name="Segnaposto data 6">
            <a:extLst>
              <a:ext uri="{FF2B5EF4-FFF2-40B4-BE49-F238E27FC236}">
                <a16:creationId xmlns:a16="http://schemas.microsoft.com/office/drawing/2014/main" id="{0ED33FB1-7477-4958-81C9-54DAE6F755E5}"/>
              </a:ext>
            </a:extLst>
          </p:cNvPr>
          <p:cNvSpPr>
            <a:spLocks noGrp="1"/>
          </p:cNvSpPr>
          <p:nvPr>
            <p:ph type="dt" sz="half" idx="10"/>
          </p:nvPr>
        </p:nvSpPr>
        <p:spPr/>
        <p:txBody>
          <a:bodyPr/>
          <a:lstStyle/>
          <a:p>
            <a:fld id="{6557BEE4-C669-450A-AD52-35C6DC56C8BE}" type="datetime3">
              <a:rPr lang="en-US" smtClean="0"/>
              <a:t>10 November 2023</a:t>
            </a:fld>
            <a:endParaRPr lang="en-BE"/>
          </a:p>
        </p:txBody>
      </p:sp>
    </p:spTree>
    <p:extLst>
      <p:ext uri="{BB962C8B-B14F-4D97-AF65-F5344CB8AC3E}">
        <p14:creationId xmlns:p14="http://schemas.microsoft.com/office/powerpoint/2010/main" val="110071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37DDF83-EE2E-0AB4-5ADC-53CCF4755C33}"/>
              </a:ext>
            </a:extLst>
          </p:cNvPr>
          <p:cNvPicPr>
            <a:picLocks noChangeAspect="1"/>
          </p:cNvPicPr>
          <p:nvPr/>
        </p:nvPicPr>
        <p:blipFill>
          <a:blip r:embed="rId2"/>
          <a:stretch>
            <a:fillRect/>
          </a:stretch>
        </p:blipFill>
        <p:spPr>
          <a:xfrm>
            <a:off x="0" y="457199"/>
            <a:ext cx="9144000" cy="4001661"/>
          </a:xfrm>
          <a:prstGeom prst="rect">
            <a:avLst/>
          </a:prstGeom>
        </p:spPr>
      </p:pic>
      <p:sp>
        <p:nvSpPr>
          <p:cNvPr id="2" name="Segnaposto numero diapositiva 1">
            <a:extLst>
              <a:ext uri="{FF2B5EF4-FFF2-40B4-BE49-F238E27FC236}">
                <a16:creationId xmlns:a16="http://schemas.microsoft.com/office/drawing/2014/main" id="{B4639FA0-8D17-4E2E-8067-E6EB837F90C3}"/>
              </a:ext>
            </a:extLst>
          </p:cNvPr>
          <p:cNvSpPr>
            <a:spLocks noGrp="1"/>
          </p:cNvSpPr>
          <p:nvPr>
            <p:ph type="sldNum" sz="quarter" idx="12"/>
          </p:nvPr>
        </p:nvSpPr>
        <p:spPr/>
        <p:txBody>
          <a:bodyPr/>
          <a:lstStyle/>
          <a:p>
            <a:fld id="{14B82451-9D74-E142-B67E-6459AEE92700}" type="slidenum">
              <a:rPr lang="en-BE" smtClean="0"/>
              <a:t>7</a:t>
            </a:fld>
            <a:endParaRPr lang="en-BE"/>
          </a:p>
        </p:txBody>
      </p:sp>
      <p:sp>
        <p:nvSpPr>
          <p:cNvPr id="3" name="Titolo 2">
            <a:extLst>
              <a:ext uri="{FF2B5EF4-FFF2-40B4-BE49-F238E27FC236}">
                <a16:creationId xmlns:a16="http://schemas.microsoft.com/office/drawing/2014/main" id="{551637D9-9407-4A6B-A7F7-36EF52863796}"/>
              </a:ext>
            </a:extLst>
          </p:cNvPr>
          <p:cNvSpPr>
            <a:spLocks noGrp="1"/>
          </p:cNvSpPr>
          <p:nvPr>
            <p:ph type="title"/>
          </p:nvPr>
        </p:nvSpPr>
        <p:spPr>
          <a:xfrm>
            <a:off x="104909" y="0"/>
            <a:ext cx="7886700" cy="596721"/>
          </a:xfrm>
        </p:spPr>
        <p:txBody>
          <a:bodyPr>
            <a:normAutofit/>
          </a:bodyPr>
          <a:lstStyle/>
          <a:p>
            <a:r>
              <a:rPr lang="it-IT" sz="2500" dirty="0"/>
              <a:t>Power plant layout</a:t>
            </a:r>
          </a:p>
        </p:txBody>
      </p:sp>
      <p:sp>
        <p:nvSpPr>
          <p:cNvPr id="9" name="Segnaposto data 8">
            <a:extLst>
              <a:ext uri="{FF2B5EF4-FFF2-40B4-BE49-F238E27FC236}">
                <a16:creationId xmlns:a16="http://schemas.microsoft.com/office/drawing/2014/main" id="{2581576F-0065-43C8-9453-61F71AA031C7}"/>
              </a:ext>
            </a:extLst>
          </p:cNvPr>
          <p:cNvSpPr>
            <a:spLocks noGrp="1"/>
          </p:cNvSpPr>
          <p:nvPr>
            <p:ph type="dt" sz="half" idx="10"/>
          </p:nvPr>
        </p:nvSpPr>
        <p:spPr/>
        <p:txBody>
          <a:bodyPr/>
          <a:lstStyle/>
          <a:p>
            <a:fld id="{6E4E0618-7441-420E-9999-1D5E17B9727D}" type="datetime3">
              <a:rPr lang="en-US" smtClean="0"/>
              <a:t>10 November 2023</a:t>
            </a:fld>
            <a:endParaRPr lang="en-BE"/>
          </a:p>
        </p:txBody>
      </p:sp>
      <p:sp>
        <p:nvSpPr>
          <p:cNvPr id="11" name="Rettangolo 10">
            <a:extLst>
              <a:ext uri="{FF2B5EF4-FFF2-40B4-BE49-F238E27FC236}">
                <a16:creationId xmlns:a16="http://schemas.microsoft.com/office/drawing/2014/main" id="{E79819BD-7BCD-A490-7D6C-09DCA23E71D3}"/>
              </a:ext>
            </a:extLst>
          </p:cNvPr>
          <p:cNvSpPr/>
          <p:nvPr/>
        </p:nvSpPr>
        <p:spPr>
          <a:xfrm>
            <a:off x="8362682" y="158839"/>
            <a:ext cx="558084" cy="59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Immagine 12">
            <a:extLst>
              <a:ext uri="{FF2B5EF4-FFF2-40B4-BE49-F238E27FC236}">
                <a16:creationId xmlns:a16="http://schemas.microsoft.com/office/drawing/2014/main" id="{FEEA65DB-BE06-49E4-81B6-7C2F52ECF825}"/>
              </a:ext>
            </a:extLst>
          </p:cNvPr>
          <p:cNvPicPr>
            <a:picLocks noChangeAspect="1"/>
          </p:cNvPicPr>
          <p:nvPr/>
        </p:nvPicPr>
        <p:blipFill rotWithShape="1">
          <a:blip r:embed="rId3"/>
          <a:srcRect l="3802" t="5467" r="5607" b="13246"/>
          <a:stretch/>
        </p:blipFill>
        <p:spPr>
          <a:xfrm>
            <a:off x="5897451" y="3390445"/>
            <a:ext cx="1995086" cy="1212421"/>
          </a:xfrm>
          <a:prstGeom prst="rect">
            <a:avLst/>
          </a:prstGeom>
        </p:spPr>
      </p:pic>
      <p:pic>
        <p:nvPicPr>
          <p:cNvPr id="5" name="Immagine 4">
            <a:extLst>
              <a:ext uri="{FF2B5EF4-FFF2-40B4-BE49-F238E27FC236}">
                <a16:creationId xmlns:a16="http://schemas.microsoft.com/office/drawing/2014/main" id="{B2B7B3C1-D402-48D5-949C-F8AFD4535182}"/>
              </a:ext>
            </a:extLst>
          </p:cNvPr>
          <p:cNvPicPr>
            <a:picLocks noChangeAspect="1"/>
          </p:cNvPicPr>
          <p:nvPr/>
        </p:nvPicPr>
        <p:blipFill rotWithShape="1">
          <a:blip r:embed="rId4"/>
          <a:srcRect b="13537"/>
          <a:stretch/>
        </p:blipFill>
        <p:spPr>
          <a:xfrm>
            <a:off x="2686050" y="3445233"/>
            <a:ext cx="2872452" cy="1157633"/>
          </a:xfrm>
          <a:prstGeom prst="rect">
            <a:avLst/>
          </a:prstGeom>
        </p:spPr>
      </p:pic>
    </p:spTree>
    <p:extLst>
      <p:ext uri="{BB962C8B-B14F-4D97-AF65-F5344CB8AC3E}">
        <p14:creationId xmlns:p14="http://schemas.microsoft.com/office/powerpoint/2010/main" val="173072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BE09-0218-9E4C-83F9-9E01B002344E}"/>
              </a:ext>
            </a:extLst>
          </p:cNvPr>
          <p:cNvSpPr>
            <a:spLocks noGrp="1"/>
          </p:cNvSpPr>
          <p:nvPr>
            <p:ph type="sldNum" sz="quarter" idx="12"/>
          </p:nvPr>
        </p:nvSpPr>
        <p:spPr/>
        <p:txBody>
          <a:bodyPr/>
          <a:lstStyle/>
          <a:p>
            <a:fld id="{14B82451-9D74-E142-B67E-6459AEE92700}" type="slidenum">
              <a:rPr lang="en-BE" smtClean="0"/>
              <a:t>8</a:t>
            </a:fld>
            <a:endParaRPr lang="en-BE"/>
          </a:p>
        </p:txBody>
      </p:sp>
      <p:sp>
        <p:nvSpPr>
          <p:cNvPr id="5" name="Title 4">
            <a:extLst>
              <a:ext uri="{FF2B5EF4-FFF2-40B4-BE49-F238E27FC236}">
                <a16:creationId xmlns:a16="http://schemas.microsoft.com/office/drawing/2014/main" id="{AE11884F-95D9-684C-ADDF-91AA4C3026B7}"/>
              </a:ext>
            </a:extLst>
          </p:cNvPr>
          <p:cNvSpPr>
            <a:spLocks noGrp="1"/>
          </p:cNvSpPr>
          <p:nvPr>
            <p:ph type="title"/>
          </p:nvPr>
        </p:nvSpPr>
        <p:spPr>
          <a:xfrm>
            <a:off x="270456" y="132927"/>
            <a:ext cx="7886700" cy="882280"/>
          </a:xfrm>
        </p:spPr>
        <p:txBody>
          <a:bodyPr>
            <a:normAutofit/>
          </a:bodyPr>
          <a:lstStyle/>
          <a:p>
            <a:r>
              <a:rPr lang="it-IT" sz="2500" dirty="0"/>
              <a:t>Input data Gas Turbine</a:t>
            </a:r>
            <a:endParaRPr lang="en-BE" sz="2500" dirty="0"/>
          </a:p>
        </p:txBody>
      </p:sp>
      <p:graphicFrame>
        <p:nvGraphicFramePr>
          <p:cNvPr id="11" name="Tabella 12">
            <a:extLst>
              <a:ext uri="{FF2B5EF4-FFF2-40B4-BE49-F238E27FC236}">
                <a16:creationId xmlns:a16="http://schemas.microsoft.com/office/drawing/2014/main" id="{D2CC7B01-8275-424D-B267-3DDA130E18E4}"/>
              </a:ext>
            </a:extLst>
          </p:cNvPr>
          <p:cNvGraphicFramePr>
            <a:graphicFrameLocks/>
          </p:cNvGraphicFramePr>
          <p:nvPr>
            <p:extLst>
              <p:ext uri="{D42A27DB-BD31-4B8C-83A1-F6EECF244321}">
                <p14:modId xmlns:p14="http://schemas.microsoft.com/office/powerpoint/2010/main" val="2359874578"/>
              </p:ext>
            </p:extLst>
          </p:nvPr>
        </p:nvGraphicFramePr>
        <p:xfrm>
          <a:off x="270456" y="880056"/>
          <a:ext cx="4451798" cy="3799812"/>
        </p:xfrm>
        <a:graphic>
          <a:graphicData uri="http://schemas.openxmlformats.org/drawingml/2006/table">
            <a:tbl>
              <a:tblPr firstCol="1" bandRow="1">
                <a:tableStyleId>{5C22544A-7EE6-4342-B048-85BDC9FD1C3A}</a:tableStyleId>
              </a:tblPr>
              <a:tblGrid>
                <a:gridCol w="2903342">
                  <a:extLst>
                    <a:ext uri="{9D8B030D-6E8A-4147-A177-3AD203B41FA5}">
                      <a16:colId xmlns:a16="http://schemas.microsoft.com/office/drawing/2014/main" val="3965488890"/>
                    </a:ext>
                  </a:extLst>
                </a:gridCol>
                <a:gridCol w="1548456">
                  <a:extLst>
                    <a:ext uri="{9D8B030D-6E8A-4147-A177-3AD203B41FA5}">
                      <a16:colId xmlns:a16="http://schemas.microsoft.com/office/drawing/2014/main" val="3142388468"/>
                    </a:ext>
                  </a:extLst>
                </a:gridCol>
              </a:tblGrid>
              <a:tr h="244632">
                <a:tc>
                  <a:txBody>
                    <a:bodyPr/>
                    <a:lstStyle/>
                    <a:p>
                      <a:pPr algn="l" fontAlgn="b"/>
                      <a:r>
                        <a:rPr lang="en-JM" sz="1200" b="1" u="none" strike="noStrike" noProof="0" dirty="0">
                          <a:solidFill>
                            <a:schemeClr val="bg1"/>
                          </a:solidFill>
                          <a:effectLst/>
                        </a:rPr>
                        <a:t>H-class Gas Turbine model </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Ansaldo GT-36-S5 </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177328383"/>
                  </a:ext>
                </a:extLst>
              </a:tr>
              <a:tr h="244632">
                <a:tc>
                  <a:txBody>
                    <a:bodyPr/>
                    <a:lstStyle/>
                    <a:p>
                      <a:pPr algn="l" fontAlgn="b"/>
                      <a:r>
                        <a:rPr lang="en-JM" sz="1200" b="1" u="none" strike="noStrike" noProof="0" dirty="0">
                          <a:solidFill>
                            <a:schemeClr val="bg1"/>
                          </a:solidFill>
                          <a:effectLst/>
                        </a:rPr>
                        <a:t>Rotational GT speed [rpm]</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3000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632120815"/>
                  </a:ext>
                </a:extLst>
              </a:tr>
              <a:tr h="244632">
                <a:tc>
                  <a:txBody>
                    <a:bodyPr/>
                    <a:lstStyle/>
                    <a:p>
                      <a:pPr algn="l" fontAlgn="b"/>
                      <a:r>
                        <a:rPr lang="en-JM" sz="1200" b="1" u="none" strike="noStrike" noProof="0" dirty="0">
                          <a:solidFill>
                            <a:schemeClr val="bg1"/>
                          </a:solidFill>
                          <a:effectLst/>
                        </a:rPr>
                        <a:t>Inlet air temperature [°C]</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15</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3526766113"/>
                  </a:ext>
                </a:extLst>
              </a:tr>
              <a:tr h="244632">
                <a:tc>
                  <a:txBody>
                    <a:bodyPr/>
                    <a:lstStyle/>
                    <a:p>
                      <a:pPr algn="l" fontAlgn="b"/>
                      <a:r>
                        <a:rPr lang="en-JM" sz="1200" b="1" u="none" strike="noStrike" noProof="0" dirty="0">
                          <a:solidFill>
                            <a:schemeClr val="bg1"/>
                          </a:solidFill>
                          <a:effectLst/>
                        </a:rPr>
                        <a:t>Inlet air pressure [bar]</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1.013</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831138619"/>
                  </a:ext>
                </a:extLst>
              </a:tr>
              <a:tr h="244632">
                <a:tc>
                  <a:txBody>
                    <a:bodyPr/>
                    <a:lstStyle/>
                    <a:p>
                      <a:pPr algn="l" fontAlgn="b"/>
                      <a:r>
                        <a:rPr lang="en-JM" sz="1200" b="1" u="none" strike="noStrike" noProof="0" dirty="0">
                          <a:solidFill>
                            <a:schemeClr val="bg1"/>
                          </a:solidFill>
                          <a:effectLst/>
                        </a:rPr>
                        <a:t>Inlet air R.H [%]</a:t>
                      </a:r>
                      <a:endParaRPr lang="en-JM" sz="1200" b="1"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60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1611463067"/>
                  </a:ext>
                </a:extLst>
              </a:tr>
              <a:tr h="1534665">
                <a:tc>
                  <a:txBody>
                    <a:bodyPr/>
                    <a:lstStyle/>
                    <a:p>
                      <a:pPr algn="l" fontAlgn="b"/>
                      <a:r>
                        <a:rPr lang="en-JM" sz="1200" b="1" u="none" strike="noStrike" noProof="0" dirty="0">
                          <a:solidFill>
                            <a:schemeClr val="bg1"/>
                          </a:solidFill>
                          <a:effectLst/>
                        </a:rPr>
                        <a:t>Fuel composition [mol%]</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CH</a:t>
                      </a:r>
                      <a:r>
                        <a:rPr lang="en-JM" sz="1200" b="1" kern="1200" baseline="-25000" noProof="0" dirty="0">
                          <a:solidFill>
                            <a:schemeClr val="bg1"/>
                          </a:solidFill>
                          <a:effectLst/>
                        </a:rPr>
                        <a:t>4</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C</a:t>
                      </a:r>
                      <a:r>
                        <a:rPr lang="en-JM" sz="1200" b="1" kern="1200" baseline="-25000" noProof="0" dirty="0">
                          <a:solidFill>
                            <a:schemeClr val="bg1"/>
                          </a:solidFill>
                          <a:effectLst/>
                        </a:rPr>
                        <a:t>2</a:t>
                      </a:r>
                      <a:r>
                        <a:rPr lang="en-JM" sz="1200" b="1" kern="1200" noProof="0" dirty="0">
                          <a:solidFill>
                            <a:schemeClr val="bg1"/>
                          </a:solidFill>
                          <a:effectLst/>
                        </a:rPr>
                        <a:t>H</a:t>
                      </a:r>
                      <a:r>
                        <a:rPr lang="en-JM" sz="1200" b="1" kern="1200" baseline="-25000" noProof="0" dirty="0">
                          <a:solidFill>
                            <a:schemeClr val="bg1"/>
                          </a:solidFill>
                          <a:effectLst/>
                        </a:rPr>
                        <a:t>6</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C</a:t>
                      </a:r>
                      <a:r>
                        <a:rPr lang="en-JM" sz="1200" b="1" kern="1200" baseline="-25000" noProof="0" dirty="0">
                          <a:solidFill>
                            <a:schemeClr val="bg1"/>
                          </a:solidFill>
                          <a:effectLst/>
                        </a:rPr>
                        <a:t>3</a:t>
                      </a:r>
                      <a:r>
                        <a:rPr lang="en-JM" sz="1200" b="1" kern="1200" noProof="0" dirty="0">
                          <a:solidFill>
                            <a:schemeClr val="bg1"/>
                          </a:solidFill>
                          <a:effectLst/>
                        </a:rPr>
                        <a:t>H</a:t>
                      </a:r>
                      <a:r>
                        <a:rPr lang="en-JM" sz="1200" b="1" kern="1200" baseline="-25000" noProof="0" dirty="0">
                          <a:solidFill>
                            <a:schemeClr val="bg1"/>
                          </a:solidFill>
                          <a:effectLst/>
                        </a:rPr>
                        <a:t>8</a:t>
                      </a:r>
                      <a:endParaRPr lang="en-JM" sz="1200" b="1" kern="1200" noProof="0" dirty="0">
                        <a:solidFill>
                          <a:schemeClr val="bg1"/>
                        </a:solidFill>
                        <a:effectLst/>
                      </a:endParaRP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C</a:t>
                      </a:r>
                      <a:r>
                        <a:rPr lang="en-JM" sz="1200" b="1" kern="1200" baseline="-25000" noProof="0" dirty="0">
                          <a:solidFill>
                            <a:schemeClr val="bg1"/>
                          </a:solidFill>
                          <a:effectLst/>
                        </a:rPr>
                        <a:t>4</a:t>
                      </a:r>
                      <a:r>
                        <a:rPr lang="en-JM" sz="1200" b="1" kern="1200" noProof="0" dirty="0">
                          <a:solidFill>
                            <a:schemeClr val="bg1"/>
                          </a:solidFill>
                          <a:effectLst/>
                        </a:rPr>
                        <a:t>H</a:t>
                      </a:r>
                      <a:r>
                        <a:rPr lang="en-JM" sz="1200" b="1" kern="1200" baseline="-25000" noProof="0" dirty="0">
                          <a:solidFill>
                            <a:schemeClr val="bg1"/>
                          </a:solidFill>
                          <a:effectLst/>
                        </a:rPr>
                        <a:t>10</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C</a:t>
                      </a:r>
                      <a:r>
                        <a:rPr lang="en-JM" sz="1200" b="1" kern="1200" baseline="-25000" noProof="0" dirty="0">
                          <a:solidFill>
                            <a:schemeClr val="bg1"/>
                          </a:solidFill>
                          <a:effectLst/>
                        </a:rPr>
                        <a:t>5</a:t>
                      </a:r>
                      <a:r>
                        <a:rPr lang="en-JM" sz="1200" b="1" kern="1200" noProof="0" dirty="0">
                          <a:solidFill>
                            <a:schemeClr val="bg1"/>
                          </a:solidFill>
                          <a:effectLst/>
                        </a:rPr>
                        <a:t>H</a:t>
                      </a:r>
                      <a:r>
                        <a:rPr lang="en-JM" sz="1200" b="1" kern="1200" baseline="-25000" noProof="0" dirty="0">
                          <a:solidFill>
                            <a:schemeClr val="bg1"/>
                          </a:solidFill>
                          <a:effectLst/>
                        </a:rPr>
                        <a:t>12</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CO</a:t>
                      </a:r>
                      <a:r>
                        <a:rPr lang="en-JM" sz="1200" b="1" kern="1200" baseline="-25000" noProof="0" dirty="0">
                          <a:solidFill>
                            <a:schemeClr val="bg1"/>
                          </a:solidFill>
                          <a:effectLst/>
                        </a:rPr>
                        <a:t>2</a:t>
                      </a:r>
                    </a:p>
                    <a:p>
                      <a:pPr marL="0" marR="0" lvl="0" indent="0" algn="l" defTabSz="685800" rtl="0" eaLnBrk="1" fontAlgn="b" latinLnBrk="0" hangingPunct="1">
                        <a:lnSpc>
                          <a:spcPct val="100000"/>
                        </a:lnSpc>
                        <a:spcBef>
                          <a:spcPts val="0"/>
                        </a:spcBef>
                        <a:spcAft>
                          <a:spcPts val="0"/>
                        </a:spcAft>
                        <a:buClrTx/>
                        <a:buSzTx/>
                        <a:buFontTx/>
                        <a:buNone/>
                        <a:tabLst/>
                        <a:defRPr/>
                      </a:pPr>
                      <a:r>
                        <a:rPr lang="en-JM" sz="1200" b="1" kern="1200" noProof="0" dirty="0">
                          <a:solidFill>
                            <a:schemeClr val="bg1"/>
                          </a:solidFill>
                          <a:effectLst/>
                        </a:rPr>
                        <a:t>       N</a:t>
                      </a:r>
                      <a:r>
                        <a:rPr lang="en-JM" sz="1200" b="1" kern="1200" baseline="-25000" noProof="0" dirty="0">
                          <a:solidFill>
                            <a:schemeClr val="bg1"/>
                          </a:solidFill>
                          <a:effectLst/>
                        </a:rPr>
                        <a:t>2</a:t>
                      </a:r>
                    </a:p>
                  </a:txBody>
                  <a:tcPr marL="72000" marR="7620" marT="7620" marB="0" anchor="ctr"/>
                </a:tc>
                <a:tc>
                  <a:txBody>
                    <a:bodyPr/>
                    <a:lstStyle/>
                    <a:p>
                      <a:pPr algn="ctr"/>
                      <a:endParaRPr lang="it-IT" sz="1200" dirty="0">
                        <a:solidFill>
                          <a:schemeClr val="accent1"/>
                        </a:solidFill>
                      </a:endParaRPr>
                    </a:p>
                    <a:p>
                      <a:pPr algn="ctr"/>
                      <a:r>
                        <a:rPr lang="it-IT" sz="1200" dirty="0">
                          <a:solidFill>
                            <a:schemeClr val="accent1"/>
                          </a:solidFill>
                        </a:rPr>
                        <a:t>89.0</a:t>
                      </a:r>
                    </a:p>
                    <a:p>
                      <a:pPr algn="ctr"/>
                      <a:r>
                        <a:rPr lang="it-IT" sz="1200" dirty="0">
                          <a:solidFill>
                            <a:schemeClr val="accent1"/>
                          </a:solidFill>
                        </a:rPr>
                        <a:t>7.0</a:t>
                      </a:r>
                    </a:p>
                    <a:p>
                      <a:pPr algn="ctr"/>
                      <a:r>
                        <a:rPr lang="it-IT" sz="1200" dirty="0">
                          <a:solidFill>
                            <a:schemeClr val="accent1"/>
                          </a:solidFill>
                        </a:rPr>
                        <a:t>1.0</a:t>
                      </a:r>
                    </a:p>
                    <a:p>
                      <a:pPr algn="ctr"/>
                      <a:r>
                        <a:rPr lang="it-IT" sz="1200" dirty="0">
                          <a:solidFill>
                            <a:schemeClr val="accent1"/>
                          </a:solidFill>
                        </a:rPr>
                        <a:t>0.1</a:t>
                      </a:r>
                    </a:p>
                    <a:p>
                      <a:pPr algn="ctr"/>
                      <a:r>
                        <a:rPr lang="it-IT" sz="1200" dirty="0">
                          <a:solidFill>
                            <a:schemeClr val="accent1"/>
                          </a:solidFill>
                        </a:rPr>
                        <a:t>0.01</a:t>
                      </a:r>
                    </a:p>
                    <a:p>
                      <a:pPr algn="ctr"/>
                      <a:r>
                        <a:rPr lang="it-IT" sz="1200" dirty="0">
                          <a:solidFill>
                            <a:schemeClr val="accent1"/>
                          </a:solidFill>
                        </a:rPr>
                        <a:t>2.0</a:t>
                      </a:r>
                    </a:p>
                    <a:p>
                      <a:pPr algn="ctr"/>
                      <a:r>
                        <a:rPr lang="it-IT" sz="1200" dirty="0">
                          <a:solidFill>
                            <a:schemeClr val="accent1"/>
                          </a:solidFill>
                        </a:rPr>
                        <a:t>0.89</a:t>
                      </a:r>
                    </a:p>
                  </a:txBody>
                  <a:tcPr anchor="ctr"/>
                </a:tc>
                <a:extLst>
                  <a:ext uri="{0D108BD9-81ED-4DB2-BD59-A6C34878D82A}">
                    <a16:rowId xmlns:a16="http://schemas.microsoft.com/office/drawing/2014/main" val="1828650901"/>
                  </a:ext>
                </a:extLst>
              </a:tr>
              <a:tr h="255543">
                <a:tc>
                  <a:txBody>
                    <a:bodyPr/>
                    <a:lstStyle/>
                    <a:p>
                      <a:pPr algn="l" fontAlgn="b"/>
                      <a:r>
                        <a:rPr lang="en-JM" sz="1200" b="1" u="none" strike="noStrike" noProof="0" dirty="0">
                          <a:solidFill>
                            <a:schemeClr val="bg1"/>
                          </a:solidFill>
                          <a:effectLst/>
                        </a:rPr>
                        <a:t>Fuel LHV [MJ/kg]</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46.506</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2415319443"/>
                  </a:ext>
                </a:extLst>
              </a:tr>
              <a:tr h="255543">
                <a:tc>
                  <a:txBody>
                    <a:bodyPr/>
                    <a:lstStyle/>
                    <a:p>
                      <a:pPr algn="l" fontAlgn="b"/>
                      <a:r>
                        <a:rPr lang="en-JM" sz="1200" b="1" u="none" strike="noStrike" noProof="0" dirty="0">
                          <a:solidFill>
                            <a:schemeClr val="bg1"/>
                          </a:solidFill>
                          <a:effectLst/>
                        </a:rPr>
                        <a:t>Fuel inlet temperature [°C]</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15</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2759412910"/>
                  </a:ext>
                </a:extLst>
              </a:tr>
              <a:tr h="255543">
                <a:tc>
                  <a:txBody>
                    <a:bodyPr/>
                    <a:lstStyle/>
                    <a:p>
                      <a:pPr algn="l" fontAlgn="b"/>
                      <a:r>
                        <a:rPr lang="en-JM" sz="1200" b="1" u="none" strike="noStrike" noProof="0" dirty="0">
                          <a:solidFill>
                            <a:schemeClr val="bg1"/>
                          </a:solidFill>
                          <a:effectLst/>
                        </a:rPr>
                        <a:t>Fuel inlet pressure [bar]</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rPr>
                        <a:t>45</a:t>
                      </a:r>
                    </a:p>
                  </a:txBody>
                  <a:tcPr marL="7620" marR="7620" marT="7620" marB="0" anchor="ctr"/>
                </a:tc>
                <a:extLst>
                  <a:ext uri="{0D108BD9-81ED-4DB2-BD59-A6C34878D82A}">
                    <a16:rowId xmlns:a16="http://schemas.microsoft.com/office/drawing/2014/main" val="3171850012"/>
                  </a:ext>
                </a:extLst>
              </a:tr>
              <a:tr h="255543">
                <a:tc>
                  <a:txBody>
                    <a:bodyPr/>
                    <a:lstStyle/>
                    <a:p>
                      <a:pPr algn="l" fontAlgn="b"/>
                      <a:r>
                        <a:rPr lang="en-JM" sz="1200" b="1" u="none" strike="noStrike" noProof="0" dirty="0">
                          <a:solidFill>
                            <a:schemeClr val="bg1"/>
                          </a:solidFill>
                          <a:effectLst/>
                        </a:rPr>
                        <a:t>Fuel temperature [°C]</a:t>
                      </a:r>
                      <a:endParaRPr lang="en-JM" sz="1200" b="1" i="0" u="none" strike="noStrike" noProof="0" dirty="0">
                        <a:solidFill>
                          <a:schemeClr val="bg1"/>
                        </a:solidFill>
                        <a:effectLst/>
                        <a:latin typeface="+mj-lt"/>
                        <a:ea typeface="Calibri Light" panose="020F0302020204030204" pitchFamily="34" charset="0"/>
                        <a:cs typeface="Calibri Light" panose="020F0302020204030204" pitchFamily="34" charset="0"/>
                      </a:endParaRPr>
                    </a:p>
                  </a:txBody>
                  <a:tcPr marL="72000" marR="7620" marT="7620" marB="0" anchor="ctr"/>
                </a:tc>
                <a:tc>
                  <a:txBody>
                    <a:bodyPr/>
                    <a:lstStyle/>
                    <a:p>
                      <a:pPr algn="ctr" fontAlgn="b"/>
                      <a:r>
                        <a:rPr lang="it-IT" sz="1200" u="none" strike="noStrike" dirty="0">
                          <a:solidFill>
                            <a:schemeClr val="accent1"/>
                          </a:solidFill>
                          <a:effectLst/>
                        </a:rPr>
                        <a:t>200</a:t>
                      </a:r>
                      <a:endParaRPr lang="it-IT" sz="1200" b="0" i="0" u="none" strike="noStrike" dirty="0">
                        <a:solidFill>
                          <a:schemeClr val="accent1"/>
                        </a:solidFill>
                        <a:effectLst/>
                        <a:latin typeface="+mj-lt"/>
                        <a:ea typeface="Calibri Light" panose="020F0302020204030204" pitchFamily="34" charset="0"/>
                        <a:cs typeface="Calibri Light" panose="020F0302020204030204" pitchFamily="34" charset="0"/>
                      </a:endParaRPr>
                    </a:p>
                  </a:txBody>
                  <a:tcPr marL="7620" marR="7620" marT="7620" marB="0" anchor="ctr"/>
                </a:tc>
                <a:extLst>
                  <a:ext uri="{0D108BD9-81ED-4DB2-BD59-A6C34878D82A}">
                    <a16:rowId xmlns:a16="http://schemas.microsoft.com/office/drawing/2014/main" val="223843730"/>
                  </a:ext>
                </a:extLst>
              </a:tr>
            </a:tbl>
          </a:graphicData>
        </a:graphic>
      </p:graphicFrame>
      <p:sp>
        <p:nvSpPr>
          <p:cNvPr id="15" name="Segnaposto data 14">
            <a:extLst>
              <a:ext uri="{FF2B5EF4-FFF2-40B4-BE49-F238E27FC236}">
                <a16:creationId xmlns:a16="http://schemas.microsoft.com/office/drawing/2014/main" id="{6A865A00-8625-402D-B2AF-4A568A139355}"/>
              </a:ext>
            </a:extLst>
          </p:cNvPr>
          <p:cNvSpPr>
            <a:spLocks noGrp="1"/>
          </p:cNvSpPr>
          <p:nvPr>
            <p:ph type="dt" sz="half" idx="10"/>
          </p:nvPr>
        </p:nvSpPr>
        <p:spPr/>
        <p:txBody>
          <a:bodyPr/>
          <a:lstStyle/>
          <a:p>
            <a:fld id="{57D618EE-A74E-420E-A6D3-E75AC12C644B}" type="datetime3">
              <a:rPr lang="en-US" smtClean="0"/>
              <a:t>10 November 2023</a:t>
            </a:fld>
            <a:endParaRPr lang="en-BE"/>
          </a:p>
        </p:txBody>
      </p:sp>
      <p:cxnSp>
        <p:nvCxnSpPr>
          <p:cNvPr id="2" name="Connettore 2 1">
            <a:extLst>
              <a:ext uri="{FF2B5EF4-FFF2-40B4-BE49-F238E27FC236}">
                <a16:creationId xmlns:a16="http://schemas.microsoft.com/office/drawing/2014/main" id="{85E2E03E-E26A-650E-0C12-0BFEA222B4A8}"/>
              </a:ext>
            </a:extLst>
          </p:cNvPr>
          <p:cNvCxnSpPr>
            <a:cxnSpLocks/>
          </p:cNvCxnSpPr>
          <p:nvPr/>
        </p:nvCxnSpPr>
        <p:spPr>
          <a:xfrm flipV="1">
            <a:off x="4820780" y="1015206"/>
            <a:ext cx="493925" cy="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CasellaDiTesto 5">
            <a:extLst>
              <a:ext uri="{FF2B5EF4-FFF2-40B4-BE49-F238E27FC236}">
                <a16:creationId xmlns:a16="http://schemas.microsoft.com/office/drawing/2014/main" id="{C2981654-2CFC-648D-7EA3-76BF01E14B38}"/>
              </a:ext>
            </a:extLst>
          </p:cNvPr>
          <p:cNvSpPr txBox="1"/>
          <p:nvPr/>
        </p:nvSpPr>
        <p:spPr>
          <a:xfrm>
            <a:off x="5314705" y="799882"/>
            <a:ext cx="3413659" cy="461665"/>
          </a:xfrm>
          <a:prstGeom prst="rect">
            <a:avLst/>
          </a:prstGeom>
          <a:noFill/>
        </p:spPr>
        <p:txBody>
          <a:bodyPr wrap="square">
            <a:spAutoFit/>
          </a:bodyPr>
          <a:lstStyle/>
          <a:p>
            <a:r>
              <a:rPr lang="it-IT" sz="1200" u="none" strike="noStrike" dirty="0">
                <a:solidFill>
                  <a:schemeClr val="accent1"/>
                </a:solidFill>
                <a:effectLst/>
                <a:latin typeface="+mj-lt"/>
                <a:ea typeface="Calibri Light" panose="020F0302020204030204" pitchFamily="34" charset="0"/>
                <a:cs typeface="Calibri Light" panose="020F0302020204030204" pitchFamily="34" charset="0"/>
              </a:rPr>
              <a:t>Nominal Power output: 515 MW</a:t>
            </a:r>
          </a:p>
          <a:p>
            <a:r>
              <a:rPr lang="it-IT" sz="1200" dirty="0">
                <a:solidFill>
                  <a:schemeClr val="accent1"/>
                </a:solidFill>
                <a:latin typeface="+mj-lt"/>
                <a:ea typeface="Calibri Light" panose="020F0302020204030204" pitchFamily="34" charset="0"/>
                <a:cs typeface="Calibri Light" panose="020F0302020204030204" pitchFamily="34" charset="0"/>
              </a:rPr>
              <a:t>Nominal exhaust gas mass flow rate: 1015 kg/s</a:t>
            </a:r>
            <a:endParaRPr lang="en-GB" sz="1200" dirty="0"/>
          </a:p>
        </p:txBody>
      </p:sp>
      <p:pic>
        <p:nvPicPr>
          <p:cNvPr id="7" name="Immagine 6">
            <a:extLst>
              <a:ext uri="{FF2B5EF4-FFF2-40B4-BE49-F238E27FC236}">
                <a16:creationId xmlns:a16="http://schemas.microsoft.com/office/drawing/2014/main" id="{3A55C618-7620-4105-AE23-C8EF4D8C2312}"/>
              </a:ext>
            </a:extLst>
          </p:cNvPr>
          <p:cNvPicPr>
            <a:picLocks noChangeAspect="1"/>
          </p:cNvPicPr>
          <p:nvPr/>
        </p:nvPicPr>
        <p:blipFill>
          <a:blip r:embed="rId2"/>
          <a:stretch>
            <a:fillRect/>
          </a:stretch>
        </p:blipFill>
        <p:spPr>
          <a:xfrm>
            <a:off x="4832319" y="1925437"/>
            <a:ext cx="4054191" cy="1844200"/>
          </a:xfrm>
          <a:prstGeom prst="rect">
            <a:avLst/>
          </a:prstGeom>
        </p:spPr>
      </p:pic>
    </p:spTree>
    <p:extLst>
      <p:ext uri="{BB962C8B-B14F-4D97-AF65-F5344CB8AC3E}">
        <p14:creationId xmlns:p14="http://schemas.microsoft.com/office/powerpoint/2010/main" val="3905941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EB8EDAC-3C49-93F7-84C6-CB63F00E7B48}"/>
              </a:ext>
            </a:extLst>
          </p:cNvPr>
          <p:cNvPicPr>
            <a:picLocks noChangeAspect="1"/>
          </p:cNvPicPr>
          <p:nvPr/>
        </p:nvPicPr>
        <p:blipFill>
          <a:blip r:embed="rId2"/>
          <a:stretch>
            <a:fillRect/>
          </a:stretch>
        </p:blipFill>
        <p:spPr>
          <a:xfrm>
            <a:off x="0" y="558083"/>
            <a:ext cx="9144000" cy="3335630"/>
          </a:xfrm>
          <a:prstGeom prst="rect">
            <a:avLst/>
          </a:prstGeom>
        </p:spPr>
      </p:pic>
      <p:sp>
        <p:nvSpPr>
          <p:cNvPr id="2" name="Segnaposto numero diapositiva 1">
            <a:extLst>
              <a:ext uri="{FF2B5EF4-FFF2-40B4-BE49-F238E27FC236}">
                <a16:creationId xmlns:a16="http://schemas.microsoft.com/office/drawing/2014/main" id="{DCCAD3A8-9893-41B9-A1C1-03F7C84F6469}"/>
              </a:ext>
            </a:extLst>
          </p:cNvPr>
          <p:cNvSpPr>
            <a:spLocks noGrp="1"/>
          </p:cNvSpPr>
          <p:nvPr>
            <p:ph type="sldNum" sz="quarter" idx="12"/>
          </p:nvPr>
        </p:nvSpPr>
        <p:spPr/>
        <p:txBody>
          <a:bodyPr/>
          <a:lstStyle/>
          <a:p>
            <a:fld id="{14B82451-9D74-E142-B67E-6459AEE92700}" type="slidenum">
              <a:rPr lang="en-BE" smtClean="0"/>
              <a:t>9</a:t>
            </a:fld>
            <a:endParaRPr lang="en-BE"/>
          </a:p>
        </p:txBody>
      </p:sp>
      <p:sp>
        <p:nvSpPr>
          <p:cNvPr id="3" name="Titolo 2">
            <a:extLst>
              <a:ext uri="{FF2B5EF4-FFF2-40B4-BE49-F238E27FC236}">
                <a16:creationId xmlns:a16="http://schemas.microsoft.com/office/drawing/2014/main" id="{8947DE62-EA7E-4E2A-8079-65EF4BC77A57}"/>
              </a:ext>
            </a:extLst>
          </p:cNvPr>
          <p:cNvSpPr>
            <a:spLocks noGrp="1"/>
          </p:cNvSpPr>
          <p:nvPr>
            <p:ph type="title"/>
          </p:nvPr>
        </p:nvSpPr>
        <p:spPr>
          <a:xfrm>
            <a:off x="233698" y="4982"/>
            <a:ext cx="7886700" cy="994172"/>
          </a:xfrm>
        </p:spPr>
        <p:txBody>
          <a:bodyPr>
            <a:normAutofit/>
          </a:bodyPr>
          <a:lstStyle/>
          <a:p>
            <a:r>
              <a:rPr lang="it-IT" sz="2500" dirty="0"/>
              <a:t>HRSG layout</a:t>
            </a:r>
          </a:p>
        </p:txBody>
      </p:sp>
      <p:sp>
        <p:nvSpPr>
          <p:cNvPr id="8" name="Segnaposto data 7">
            <a:extLst>
              <a:ext uri="{FF2B5EF4-FFF2-40B4-BE49-F238E27FC236}">
                <a16:creationId xmlns:a16="http://schemas.microsoft.com/office/drawing/2014/main" id="{585C13F7-83C7-4600-A044-833B92FB4627}"/>
              </a:ext>
            </a:extLst>
          </p:cNvPr>
          <p:cNvSpPr>
            <a:spLocks noGrp="1"/>
          </p:cNvSpPr>
          <p:nvPr>
            <p:ph type="dt" sz="half" idx="10"/>
          </p:nvPr>
        </p:nvSpPr>
        <p:spPr/>
        <p:txBody>
          <a:bodyPr/>
          <a:lstStyle/>
          <a:p>
            <a:fld id="{C4594047-02DD-4510-95B3-AB61750045AE}" type="datetime3">
              <a:rPr lang="en-US" smtClean="0"/>
              <a:t>10 November 2023</a:t>
            </a:fld>
            <a:endParaRPr lang="en-BE"/>
          </a:p>
        </p:txBody>
      </p:sp>
      <p:sp>
        <p:nvSpPr>
          <p:cNvPr id="10" name="Rettangolo 9">
            <a:extLst>
              <a:ext uri="{FF2B5EF4-FFF2-40B4-BE49-F238E27FC236}">
                <a16:creationId xmlns:a16="http://schemas.microsoft.com/office/drawing/2014/main" id="{82AA4005-D5E6-99CF-CE89-4E5CF5C2E95A}"/>
              </a:ext>
            </a:extLst>
          </p:cNvPr>
          <p:cNvSpPr/>
          <p:nvPr/>
        </p:nvSpPr>
        <p:spPr>
          <a:xfrm>
            <a:off x="8362682" y="158839"/>
            <a:ext cx="558084" cy="5967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0663734"/>
      </p:ext>
    </p:extLst>
  </p:cSld>
  <p:clrMapOvr>
    <a:masterClrMapping/>
  </p:clrMapOvr>
</p:sld>
</file>

<file path=ppt/theme/theme1.xml><?xml version="1.0" encoding="utf-8"?>
<a:theme xmlns:a="http://schemas.openxmlformats.org/drawingml/2006/main" name="Tema di Office">
  <a:themeElements>
    <a:clrScheme name="ETN">
      <a:dk1>
        <a:srgbClr val="000000"/>
      </a:dk1>
      <a:lt1>
        <a:srgbClr val="FFFFFF"/>
      </a:lt1>
      <a:dk2>
        <a:srgbClr val="44546A"/>
      </a:dk2>
      <a:lt2>
        <a:srgbClr val="E7E6E6"/>
      </a:lt2>
      <a:accent1>
        <a:srgbClr val="002A5C"/>
      </a:accent1>
      <a:accent2>
        <a:srgbClr val="CAD210"/>
      </a:accent2>
      <a:accent3>
        <a:srgbClr val="80AADC"/>
      </a:accent3>
      <a:accent4>
        <a:srgbClr val="FFC000"/>
      </a:accent4>
      <a:accent5>
        <a:srgbClr val="4DA6DB"/>
      </a:accent5>
      <a:accent6>
        <a:srgbClr val="8CB645"/>
      </a:accent6>
      <a:hlink>
        <a:srgbClr val="007FC5"/>
      </a:hlink>
      <a:folHlink>
        <a:srgbClr val="0059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1A99EBD-1CB5-4E92-B28D-02FB929BED4F}" vid="{7B700F02-AC75-4F51-A6CF-A81EFA0BDF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ETN-PPT-template-2023 (2)</Template>
  <TotalTime>2987</TotalTime>
  <Words>1625</Words>
  <Application>Microsoft Office PowerPoint</Application>
  <PresentationFormat>Presentazione su schermo (16:9)</PresentationFormat>
  <Paragraphs>369</Paragraphs>
  <Slides>27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Calibri</vt:lpstr>
      <vt:lpstr>Wingdings</vt:lpstr>
      <vt:lpstr>Tema di Office</vt:lpstr>
      <vt:lpstr>Part-load performance of Natural Gas Combined Cycles integrated with post-combustion CO2 capture </vt:lpstr>
      <vt:lpstr>NGCC with Post-combustion CO2 capture</vt:lpstr>
      <vt:lpstr>NGCC design</vt:lpstr>
      <vt:lpstr>CO2 capture and compression section design</vt:lpstr>
      <vt:lpstr>Strategies for steam extraction</vt:lpstr>
      <vt:lpstr>Natural Gas Combined Cycle</vt:lpstr>
      <vt:lpstr>Power plant layout</vt:lpstr>
      <vt:lpstr>Input data Gas Turbine</vt:lpstr>
      <vt:lpstr>HRSG layout</vt:lpstr>
      <vt:lpstr>HRSG layout</vt:lpstr>
      <vt:lpstr>HRSG layout</vt:lpstr>
      <vt:lpstr>HRSG layout</vt:lpstr>
      <vt:lpstr>HRSG layout</vt:lpstr>
      <vt:lpstr>Input data for HRSG</vt:lpstr>
      <vt:lpstr>Design Results – Main output data</vt:lpstr>
      <vt:lpstr>Design Results – Plots </vt:lpstr>
      <vt:lpstr>Design Results – Plots </vt:lpstr>
      <vt:lpstr>CO2 capture and compression section</vt:lpstr>
      <vt:lpstr>Power plant layout</vt:lpstr>
      <vt:lpstr>Power plant layout</vt:lpstr>
      <vt:lpstr>Input data CO2 absorption process</vt:lpstr>
      <vt:lpstr>Input data CO2 absorption process</vt:lpstr>
      <vt:lpstr>Input data CO2 compression section</vt:lpstr>
      <vt:lpstr>Next steps</vt:lpstr>
      <vt:lpstr>Thank you for your attention</vt:lpstr>
      <vt:lpstr>Appendix</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Part-load performance of a NGCC power plant integrated with post-combustion CO2 capture</dc:title>
  <dc:creator>Simona Calenda</dc:creator>
  <cp:lastModifiedBy>Andrea Zelaschi</cp:lastModifiedBy>
  <cp:revision>31</cp:revision>
  <dcterms:created xsi:type="dcterms:W3CDTF">2023-11-02T10:13:57Z</dcterms:created>
  <dcterms:modified xsi:type="dcterms:W3CDTF">2023-11-10T11:43:00Z</dcterms:modified>
</cp:coreProperties>
</file>