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6" r:id="rId2"/>
  </p:sldMasterIdLst>
  <p:notesMasterIdLst>
    <p:notesMasterId r:id="rId7"/>
  </p:notesMasterIdLst>
  <p:sldIdLst>
    <p:sldId id="1041" r:id="rId3"/>
    <p:sldId id="2134804332" r:id="rId4"/>
    <p:sldId id="1045" r:id="rId5"/>
    <p:sldId id="2145708123" r:id="rId6"/>
  </p:sldIdLst>
  <p:sldSz cx="12192000" cy="6858000"/>
  <p:notesSz cx="6799263" cy="9929813"/>
  <p:defaultTextStyle>
    <a:defPPr>
      <a:defRPr lang="en-B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er Björkqvist (ETN)" initials="CB(" lastIdx="1" clrIdx="0">
    <p:extLst>
      <p:ext uri="{19B8F6BF-5375-455C-9EA6-DF929625EA0E}">
        <p15:presenceInfo xmlns:p15="http://schemas.microsoft.com/office/powerpoint/2012/main" userId="Christer Björkqvist (ET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0" autoAdjust="0"/>
    <p:restoredTop sz="94660"/>
  </p:normalViewPr>
  <p:slideViewPr>
    <p:cSldViewPr snapToGrid="0">
      <p:cViewPr>
        <p:scale>
          <a:sx n="90" d="100"/>
          <a:sy n="90" d="100"/>
        </p:scale>
        <p:origin x="1104" y="97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6347" cy="498215"/>
          </a:xfrm>
          <a:prstGeom prst="rect">
            <a:avLst/>
          </a:prstGeom>
        </p:spPr>
        <p:txBody>
          <a:bodyPr vert="horz" lIns="91449" tIns="45725" rIns="91449" bIns="45725" rtlCol="0"/>
          <a:lstStyle>
            <a:lvl1pPr algn="l">
              <a:defRPr sz="1200"/>
            </a:lvl1pPr>
          </a:lstStyle>
          <a:p>
            <a:endParaRPr lang="en-BE"/>
          </a:p>
        </p:txBody>
      </p:sp>
      <p:sp>
        <p:nvSpPr>
          <p:cNvPr id="3" name="Date Placeholder 2"/>
          <p:cNvSpPr>
            <a:spLocks noGrp="1"/>
          </p:cNvSpPr>
          <p:nvPr>
            <p:ph type="dt" idx="1"/>
          </p:nvPr>
        </p:nvSpPr>
        <p:spPr>
          <a:xfrm>
            <a:off x="3851343" y="0"/>
            <a:ext cx="2946347" cy="498215"/>
          </a:xfrm>
          <a:prstGeom prst="rect">
            <a:avLst/>
          </a:prstGeom>
        </p:spPr>
        <p:txBody>
          <a:bodyPr vert="horz" lIns="91449" tIns="45725" rIns="91449" bIns="45725" rtlCol="0"/>
          <a:lstStyle>
            <a:lvl1pPr algn="r">
              <a:defRPr sz="1200"/>
            </a:lvl1pPr>
          </a:lstStyle>
          <a:p>
            <a:fld id="{758EA339-880F-4268-9472-0BBB0B707D9D}" type="datetimeFigureOut">
              <a:rPr lang="en-BE" smtClean="0"/>
              <a:t>26/10/2021</a:t>
            </a:fld>
            <a:endParaRPr lang="en-BE"/>
          </a:p>
        </p:txBody>
      </p:sp>
      <p:sp>
        <p:nvSpPr>
          <p:cNvPr id="4" name="Slide Image Placeholder 3"/>
          <p:cNvSpPr>
            <a:spLocks noGrp="1" noRot="1" noChangeAspect="1"/>
          </p:cNvSpPr>
          <p:nvPr>
            <p:ph type="sldImg" idx="2"/>
          </p:nvPr>
        </p:nvSpPr>
        <p:spPr>
          <a:xfrm>
            <a:off x="422275" y="1241425"/>
            <a:ext cx="5954713" cy="3349625"/>
          </a:xfrm>
          <a:prstGeom prst="rect">
            <a:avLst/>
          </a:prstGeom>
          <a:noFill/>
          <a:ln w="12700">
            <a:solidFill>
              <a:prstClr val="black"/>
            </a:solidFill>
          </a:ln>
        </p:spPr>
        <p:txBody>
          <a:bodyPr vert="horz" lIns="91449" tIns="45725" rIns="91449" bIns="45725" rtlCol="0" anchor="ctr"/>
          <a:lstStyle/>
          <a:p>
            <a:endParaRPr lang="en-BE"/>
          </a:p>
        </p:txBody>
      </p:sp>
      <p:sp>
        <p:nvSpPr>
          <p:cNvPr id="5" name="Notes Placeholder 4"/>
          <p:cNvSpPr>
            <a:spLocks noGrp="1"/>
          </p:cNvSpPr>
          <p:nvPr>
            <p:ph type="body" sz="quarter" idx="3"/>
          </p:nvPr>
        </p:nvSpPr>
        <p:spPr>
          <a:xfrm>
            <a:off x="679927" y="4778723"/>
            <a:ext cx="5439410" cy="3909864"/>
          </a:xfrm>
          <a:prstGeom prst="rect">
            <a:avLst/>
          </a:prstGeom>
        </p:spPr>
        <p:txBody>
          <a:bodyPr vert="horz" lIns="91449" tIns="45725" rIns="91449" bIns="4572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BE"/>
          </a:p>
        </p:txBody>
      </p:sp>
      <p:sp>
        <p:nvSpPr>
          <p:cNvPr id="6" name="Footer Placeholder 5"/>
          <p:cNvSpPr>
            <a:spLocks noGrp="1"/>
          </p:cNvSpPr>
          <p:nvPr>
            <p:ph type="ftr" sz="quarter" idx="4"/>
          </p:nvPr>
        </p:nvSpPr>
        <p:spPr>
          <a:xfrm>
            <a:off x="1" y="9431599"/>
            <a:ext cx="2946347" cy="498214"/>
          </a:xfrm>
          <a:prstGeom prst="rect">
            <a:avLst/>
          </a:prstGeom>
        </p:spPr>
        <p:txBody>
          <a:bodyPr vert="horz" lIns="91449" tIns="45725" rIns="91449" bIns="45725" rtlCol="0" anchor="b"/>
          <a:lstStyle>
            <a:lvl1pPr algn="l">
              <a:defRPr sz="1200"/>
            </a:lvl1pPr>
          </a:lstStyle>
          <a:p>
            <a:endParaRPr lang="en-BE"/>
          </a:p>
        </p:txBody>
      </p:sp>
      <p:sp>
        <p:nvSpPr>
          <p:cNvPr id="7" name="Slide Number Placeholder 6"/>
          <p:cNvSpPr>
            <a:spLocks noGrp="1"/>
          </p:cNvSpPr>
          <p:nvPr>
            <p:ph type="sldNum" sz="quarter" idx="5"/>
          </p:nvPr>
        </p:nvSpPr>
        <p:spPr>
          <a:xfrm>
            <a:off x="3851343" y="9431599"/>
            <a:ext cx="2946347" cy="498214"/>
          </a:xfrm>
          <a:prstGeom prst="rect">
            <a:avLst/>
          </a:prstGeom>
        </p:spPr>
        <p:txBody>
          <a:bodyPr vert="horz" lIns="91449" tIns="45725" rIns="91449" bIns="45725" rtlCol="0" anchor="b"/>
          <a:lstStyle>
            <a:lvl1pPr algn="r">
              <a:defRPr sz="1200"/>
            </a:lvl1pPr>
          </a:lstStyle>
          <a:p>
            <a:fld id="{F4CB1090-DEFE-4B96-8431-DDB5B7F06A77}" type="slidenum">
              <a:rPr lang="en-BE" smtClean="0"/>
              <a:t>‹#›</a:t>
            </a:fld>
            <a:endParaRPr lang="en-BE"/>
          </a:p>
        </p:txBody>
      </p:sp>
    </p:spTree>
    <p:extLst>
      <p:ext uri="{BB962C8B-B14F-4D97-AF65-F5344CB8AC3E}">
        <p14:creationId xmlns:p14="http://schemas.microsoft.com/office/powerpoint/2010/main" val="42608351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xfrm>
            <a:off x="-223838" y="808038"/>
            <a:ext cx="7191376" cy="40449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GB" altLang="en-US" dirty="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43024" indent="-285779" eaLnBrk="0" hangingPunct="0">
              <a:defRPr>
                <a:solidFill>
                  <a:schemeClr val="tx1"/>
                </a:solidFill>
                <a:latin typeface="Calibri" panose="020F0502020204030204" pitchFamily="34" charset="0"/>
                <a:cs typeface="Arial" panose="020B0604020202020204" pitchFamily="34" charset="0"/>
              </a:defRPr>
            </a:lvl2pPr>
            <a:lvl3pPr marL="1143114" indent="-228623" eaLnBrk="0" hangingPunct="0">
              <a:defRPr>
                <a:solidFill>
                  <a:schemeClr val="tx1"/>
                </a:solidFill>
                <a:latin typeface="Calibri" panose="020F0502020204030204" pitchFamily="34" charset="0"/>
                <a:cs typeface="Arial" panose="020B0604020202020204" pitchFamily="34" charset="0"/>
              </a:defRPr>
            </a:lvl3pPr>
            <a:lvl4pPr marL="1600360" indent="-228623" eaLnBrk="0" hangingPunct="0">
              <a:defRPr>
                <a:solidFill>
                  <a:schemeClr val="tx1"/>
                </a:solidFill>
                <a:latin typeface="Calibri" panose="020F0502020204030204" pitchFamily="34" charset="0"/>
                <a:cs typeface="Arial" panose="020B0604020202020204" pitchFamily="34" charset="0"/>
              </a:defRPr>
            </a:lvl4pPr>
            <a:lvl5pPr marL="2057606" indent="-228623" eaLnBrk="0" hangingPunct="0">
              <a:defRPr>
                <a:solidFill>
                  <a:schemeClr val="tx1"/>
                </a:solidFill>
                <a:latin typeface="Calibri" panose="020F0502020204030204" pitchFamily="34" charset="0"/>
                <a:cs typeface="Arial" panose="020B0604020202020204" pitchFamily="34" charset="0"/>
              </a:defRPr>
            </a:lvl5pPr>
            <a:lvl6pPr marL="2514851" indent="-228623"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2097" indent="-228623"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343" indent="-228623"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589" indent="-228623"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defTabSz="914491" eaLnBrk="1" fontAlgn="base" hangingPunct="1">
              <a:spcBef>
                <a:spcPct val="0"/>
              </a:spcBef>
              <a:spcAft>
                <a:spcPct val="0"/>
              </a:spcAft>
              <a:defRPr/>
            </a:pPr>
            <a:fld id="{7899AA94-5156-4FFA-9770-9FEFCADFC53D}" type="slidenum">
              <a:rPr lang="en-GB" altLang="en-US">
                <a:solidFill>
                  <a:srgbClr val="000000"/>
                </a:solidFill>
              </a:rPr>
              <a:pPr defTabSz="914491" eaLnBrk="1" fontAlgn="base" hangingPunct="1">
                <a:spcBef>
                  <a:spcPct val="0"/>
                </a:spcBef>
                <a:spcAft>
                  <a:spcPct val="0"/>
                </a:spcAft>
                <a:defRPr/>
              </a:pPr>
              <a:t>2</a:t>
            </a:fld>
            <a:endParaRPr lang="en-GB" altLang="en-US" dirty="0">
              <a:solidFill>
                <a:srgbClr val="000000"/>
              </a:solidFill>
            </a:endParaRPr>
          </a:p>
        </p:txBody>
      </p:sp>
    </p:spTree>
    <p:extLst>
      <p:ext uri="{BB962C8B-B14F-4D97-AF65-F5344CB8AC3E}">
        <p14:creationId xmlns:p14="http://schemas.microsoft.com/office/powerpoint/2010/main" val="2887883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BE" dirty="0"/>
          </a:p>
        </p:txBody>
      </p:sp>
      <p:sp>
        <p:nvSpPr>
          <p:cNvPr id="4" name="Slide Number Placeholder 3"/>
          <p:cNvSpPr>
            <a:spLocks noGrp="1"/>
          </p:cNvSpPr>
          <p:nvPr>
            <p:ph type="sldNum" sz="quarter" idx="5"/>
          </p:nvPr>
        </p:nvSpPr>
        <p:spPr/>
        <p:txBody>
          <a:bodyPr/>
          <a:lstStyle/>
          <a:p>
            <a:pPr defTabSz="914491" fontAlgn="base">
              <a:spcBef>
                <a:spcPct val="0"/>
              </a:spcBef>
              <a:spcAft>
                <a:spcPct val="0"/>
              </a:spcAft>
              <a:defRPr/>
            </a:pPr>
            <a:fld id="{C3002E76-C133-42D6-99C7-02903B597557}" type="slidenum">
              <a:rPr lang="en-GB" altLang="en-US">
                <a:solidFill>
                  <a:prstClr val="black"/>
                </a:solidFill>
                <a:latin typeface="Calibri" panose="020F0502020204030204" pitchFamily="34" charset="0"/>
                <a:cs typeface="Arial" panose="020B0604020202020204" pitchFamily="34" charset="0"/>
              </a:rPr>
              <a:pPr defTabSz="914491" fontAlgn="base">
                <a:spcBef>
                  <a:spcPct val="0"/>
                </a:spcBef>
                <a:spcAft>
                  <a:spcPct val="0"/>
                </a:spcAft>
                <a:defRPr/>
              </a:pPr>
              <a:t>3</a:t>
            </a:fld>
            <a:endParaRPr lang="en-GB" altLang="en-US" dirty="0">
              <a:solidFill>
                <a:prstClr val="black"/>
              </a:solidFill>
              <a:latin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6797285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tags" Target="../tags/tag4.xml"/><Relationship Id="rId7" Type="http://schemas.openxmlformats.org/officeDocument/2006/relationships/image" Target="../media/image5.png"/><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4.emf"/><Relationship Id="rId5" Type="http://schemas.openxmlformats.org/officeDocument/2006/relationships/oleObject" Target="../embeddings/oleObject2.bin"/><Relationship Id="rId4"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tags" Target="../tags/tag2.xml"/><Relationship Id="rId7" Type="http://schemas.openxmlformats.org/officeDocument/2006/relationships/image" Target="../media/image5.png"/><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image" Target="../media/image4.emf"/><Relationship Id="rId5" Type="http://schemas.openxmlformats.org/officeDocument/2006/relationships/oleObject" Target="../embeddings/oleObject1.bin"/><Relationship Id="rId4"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sp>
        <p:nvSpPr>
          <p:cNvPr id="3" name="Rectangle 2"/>
          <p:cNvSpPr/>
          <p:nvPr userDrawn="1"/>
        </p:nvSpPr>
        <p:spPr>
          <a:xfrm>
            <a:off x="0" y="6400800"/>
            <a:ext cx="12192000" cy="4572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121909" tIns="60955" rIns="121909" bIns="60955" anchor="ctr"/>
          <a:lstStyle/>
          <a:p>
            <a:pPr algn="ctr" fontAlgn="auto">
              <a:spcBef>
                <a:spcPts val="0"/>
              </a:spcBef>
              <a:spcAft>
                <a:spcPts val="0"/>
              </a:spcAft>
              <a:defRPr/>
            </a:pPr>
            <a:endParaRPr lang="en-GB" sz="2400" dirty="0">
              <a:solidFill>
                <a:prstClr val="white"/>
              </a:solidFill>
            </a:endParaRPr>
          </a:p>
        </p:txBody>
      </p:sp>
      <p:sp>
        <p:nvSpPr>
          <p:cNvPr id="4" name="TextBox 3"/>
          <p:cNvSpPr txBox="1">
            <a:spLocks noChangeArrowheads="1"/>
          </p:cNvSpPr>
          <p:nvPr userDrawn="1"/>
        </p:nvSpPr>
        <p:spPr bwMode="auto">
          <a:xfrm>
            <a:off x="3071313" y="6400800"/>
            <a:ext cx="6049433" cy="448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909" tIns="60955" rIns="121909" bIns="60955"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defRPr/>
            </a:pPr>
            <a:r>
              <a:rPr lang="es-ES" altLang="en-US" sz="1600" dirty="0">
                <a:solidFill>
                  <a:srgbClr val="FFFFFF"/>
                </a:solidFill>
                <a:latin typeface="Arial" pitchFamily="34" charset="0"/>
              </a:rPr>
              <a:t>ETN Global</a:t>
            </a:r>
            <a:endParaRPr lang="en-GB" altLang="en-US" sz="1600" dirty="0">
              <a:solidFill>
                <a:srgbClr val="FFFFFF"/>
              </a:solidFill>
              <a:latin typeface="Arial" pitchFamily="34" charset="0"/>
            </a:endParaRPr>
          </a:p>
        </p:txBody>
      </p:sp>
      <p:pic>
        <p:nvPicPr>
          <p:cNvPr id="5" name="Picture 9" descr="\\ETN-NAS-SERVER\all ETN docs\ETN\06 Communications\11 Visual Identity\ETN Global Logo\LOGO-ETN_GLOBAL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6400" y="381003"/>
            <a:ext cx="459317" cy="1284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
          <p:cNvSpPr>
            <a:spLocks noGrp="1"/>
          </p:cNvSpPr>
          <p:nvPr>
            <p:ph type="title"/>
          </p:nvPr>
        </p:nvSpPr>
        <p:spPr>
          <a:xfrm>
            <a:off x="979851" y="485800"/>
            <a:ext cx="10972800" cy="1143000"/>
          </a:xfrm>
        </p:spPr>
        <p:txBody>
          <a:bodyPr>
            <a:normAutofit/>
          </a:bodyPr>
          <a:lstStyle>
            <a:lvl1pPr marL="224334" indent="0">
              <a:defRPr sz="5333" b="1">
                <a:solidFill>
                  <a:srgbClr val="002A5C"/>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6" name="Slide Number Placeholder 5"/>
          <p:cNvSpPr>
            <a:spLocks noGrp="1"/>
          </p:cNvSpPr>
          <p:nvPr>
            <p:ph type="sldNum" sz="quarter" idx="10"/>
          </p:nvPr>
        </p:nvSpPr>
        <p:spPr>
          <a:xfrm>
            <a:off x="9203267" y="6441017"/>
            <a:ext cx="2844800" cy="364067"/>
          </a:xfrm>
          <a:prstGeom prst="rect">
            <a:avLst/>
          </a:prstGeom>
        </p:spPr>
        <p:txBody>
          <a:bodyPr vert="horz" wrap="square" lIns="91432" tIns="45716" rIns="91432" bIns="45716" numCol="1" anchor="ctr" anchorCtr="0" compatLnSpc="1">
            <a:prstTxWarp prst="textNoShape">
              <a:avLst/>
            </a:prstTxWarp>
          </a:bodyPr>
          <a:lstStyle>
            <a:lvl1pPr algn="r">
              <a:defRPr sz="1867">
                <a:solidFill>
                  <a:srgbClr val="FFFFFF"/>
                </a:solidFill>
                <a:latin typeface="Arial" panose="020B0604020202020204" pitchFamily="34" charset="0"/>
              </a:defRPr>
            </a:lvl1pPr>
          </a:lstStyle>
          <a:p>
            <a:fld id="{0B6E0425-28FF-4F17-836A-D2E4E930D4F9}" type="slidenum">
              <a:rPr lang="en-GB" altLang="en-US"/>
              <a:pPr/>
              <a:t>‹#›</a:t>
            </a:fld>
            <a:endParaRPr lang="en-GB" altLang="en-US" dirty="0"/>
          </a:p>
        </p:txBody>
      </p:sp>
    </p:spTree>
    <p:extLst>
      <p:ext uri="{BB962C8B-B14F-4D97-AF65-F5344CB8AC3E}">
        <p14:creationId xmlns:p14="http://schemas.microsoft.com/office/powerpoint/2010/main" val="42585047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lvl1pPr>
              <a:defRPr>
                <a:latin typeface="GE Inspira Sans" panose="020B0503060000000003" pitchFamily="34" charset="0"/>
              </a:defRPr>
            </a:lvl1pPr>
          </a:lstStyle>
          <a:p>
            <a:pPr>
              <a:defRPr/>
            </a:pPr>
            <a:fld id="{00E6A5BD-C011-4A45-AA3A-201790FB7F2B}" type="slidenum">
              <a:rPr lang="en-CA" smtClean="0">
                <a:solidFill>
                  <a:srgbClr val="63666A"/>
                </a:solidFill>
              </a:rPr>
              <a:pPr>
                <a:defRPr/>
              </a:pPr>
              <a:t>‹#›</a:t>
            </a:fld>
            <a:endParaRPr lang="en-CA" dirty="0">
              <a:solidFill>
                <a:srgbClr val="63666A"/>
              </a:solidFill>
            </a:endParaRPr>
          </a:p>
        </p:txBody>
      </p:sp>
      <p:sp>
        <p:nvSpPr>
          <p:cNvPr id="11" name="Title 1"/>
          <p:cNvSpPr>
            <a:spLocks noGrp="1"/>
          </p:cNvSpPr>
          <p:nvPr>
            <p:ph type="title" hasCustomPrompt="1"/>
          </p:nvPr>
        </p:nvSpPr>
        <p:spPr>
          <a:xfrm>
            <a:off x="495300" y="409479"/>
            <a:ext cx="11201400" cy="914400"/>
          </a:xfrm>
        </p:spPr>
        <p:txBody>
          <a:bodyPr/>
          <a:lstStyle>
            <a:lvl1pPr>
              <a:defRPr>
                <a:latin typeface="GE Inspira Sans" panose="020B0503060000000003" pitchFamily="34" charset="0"/>
              </a:defRPr>
            </a:lvl1pPr>
          </a:lstStyle>
          <a:p>
            <a:r>
              <a:rPr lang="en-US" dirty="0"/>
              <a:t>Title Only</a:t>
            </a:r>
            <a:endParaRPr lang="en-CA" dirty="0"/>
          </a:p>
        </p:txBody>
      </p:sp>
    </p:spTree>
    <p:extLst>
      <p:ext uri="{BB962C8B-B14F-4D97-AF65-F5344CB8AC3E}">
        <p14:creationId xmlns:p14="http://schemas.microsoft.com/office/powerpoint/2010/main" val="195216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3_Title Slide">
    <p:spTree>
      <p:nvGrpSpPr>
        <p:cNvPr id="1" name=""/>
        <p:cNvGrpSpPr/>
        <p:nvPr/>
      </p:nvGrpSpPr>
      <p:grpSpPr>
        <a:xfrm>
          <a:off x="0" y="0"/>
          <a:ext cx="0" cy="0"/>
          <a:chOff x="0" y="0"/>
          <a:chExt cx="0" cy="0"/>
        </a:xfrm>
      </p:grpSpPr>
      <p:sp>
        <p:nvSpPr>
          <p:cNvPr id="4" name="Rectangle 3"/>
          <p:cNvSpPr/>
          <p:nvPr userDrawn="1"/>
        </p:nvSpPr>
        <p:spPr>
          <a:xfrm>
            <a:off x="0" y="0"/>
            <a:ext cx="12192000" cy="68580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3467" dirty="0">
              <a:solidFill>
                <a:prstClr val="white"/>
              </a:solidFill>
              <a:latin typeface="Arial" panose="020B0604020202020204" pitchFamily="34" charset="0"/>
              <a:cs typeface="Arial" panose="020B0604020202020204" pitchFamily="34" charset="0"/>
            </a:endParaRPr>
          </a:p>
        </p:txBody>
      </p:sp>
      <p:pic>
        <p:nvPicPr>
          <p:cNvPr id="5" name="Picture 9" descr="\\ETN-NAS-SERVER\all ETN docs\ETN\06 Communications\11 Visual Identity\ETN Global Logo\LOGO-ETN_GLOBAL-NEG.png"/>
          <p:cNvPicPr>
            <a:picLocks noChangeArrowheads="1"/>
          </p:cNvPicPr>
          <p:nvPr userDrawn="1"/>
        </p:nvPicPr>
        <p:blipFill>
          <a:blip r:embed="rId2" cstate="print">
            <a:extLst>
              <a:ext uri="{28A0092B-C50C-407E-A947-70E740481C1C}">
                <a14:useLocalDpi xmlns:a14="http://schemas.microsoft.com/office/drawing/2010/main" val="0"/>
              </a:ext>
            </a:extLst>
          </a:blip>
          <a:srcRect r="3732"/>
          <a:stretch>
            <a:fillRect/>
          </a:stretch>
        </p:blipFill>
        <p:spPr bwMode="auto">
          <a:xfrm>
            <a:off x="8953502" y="-213784"/>
            <a:ext cx="2933700" cy="5573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
          <p:cNvSpPr>
            <a:spLocks noGrp="1"/>
          </p:cNvSpPr>
          <p:nvPr>
            <p:ph type="ctrTitle"/>
          </p:nvPr>
        </p:nvSpPr>
        <p:spPr>
          <a:xfrm>
            <a:off x="304800" y="1828832"/>
            <a:ext cx="8026400" cy="1887537"/>
          </a:xfrm>
          <a:noFill/>
        </p:spPr>
        <p:txBody>
          <a:bodyPr/>
          <a:lstStyle>
            <a:lvl1pPr>
              <a:defRPr sz="3467" b="1">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13" name="Subtitle 2"/>
          <p:cNvSpPr>
            <a:spLocks noGrp="1"/>
          </p:cNvSpPr>
          <p:nvPr>
            <p:ph type="subTitle" idx="1"/>
          </p:nvPr>
        </p:nvSpPr>
        <p:spPr>
          <a:xfrm>
            <a:off x="304800" y="3834441"/>
            <a:ext cx="8128000" cy="590909"/>
          </a:xfrm>
          <a:prstGeom prst="rect">
            <a:avLst/>
          </a:prstGeom>
        </p:spPr>
        <p:txBody>
          <a:bodyPr>
            <a:normAutofit/>
          </a:bodyPr>
          <a:lstStyle>
            <a:lvl1pPr marL="0" indent="0" algn="ctr">
              <a:buNone/>
              <a:defRPr sz="2667">
                <a:solidFill>
                  <a:schemeClr val="bg1"/>
                </a:solidFill>
                <a:latin typeface="Arial" panose="020B0604020202020204" pitchFamily="34" charset="0"/>
                <a:cs typeface="Arial" panose="020B0604020202020204"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17888193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5_Title Slide">
    <p:spTree>
      <p:nvGrpSpPr>
        <p:cNvPr id="1" name=""/>
        <p:cNvGrpSpPr/>
        <p:nvPr/>
      </p:nvGrpSpPr>
      <p:grpSpPr>
        <a:xfrm>
          <a:off x="0" y="0"/>
          <a:ext cx="0" cy="0"/>
          <a:chOff x="0" y="0"/>
          <a:chExt cx="0" cy="0"/>
        </a:xfrm>
      </p:grpSpPr>
      <p:sp>
        <p:nvSpPr>
          <p:cNvPr id="4" name="Rectangle 3"/>
          <p:cNvSpPr/>
          <p:nvPr userDrawn="1"/>
        </p:nvSpPr>
        <p:spPr>
          <a:xfrm>
            <a:off x="0" y="6400800"/>
            <a:ext cx="12192000" cy="4572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2400" dirty="0">
              <a:solidFill>
                <a:prstClr val="white"/>
              </a:solidFill>
            </a:endParaRPr>
          </a:p>
        </p:txBody>
      </p:sp>
      <p:sp>
        <p:nvSpPr>
          <p:cNvPr id="5" name="TextBox 4"/>
          <p:cNvSpPr txBox="1">
            <a:spLocks noChangeArrowheads="1"/>
          </p:cNvSpPr>
          <p:nvPr userDrawn="1"/>
        </p:nvSpPr>
        <p:spPr bwMode="auto">
          <a:xfrm>
            <a:off x="3071301" y="6400800"/>
            <a:ext cx="6049433" cy="448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defRPr/>
            </a:pPr>
            <a:r>
              <a:rPr lang="es-ES" altLang="en-US" sz="1600" dirty="0">
                <a:solidFill>
                  <a:srgbClr val="FFFFFF"/>
                </a:solidFill>
                <a:latin typeface="Arial" pitchFamily="34" charset="0"/>
              </a:rPr>
              <a:t>ETN Global</a:t>
            </a:r>
            <a:endParaRPr lang="en-GB" altLang="en-US" sz="1600" dirty="0">
              <a:solidFill>
                <a:srgbClr val="FFFFFF"/>
              </a:solidFill>
              <a:latin typeface="Arial" pitchFamily="34" charset="0"/>
            </a:endParaRPr>
          </a:p>
        </p:txBody>
      </p:sp>
      <p:pic>
        <p:nvPicPr>
          <p:cNvPr id="6" name="Picture 9" descr="\\ETN-NAS-SERVER\all ETN docs\ETN\06 Communications\11 Visual Identity\ETN Global Logo\LOGO-ETN_GLOBAL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6400" y="381003"/>
            <a:ext cx="459317" cy="1284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
          <p:cNvSpPr>
            <a:spLocks noGrp="1"/>
          </p:cNvSpPr>
          <p:nvPr>
            <p:ph type="title"/>
          </p:nvPr>
        </p:nvSpPr>
        <p:spPr>
          <a:xfrm>
            <a:off x="979851" y="485800"/>
            <a:ext cx="10972800" cy="1143000"/>
          </a:xfrm>
        </p:spPr>
        <p:txBody>
          <a:bodyPr>
            <a:normAutofit/>
          </a:bodyPr>
          <a:lstStyle>
            <a:lvl1pPr marL="224361" indent="0">
              <a:defRPr sz="5333" b="1">
                <a:solidFill>
                  <a:srgbClr val="002A5C"/>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13" name="Content Placeholder 2"/>
          <p:cNvSpPr>
            <a:spLocks noGrp="1"/>
          </p:cNvSpPr>
          <p:nvPr>
            <p:ph idx="1"/>
          </p:nvPr>
        </p:nvSpPr>
        <p:spPr>
          <a:xfrm>
            <a:off x="979851" y="1905000"/>
            <a:ext cx="10972800" cy="4221163"/>
          </a:xfrm>
          <a:prstGeom prst="rect">
            <a:avLst/>
          </a:prstGeom>
        </p:spPr>
        <p:txBody>
          <a:bodyPr/>
          <a:lstStyle>
            <a:lvl1pPr marL="457189" indent="-457189">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1pPr>
            <a:lvl2pPr marL="990575" indent="-380990">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2pPr>
            <a:lvl3pPr marL="1523962" indent="-304792">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3pPr>
            <a:lvl4pPr marL="2133547" indent="-304792">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4pPr>
            <a:lvl5pPr>
              <a:defRPr>
                <a:solidFill>
                  <a:srgbClr val="002A5C"/>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3"/>
            <a:r>
              <a:rPr lang="en-US" dirty="0"/>
              <a:t>Fifth level</a:t>
            </a:r>
            <a:endParaRPr lang="en-GB" dirty="0"/>
          </a:p>
        </p:txBody>
      </p:sp>
      <p:sp>
        <p:nvSpPr>
          <p:cNvPr id="7" name="Slide Number Placeholder 5"/>
          <p:cNvSpPr>
            <a:spLocks noGrp="1"/>
          </p:cNvSpPr>
          <p:nvPr>
            <p:ph type="sldNum" sz="quarter" idx="10"/>
          </p:nvPr>
        </p:nvSpPr>
        <p:spPr>
          <a:xfrm>
            <a:off x="9203267" y="6441017"/>
            <a:ext cx="2844800" cy="364067"/>
          </a:xfrm>
          <a:prstGeom prst="rect">
            <a:avLst/>
          </a:prstGeom>
        </p:spPr>
        <p:txBody>
          <a:bodyPr vert="horz" wrap="square" lIns="91440" tIns="45720" rIns="91440" bIns="45720" numCol="1" anchor="ctr" anchorCtr="0" compatLnSpc="1">
            <a:prstTxWarp prst="textNoShape">
              <a:avLst/>
            </a:prstTxWarp>
          </a:bodyPr>
          <a:lstStyle>
            <a:lvl1pPr algn="r">
              <a:defRPr sz="1867">
                <a:solidFill>
                  <a:srgbClr val="FFFFFF"/>
                </a:solidFill>
                <a:latin typeface="Arial" panose="020B0604020202020204" pitchFamily="34" charset="0"/>
              </a:defRPr>
            </a:lvl1pPr>
          </a:lstStyle>
          <a:p>
            <a:fld id="{BCDE049F-0AEF-4C74-82DB-175D1B92A412}" type="slidenum">
              <a:rPr lang="en-GB" altLang="en-US"/>
              <a:pPr/>
              <a:t>‹#›</a:t>
            </a:fld>
            <a:endParaRPr lang="en-GB" altLang="en-US" dirty="0"/>
          </a:p>
        </p:txBody>
      </p:sp>
    </p:spTree>
    <p:extLst>
      <p:ext uri="{BB962C8B-B14F-4D97-AF65-F5344CB8AC3E}">
        <p14:creationId xmlns:p14="http://schemas.microsoft.com/office/powerpoint/2010/main" val="38520327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994400" y="5494179"/>
            <a:ext cx="5892800" cy="533400"/>
          </a:xfrm>
        </p:spPr>
        <p:txBody>
          <a:bodyPr>
            <a:normAutofit/>
          </a:bodyPr>
          <a:lstStyle>
            <a:lvl1pPr algn="r">
              <a:defRPr sz="3200" b="1" baseline="0">
                <a:solidFill>
                  <a:srgbClr val="002A5C"/>
                </a:solidFi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6197600" y="6027579"/>
            <a:ext cx="5689600" cy="457200"/>
          </a:xfrm>
          <a:prstGeom prst="rect">
            <a:avLst/>
          </a:prstGeom>
        </p:spPr>
        <p:txBody>
          <a:bodyPr lIns="91432" tIns="45716" rIns="91432" bIns="45716"/>
          <a:lstStyle>
            <a:lvl1pPr marL="0" indent="0" algn="r">
              <a:buNone/>
              <a:defRPr sz="2667" b="1">
                <a:solidFill>
                  <a:srgbClr val="002A5C"/>
                </a:solidFill>
                <a:latin typeface="Arial" panose="020B0604020202020204" pitchFamily="34" charset="0"/>
                <a:cs typeface="Arial" panose="020B0604020202020204" pitchFamily="34" charset="0"/>
              </a:defRPr>
            </a:lvl1pPr>
            <a:lvl2pPr marL="609523" indent="0" algn="ctr">
              <a:buNone/>
              <a:defRPr>
                <a:solidFill>
                  <a:schemeClr val="tx1">
                    <a:tint val="75000"/>
                  </a:schemeClr>
                </a:solidFill>
              </a:defRPr>
            </a:lvl2pPr>
            <a:lvl3pPr marL="1219050" indent="0" algn="ctr">
              <a:buNone/>
              <a:defRPr>
                <a:solidFill>
                  <a:schemeClr val="tx1">
                    <a:tint val="75000"/>
                  </a:schemeClr>
                </a:solidFill>
              </a:defRPr>
            </a:lvl3pPr>
            <a:lvl4pPr marL="1828573" indent="0" algn="ctr">
              <a:buNone/>
              <a:defRPr>
                <a:solidFill>
                  <a:schemeClr val="tx1">
                    <a:tint val="75000"/>
                  </a:schemeClr>
                </a:solidFill>
              </a:defRPr>
            </a:lvl4pPr>
            <a:lvl5pPr marL="2438098" indent="0" algn="ctr">
              <a:buNone/>
              <a:defRPr>
                <a:solidFill>
                  <a:schemeClr val="tx1">
                    <a:tint val="75000"/>
                  </a:schemeClr>
                </a:solidFill>
              </a:defRPr>
            </a:lvl5pPr>
            <a:lvl6pPr marL="3047620" indent="0" algn="ctr">
              <a:buNone/>
              <a:defRPr>
                <a:solidFill>
                  <a:schemeClr val="tx1">
                    <a:tint val="75000"/>
                  </a:schemeClr>
                </a:solidFill>
              </a:defRPr>
            </a:lvl6pPr>
            <a:lvl7pPr marL="3657143" indent="0" algn="ctr">
              <a:buNone/>
              <a:defRPr>
                <a:solidFill>
                  <a:schemeClr val="tx1">
                    <a:tint val="75000"/>
                  </a:schemeClr>
                </a:solidFill>
              </a:defRPr>
            </a:lvl7pPr>
            <a:lvl8pPr marL="4266667" indent="0" algn="ctr">
              <a:buNone/>
              <a:defRPr>
                <a:solidFill>
                  <a:schemeClr val="tx1">
                    <a:tint val="75000"/>
                  </a:schemeClr>
                </a:solidFill>
              </a:defRPr>
            </a:lvl8pPr>
            <a:lvl9pPr marL="4876191" indent="0" algn="ctr">
              <a:buNone/>
              <a:defRPr>
                <a:solidFill>
                  <a:schemeClr val="tx1">
                    <a:tint val="75000"/>
                  </a:schemeClr>
                </a:solidFill>
              </a:defRPr>
            </a:lvl9pPr>
          </a:lstStyle>
          <a:p>
            <a:r>
              <a:rPr lang="en-US"/>
              <a:t>Click to edit Master subtitle style</a:t>
            </a:r>
            <a:endParaRPr lang="en-GB" dirty="0"/>
          </a:p>
        </p:txBody>
      </p:sp>
      <p:sp>
        <p:nvSpPr>
          <p:cNvPr id="9" name="Text Placeholder 8"/>
          <p:cNvSpPr>
            <a:spLocks noGrp="1"/>
          </p:cNvSpPr>
          <p:nvPr>
            <p:ph type="body" sz="quarter" idx="10"/>
          </p:nvPr>
        </p:nvSpPr>
        <p:spPr>
          <a:xfrm>
            <a:off x="304800" y="0"/>
            <a:ext cx="5080000" cy="5257800"/>
          </a:xfrm>
          <a:prstGeom prst="rect">
            <a:avLst/>
          </a:prstGeom>
        </p:spPr>
        <p:txBody>
          <a:bodyPr lIns="91432" tIns="45716" rIns="91432" bIns="45716" anchor="ctr"/>
          <a:lstStyle>
            <a:lvl1pPr marL="0" indent="0">
              <a:buNone/>
              <a:defRPr b="1">
                <a:solidFill>
                  <a:schemeClr val="bg1"/>
                </a:solidFill>
                <a:latin typeface="Arial" panose="020B0604020202020204" pitchFamily="34" charset="0"/>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34355895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sp>
        <p:nvSpPr>
          <p:cNvPr id="3" name="Rectangle 2"/>
          <p:cNvSpPr/>
          <p:nvPr userDrawn="1"/>
        </p:nvSpPr>
        <p:spPr>
          <a:xfrm>
            <a:off x="0" y="6400800"/>
            <a:ext cx="12192000" cy="4572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121909" tIns="60955" rIns="121909" bIns="60955" anchor="ctr"/>
          <a:lstStyle/>
          <a:p>
            <a:pPr algn="ctr" fontAlgn="auto">
              <a:spcBef>
                <a:spcPts val="0"/>
              </a:spcBef>
              <a:spcAft>
                <a:spcPts val="0"/>
              </a:spcAft>
              <a:defRPr/>
            </a:pPr>
            <a:endParaRPr lang="en-GB" sz="2400" dirty="0">
              <a:solidFill>
                <a:prstClr val="white"/>
              </a:solidFill>
            </a:endParaRPr>
          </a:p>
        </p:txBody>
      </p:sp>
      <p:sp>
        <p:nvSpPr>
          <p:cNvPr id="4" name="TextBox 3"/>
          <p:cNvSpPr txBox="1">
            <a:spLocks noChangeArrowheads="1"/>
          </p:cNvSpPr>
          <p:nvPr userDrawn="1"/>
        </p:nvSpPr>
        <p:spPr bwMode="auto">
          <a:xfrm>
            <a:off x="3071313" y="6400800"/>
            <a:ext cx="6049433" cy="448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1909" tIns="60955" rIns="121909" bIns="60955"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defRPr/>
            </a:pPr>
            <a:r>
              <a:rPr lang="es-ES" altLang="en-US" sz="1600" dirty="0">
                <a:solidFill>
                  <a:srgbClr val="FFFFFF"/>
                </a:solidFill>
                <a:latin typeface="Arial" pitchFamily="34" charset="0"/>
              </a:rPr>
              <a:t>ETN Global</a:t>
            </a:r>
            <a:endParaRPr lang="en-GB" altLang="en-US" sz="1600" dirty="0">
              <a:solidFill>
                <a:srgbClr val="FFFFFF"/>
              </a:solidFill>
              <a:latin typeface="Arial" pitchFamily="34" charset="0"/>
            </a:endParaRPr>
          </a:p>
        </p:txBody>
      </p:sp>
      <p:pic>
        <p:nvPicPr>
          <p:cNvPr id="5" name="Picture 9" descr="\\ETN-NAS-SERVER\all ETN docs\ETN\06 Communications\11 Visual Identity\ETN Global Logo\LOGO-ETN_GLOBAL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6400" y="381003"/>
            <a:ext cx="459317" cy="1284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
          <p:cNvSpPr>
            <a:spLocks noGrp="1"/>
          </p:cNvSpPr>
          <p:nvPr>
            <p:ph type="title"/>
          </p:nvPr>
        </p:nvSpPr>
        <p:spPr>
          <a:xfrm>
            <a:off x="979851" y="485800"/>
            <a:ext cx="10972800" cy="1143000"/>
          </a:xfrm>
        </p:spPr>
        <p:txBody>
          <a:bodyPr>
            <a:normAutofit/>
          </a:bodyPr>
          <a:lstStyle>
            <a:lvl1pPr marL="224334" indent="0">
              <a:defRPr sz="5333" b="1">
                <a:solidFill>
                  <a:srgbClr val="002A5C"/>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6" name="Slide Number Placeholder 5"/>
          <p:cNvSpPr>
            <a:spLocks noGrp="1"/>
          </p:cNvSpPr>
          <p:nvPr>
            <p:ph type="sldNum" sz="quarter" idx="10"/>
          </p:nvPr>
        </p:nvSpPr>
        <p:spPr>
          <a:xfrm>
            <a:off x="9203267" y="6441017"/>
            <a:ext cx="2844800" cy="364067"/>
          </a:xfrm>
          <a:prstGeom prst="rect">
            <a:avLst/>
          </a:prstGeom>
        </p:spPr>
        <p:txBody>
          <a:bodyPr vert="horz" wrap="square" lIns="91432" tIns="45716" rIns="91432" bIns="45716" numCol="1" anchor="ctr" anchorCtr="0" compatLnSpc="1">
            <a:prstTxWarp prst="textNoShape">
              <a:avLst/>
            </a:prstTxWarp>
          </a:bodyPr>
          <a:lstStyle>
            <a:lvl1pPr algn="r">
              <a:defRPr sz="1867">
                <a:solidFill>
                  <a:srgbClr val="FFFFFF"/>
                </a:solidFill>
                <a:latin typeface="Arial" panose="020B0604020202020204" pitchFamily="34" charset="0"/>
              </a:defRPr>
            </a:lvl1pPr>
          </a:lstStyle>
          <a:p>
            <a:fld id="{0B6E0425-28FF-4F17-836A-D2E4E930D4F9}" type="slidenum">
              <a:rPr lang="en-GB" altLang="en-US"/>
              <a:pPr/>
              <a:t>‹#›</a:t>
            </a:fld>
            <a:endParaRPr lang="en-GB" altLang="en-US" dirty="0"/>
          </a:p>
        </p:txBody>
      </p:sp>
    </p:spTree>
    <p:extLst>
      <p:ext uri="{BB962C8B-B14F-4D97-AF65-F5344CB8AC3E}">
        <p14:creationId xmlns:p14="http://schemas.microsoft.com/office/powerpoint/2010/main" val="32178475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17_Title Slide">
    <p:spTree>
      <p:nvGrpSpPr>
        <p:cNvPr id="1" name=""/>
        <p:cNvGrpSpPr/>
        <p:nvPr/>
      </p:nvGrpSpPr>
      <p:grpSpPr>
        <a:xfrm>
          <a:off x="0" y="0"/>
          <a:ext cx="0" cy="0"/>
          <a:chOff x="0" y="0"/>
          <a:chExt cx="0" cy="0"/>
        </a:xfrm>
      </p:grpSpPr>
      <p:sp>
        <p:nvSpPr>
          <p:cNvPr id="3" name="Rectangle 2"/>
          <p:cNvSpPr/>
          <p:nvPr userDrawn="1"/>
        </p:nvSpPr>
        <p:spPr>
          <a:xfrm>
            <a:off x="0" y="6400800"/>
            <a:ext cx="12192000" cy="4572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2400" dirty="0">
              <a:solidFill>
                <a:prstClr val="white"/>
              </a:solidFill>
            </a:endParaRPr>
          </a:p>
        </p:txBody>
      </p:sp>
      <p:pic>
        <p:nvPicPr>
          <p:cNvPr id="4" name="Picture 9" descr="\\ETN-NAS-SERVER\all ETN docs\ETN\06 Communications\11 Visual Identity\ETN Global Logo\LOGO-ETN_GLOBAL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6409" y="378884"/>
            <a:ext cx="461433"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a:spLocks noChangeArrowheads="1"/>
          </p:cNvSpPr>
          <p:nvPr userDrawn="1"/>
        </p:nvSpPr>
        <p:spPr bwMode="auto">
          <a:xfrm>
            <a:off x="3071300" y="6400800"/>
            <a:ext cx="6049433" cy="448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defRPr/>
            </a:pPr>
            <a:r>
              <a:rPr lang="es-ES" altLang="en-US" sz="1600" dirty="0">
                <a:solidFill>
                  <a:srgbClr val="FFFFFF"/>
                </a:solidFill>
                <a:latin typeface="Arial" pitchFamily="34" charset="0"/>
              </a:rPr>
              <a:t>ETN Global</a:t>
            </a:r>
            <a:endParaRPr lang="en-GB" altLang="en-US" sz="1600" dirty="0">
              <a:solidFill>
                <a:srgbClr val="FFFFFF"/>
              </a:solidFill>
              <a:latin typeface="Arial" pitchFamily="34" charset="0"/>
            </a:endParaRPr>
          </a:p>
        </p:txBody>
      </p:sp>
      <p:sp>
        <p:nvSpPr>
          <p:cNvPr id="12" name="Title 1"/>
          <p:cNvSpPr>
            <a:spLocks noGrp="1"/>
          </p:cNvSpPr>
          <p:nvPr>
            <p:ph type="title"/>
          </p:nvPr>
        </p:nvSpPr>
        <p:spPr>
          <a:xfrm>
            <a:off x="979851" y="485800"/>
            <a:ext cx="10972800" cy="1143000"/>
          </a:xfrm>
        </p:spPr>
        <p:txBody>
          <a:bodyPr>
            <a:normAutofit/>
          </a:bodyPr>
          <a:lstStyle>
            <a:lvl1pPr marL="224356" indent="0">
              <a:defRPr sz="5333" b="1">
                <a:solidFill>
                  <a:srgbClr val="002A5C"/>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6" name="Slide Number Placeholder 5"/>
          <p:cNvSpPr>
            <a:spLocks noGrp="1"/>
          </p:cNvSpPr>
          <p:nvPr>
            <p:ph type="sldNum" sz="quarter" idx="10"/>
          </p:nvPr>
        </p:nvSpPr>
        <p:spPr>
          <a:xfrm>
            <a:off x="9203267" y="6441017"/>
            <a:ext cx="2844800" cy="364067"/>
          </a:xfrm>
          <a:prstGeom prst="rect">
            <a:avLst/>
          </a:prstGeom>
        </p:spPr>
        <p:txBody>
          <a:bodyPr vert="horz" wrap="square" lIns="91440" tIns="45720" rIns="91440" bIns="45720" numCol="1" anchor="ctr" anchorCtr="0" compatLnSpc="1">
            <a:prstTxWarp prst="textNoShape">
              <a:avLst/>
            </a:prstTxWarp>
          </a:bodyPr>
          <a:lstStyle>
            <a:lvl1pPr algn="r">
              <a:defRPr sz="1867">
                <a:solidFill>
                  <a:srgbClr val="FFFFFF"/>
                </a:solidFill>
                <a:latin typeface="Arial" panose="020B0604020202020204" pitchFamily="34" charset="0"/>
              </a:defRPr>
            </a:lvl1pPr>
          </a:lstStyle>
          <a:p>
            <a:fld id="{7B9537F1-7D83-4792-9725-188983C6BEB7}" type="slidenum">
              <a:rPr lang="en-GB" altLang="en-US"/>
              <a:pPr/>
              <a:t>‹#›</a:t>
            </a:fld>
            <a:endParaRPr lang="en-GB" altLang="en-US" dirty="0"/>
          </a:p>
        </p:txBody>
      </p:sp>
    </p:spTree>
    <p:extLst>
      <p:ext uri="{BB962C8B-B14F-4D97-AF65-F5344CB8AC3E}">
        <p14:creationId xmlns:p14="http://schemas.microsoft.com/office/powerpoint/2010/main" val="38890087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18_Title Slide">
    <p:spTree>
      <p:nvGrpSpPr>
        <p:cNvPr id="1" name=""/>
        <p:cNvGrpSpPr/>
        <p:nvPr/>
      </p:nvGrpSpPr>
      <p:grpSpPr>
        <a:xfrm>
          <a:off x="0" y="0"/>
          <a:ext cx="0" cy="0"/>
          <a:chOff x="0" y="0"/>
          <a:chExt cx="0" cy="0"/>
        </a:xfrm>
      </p:grpSpPr>
      <p:sp>
        <p:nvSpPr>
          <p:cNvPr id="4" name="Rectangle 3"/>
          <p:cNvSpPr/>
          <p:nvPr userDrawn="1"/>
        </p:nvSpPr>
        <p:spPr>
          <a:xfrm>
            <a:off x="0" y="6400800"/>
            <a:ext cx="12192000" cy="4572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2400" dirty="0">
              <a:solidFill>
                <a:prstClr val="white"/>
              </a:solidFill>
            </a:endParaRPr>
          </a:p>
        </p:txBody>
      </p:sp>
      <p:sp>
        <p:nvSpPr>
          <p:cNvPr id="5" name="TextBox 4"/>
          <p:cNvSpPr txBox="1">
            <a:spLocks noChangeArrowheads="1"/>
          </p:cNvSpPr>
          <p:nvPr userDrawn="1"/>
        </p:nvSpPr>
        <p:spPr bwMode="auto">
          <a:xfrm>
            <a:off x="3071300" y="6400800"/>
            <a:ext cx="6049433" cy="448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defRPr/>
            </a:pPr>
            <a:r>
              <a:rPr lang="es-ES" altLang="en-US" sz="1600" dirty="0">
                <a:solidFill>
                  <a:srgbClr val="FFFFFF"/>
                </a:solidFill>
                <a:latin typeface="Arial" pitchFamily="34" charset="0"/>
              </a:rPr>
              <a:t>ETN Global</a:t>
            </a:r>
            <a:endParaRPr lang="en-GB" altLang="en-US" sz="1600" dirty="0">
              <a:solidFill>
                <a:srgbClr val="FFFFFF"/>
              </a:solidFill>
              <a:latin typeface="Arial" pitchFamily="34" charset="0"/>
            </a:endParaRPr>
          </a:p>
        </p:txBody>
      </p:sp>
      <p:pic>
        <p:nvPicPr>
          <p:cNvPr id="6" name="Picture 9" descr="\\ETN-NAS-SERVER\all ETN docs\ETN\06 Communications\11 Visual Identity\ETN Global Logo\LOGO-ETN_GLOBAL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6400" y="381003"/>
            <a:ext cx="459317" cy="1284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
          <p:cNvSpPr>
            <a:spLocks noGrp="1"/>
          </p:cNvSpPr>
          <p:nvPr>
            <p:ph type="title"/>
          </p:nvPr>
        </p:nvSpPr>
        <p:spPr>
          <a:xfrm>
            <a:off x="979851" y="485800"/>
            <a:ext cx="10972800" cy="1143000"/>
          </a:xfrm>
        </p:spPr>
        <p:txBody>
          <a:bodyPr>
            <a:normAutofit/>
          </a:bodyPr>
          <a:lstStyle>
            <a:lvl1pPr marL="224356" indent="0">
              <a:defRPr sz="5333" b="1">
                <a:solidFill>
                  <a:srgbClr val="002A5C"/>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13" name="Content Placeholder 2"/>
          <p:cNvSpPr>
            <a:spLocks noGrp="1"/>
          </p:cNvSpPr>
          <p:nvPr>
            <p:ph idx="1"/>
          </p:nvPr>
        </p:nvSpPr>
        <p:spPr>
          <a:xfrm>
            <a:off x="979851" y="1905000"/>
            <a:ext cx="10972800" cy="4221163"/>
          </a:xfrm>
          <a:prstGeom prst="rect">
            <a:avLst/>
          </a:prstGeom>
        </p:spPr>
        <p:txBody>
          <a:bodyPr/>
          <a:lstStyle>
            <a:lvl1pPr marL="457178" indent="-457178">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1pPr>
            <a:lvl2pPr marL="990550" indent="-380981">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2pPr>
            <a:lvl3pPr marL="1523925" indent="-304784">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3pPr>
            <a:lvl4pPr marL="2133493" indent="-304784">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4pPr>
            <a:lvl5pPr>
              <a:defRPr>
                <a:solidFill>
                  <a:srgbClr val="002A5C"/>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3"/>
            <a:r>
              <a:rPr lang="en-US" dirty="0"/>
              <a:t>Fifth level</a:t>
            </a:r>
            <a:endParaRPr lang="en-GB" dirty="0"/>
          </a:p>
        </p:txBody>
      </p:sp>
      <p:sp>
        <p:nvSpPr>
          <p:cNvPr id="7" name="Slide Number Placeholder 5"/>
          <p:cNvSpPr>
            <a:spLocks noGrp="1"/>
          </p:cNvSpPr>
          <p:nvPr>
            <p:ph type="sldNum" sz="quarter" idx="10"/>
          </p:nvPr>
        </p:nvSpPr>
        <p:spPr>
          <a:xfrm>
            <a:off x="9203267" y="6441017"/>
            <a:ext cx="2844800" cy="364067"/>
          </a:xfrm>
          <a:prstGeom prst="rect">
            <a:avLst/>
          </a:prstGeom>
        </p:spPr>
        <p:txBody>
          <a:bodyPr vert="horz" wrap="square" lIns="91440" tIns="45720" rIns="91440" bIns="45720" numCol="1" anchor="ctr" anchorCtr="0" compatLnSpc="1">
            <a:prstTxWarp prst="textNoShape">
              <a:avLst/>
            </a:prstTxWarp>
          </a:bodyPr>
          <a:lstStyle>
            <a:lvl1pPr algn="r">
              <a:defRPr sz="1867">
                <a:solidFill>
                  <a:srgbClr val="FFFFFF"/>
                </a:solidFill>
                <a:latin typeface="Arial" panose="020B0604020202020204" pitchFamily="34" charset="0"/>
              </a:defRPr>
            </a:lvl1pPr>
          </a:lstStyle>
          <a:p>
            <a:fld id="{45EC1190-9DE3-43CA-88FC-C15BBB9B4E26}" type="slidenum">
              <a:rPr lang="en-GB" altLang="en-US"/>
              <a:pPr/>
              <a:t>‹#›</a:t>
            </a:fld>
            <a:endParaRPr lang="en-GB" altLang="en-US" dirty="0"/>
          </a:p>
        </p:txBody>
      </p:sp>
    </p:spTree>
    <p:extLst>
      <p:ext uri="{BB962C8B-B14F-4D97-AF65-F5344CB8AC3E}">
        <p14:creationId xmlns:p14="http://schemas.microsoft.com/office/powerpoint/2010/main" val="34552084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19_Title Slide">
    <p:spTree>
      <p:nvGrpSpPr>
        <p:cNvPr id="1" name=""/>
        <p:cNvGrpSpPr/>
        <p:nvPr/>
      </p:nvGrpSpPr>
      <p:grpSpPr>
        <a:xfrm>
          <a:off x="0" y="0"/>
          <a:ext cx="0" cy="0"/>
          <a:chOff x="0" y="0"/>
          <a:chExt cx="0" cy="0"/>
        </a:xfrm>
      </p:grpSpPr>
      <p:sp>
        <p:nvSpPr>
          <p:cNvPr id="4" name="Rectangle 3"/>
          <p:cNvSpPr/>
          <p:nvPr userDrawn="1"/>
        </p:nvSpPr>
        <p:spPr>
          <a:xfrm>
            <a:off x="0" y="6400800"/>
            <a:ext cx="12192000" cy="4572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2400" dirty="0">
              <a:solidFill>
                <a:prstClr val="white"/>
              </a:solidFill>
            </a:endParaRPr>
          </a:p>
        </p:txBody>
      </p:sp>
      <p:sp>
        <p:nvSpPr>
          <p:cNvPr id="5" name="TextBox 4"/>
          <p:cNvSpPr txBox="1">
            <a:spLocks noChangeArrowheads="1"/>
          </p:cNvSpPr>
          <p:nvPr userDrawn="1"/>
        </p:nvSpPr>
        <p:spPr bwMode="auto">
          <a:xfrm>
            <a:off x="3071300" y="6400800"/>
            <a:ext cx="6049433" cy="448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defRPr/>
            </a:pPr>
            <a:r>
              <a:rPr lang="es-ES" altLang="en-US" sz="1600" dirty="0">
                <a:solidFill>
                  <a:srgbClr val="FFFFFF"/>
                </a:solidFill>
                <a:latin typeface="Arial" pitchFamily="34" charset="0"/>
              </a:rPr>
              <a:t>ETN Global</a:t>
            </a:r>
            <a:endParaRPr lang="en-GB" altLang="en-US" sz="1600" dirty="0">
              <a:solidFill>
                <a:srgbClr val="FFFFFF"/>
              </a:solidFill>
              <a:latin typeface="Arial" pitchFamily="34" charset="0"/>
            </a:endParaRPr>
          </a:p>
        </p:txBody>
      </p:sp>
      <p:pic>
        <p:nvPicPr>
          <p:cNvPr id="6" name="Picture 9" descr="\\ETN-NAS-SERVER\all ETN docs\ETN\06 Communications\11 Visual Identity\ETN Global Logo\LOGO-ETN_GLOBAL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6400" y="381003"/>
            <a:ext cx="459317" cy="1284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
          <p:cNvSpPr>
            <a:spLocks noGrp="1"/>
          </p:cNvSpPr>
          <p:nvPr>
            <p:ph type="title"/>
          </p:nvPr>
        </p:nvSpPr>
        <p:spPr>
          <a:xfrm>
            <a:off x="979851" y="485800"/>
            <a:ext cx="10972800" cy="1143000"/>
          </a:xfrm>
        </p:spPr>
        <p:txBody>
          <a:bodyPr>
            <a:normAutofit/>
          </a:bodyPr>
          <a:lstStyle>
            <a:lvl1pPr marL="224356" indent="0">
              <a:defRPr sz="5333" b="1">
                <a:solidFill>
                  <a:srgbClr val="002A5C"/>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13" name="Content Placeholder 2"/>
          <p:cNvSpPr>
            <a:spLocks noGrp="1"/>
          </p:cNvSpPr>
          <p:nvPr>
            <p:ph idx="1"/>
          </p:nvPr>
        </p:nvSpPr>
        <p:spPr>
          <a:xfrm>
            <a:off x="979851" y="1905000"/>
            <a:ext cx="10972800" cy="4221163"/>
          </a:xfrm>
          <a:prstGeom prst="rect">
            <a:avLst/>
          </a:prstGeom>
        </p:spPr>
        <p:txBody>
          <a:bodyPr/>
          <a:lstStyle>
            <a:lvl1pPr marL="457178" indent="-457178">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1pPr>
            <a:lvl2pPr marL="990550" indent="-380981">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2pPr>
            <a:lvl3pPr marL="1523925" indent="-304784">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3pPr>
            <a:lvl4pPr marL="2133493" indent="-304784">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4pPr>
            <a:lvl5pPr>
              <a:defRPr>
                <a:solidFill>
                  <a:srgbClr val="002A5C"/>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3"/>
            <a:r>
              <a:rPr lang="en-US" dirty="0"/>
              <a:t>Fifth level</a:t>
            </a:r>
            <a:endParaRPr lang="en-GB" dirty="0"/>
          </a:p>
        </p:txBody>
      </p:sp>
      <p:sp>
        <p:nvSpPr>
          <p:cNvPr id="7" name="Slide Number Placeholder 5"/>
          <p:cNvSpPr>
            <a:spLocks noGrp="1"/>
          </p:cNvSpPr>
          <p:nvPr>
            <p:ph type="sldNum" sz="quarter" idx="10"/>
          </p:nvPr>
        </p:nvSpPr>
        <p:spPr>
          <a:xfrm>
            <a:off x="9203267" y="6441017"/>
            <a:ext cx="2844800" cy="364067"/>
          </a:xfrm>
          <a:prstGeom prst="rect">
            <a:avLst/>
          </a:prstGeom>
        </p:spPr>
        <p:txBody>
          <a:bodyPr vert="horz" wrap="square" lIns="91440" tIns="45720" rIns="91440" bIns="45720" numCol="1" anchor="ctr" anchorCtr="0" compatLnSpc="1">
            <a:prstTxWarp prst="textNoShape">
              <a:avLst/>
            </a:prstTxWarp>
          </a:bodyPr>
          <a:lstStyle>
            <a:lvl1pPr algn="r">
              <a:defRPr sz="1867">
                <a:solidFill>
                  <a:srgbClr val="FFFFFF"/>
                </a:solidFill>
                <a:latin typeface="Arial" panose="020B0604020202020204" pitchFamily="34" charset="0"/>
              </a:defRPr>
            </a:lvl1pPr>
          </a:lstStyle>
          <a:p>
            <a:fld id="{92094E77-7BC7-4CDB-B096-8DAB507C685E}" type="slidenum">
              <a:rPr lang="en-GB" altLang="en-US"/>
              <a:pPr/>
              <a:t>‹#›</a:t>
            </a:fld>
            <a:endParaRPr lang="en-GB" altLang="en-US" dirty="0"/>
          </a:p>
        </p:txBody>
      </p:sp>
    </p:spTree>
    <p:extLst>
      <p:ext uri="{BB962C8B-B14F-4D97-AF65-F5344CB8AC3E}">
        <p14:creationId xmlns:p14="http://schemas.microsoft.com/office/powerpoint/2010/main" val="5451994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4_Title Slide">
    <p:spTree>
      <p:nvGrpSpPr>
        <p:cNvPr id="1" name=""/>
        <p:cNvGrpSpPr/>
        <p:nvPr/>
      </p:nvGrpSpPr>
      <p:grpSpPr>
        <a:xfrm>
          <a:off x="0" y="0"/>
          <a:ext cx="0" cy="0"/>
          <a:chOff x="0" y="0"/>
          <a:chExt cx="0" cy="0"/>
        </a:xfrm>
      </p:grpSpPr>
      <p:sp>
        <p:nvSpPr>
          <p:cNvPr id="3" name="Rectangle 2"/>
          <p:cNvSpPr/>
          <p:nvPr userDrawn="1"/>
        </p:nvSpPr>
        <p:spPr>
          <a:xfrm>
            <a:off x="0" y="6400800"/>
            <a:ext cx="12192000" cy="4572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2400" dirty="0">
              <a:solidFill>
                <a:prstClr val="white"/>
              </a:solidFill>
            </a:endParaRPr>
          </a:p>
        </p:txBody>
      </p:sp>
      <p:sp>
        <p:nvSpPr>
          <p:cNvPr id="5" name="TextBox 4"/>
          <p:cNvSpPr txBox="1">
            <a:spLocks noChangeArrowheads="1"/>
          </p:cNvSpPr>
          <p:nvPr userDrawn="1"/>
        </p:nvSpPr>
        <p:spPr bwMode="auto">
          <a:xfrm>
            <a:off x="3071288" y="6400803"/>
            <a:ext cx="6049433"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defRPr/>
            </a:pPr>
            <a:r>
              <a:rPr lang="es-ES" altLang="en-US" sz="1600" dirty="0">
                <a:solidFill>
                  <a:srgbClr val="FFFFFF"/>
                </a:solidFill>
                <a:latin typeface="Arial" pitchFamily="34" charset="0"/>
              </a:rPr>
              <a:t>ETN Global</a:t>
            </a:r>
            <a:endParaRPr lang="en-GB" altLang="en-US" sz="1600" dirty="0">
              <a:solidFill>
                <a:srgbClr val="FFFFFF"/>
              </a:solidFill>
              <a:latin typeface="Arial" pitchFamily="34" charset="0"/>
            </a:endParaRPr>
          </a:p>
        </p:txBody>
      </p:sp>
      <p:sp>
        <p:nvSpPr>
          <p:cNvPr id="12" name="Title 1"/>
          <p:cNvSpPr>
            <a:spLocks noGrp="1"/>
          </p:cNvSpPr>
          <p:nvPr>
            <p:ph type="title"/>
          </p:nvPr>
        </p:nvSpPr>
        <p:spPr>
          <a:xfrm>
            <a:off x="979851" y="485800"/>
            <a:ext cx="10972800" cy="1143000"/>
          </a:xfrm>
        </p:spPr>
        <p:txBody>
          <a:bodyPr>
            <a:normAutofit/>
          </a:bodyPr>
          <a:lstStyle>
            <a:lvl1pPr marL="224356" indent="0">
              <a:defRPr sz="5333" b="1">
                <a:solidFill>
                  <a:srgbClr val="002A5C"/>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6" name="Slide Number Placeholder 5"/>
          <p:cNvSpPr>
            <a:spLocks noGrp="1"/>
          </p:cNvSpPr>
          <p:nvPr>
            <p:ph type="sldNum" sz="quarter" idx="10"/>
          </p:nvPr>
        </p:nvSpPr>
        <p:spPr>
          <a:xfrm>
            <a:off x="9203267" y="6440488"/>
            <a:ext cx="2844800" cy="365125"/>
          </a:xfrm>
          <a:prstGeom prst="rect">
            <a:avLst/>
          </a:prstGeom>
        </p:spPr>
        <p:txBody>
          <a:bodyPr anchor="ctr"/>
          <a:lstStyle>
            <a:lvl1pPr algn="r" fontAlgn="auto">
              <a:spcBef>
                <a:spcPts val="0"/>
              </a:spcBef>
              <a:spcAft>
                <a:spcPts val="0"/>
              </a:spcAft>
              <a:defRPr sz="1867">
                <a:solidFill>
                  <a:prstClr val="white"/>
                </a:solidFill>
                <a:latin typeface="Arial" panose="020B0604020202020204" pitchFamily="34" charset="0"/>
                <a:cs typeface="Arial" panose="020B0604020202020204" pitchFamily="34" charset="0"/>
              </a:defRPr>
            </a:lvl1pPr>
          </a:lstStyle>
          <a:p>
            <a:pPr>
              <a:defRPr/>
            </a:pPr>
            <a:fld id="{40480110-7BC2-4F29-9845-6FEB98F8EBCD}" type="slidenum">
              <a:rPr lang="en-GB"/>
              <a:pPr>
                <a:defRPr/>
              </a:pPr>
              <a:t>‹#›</a:t>
            </a:fld>
            <a:endParaRPr lang="en-GB" dirty="0"/>
          </a:p>
        </p:txBody>
      </p:sp>
      <p:pic>
        <p:nvPicPr>
          <p:cNvPr id="7" name="Picture 9" descr="\\ETN-NAS-SERVER\all ETN docs\ETN\06 Communications\11 Visual Identity\ETN Global Logo\LOGO-ETN_GLOBAL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6420" y="378884"/>
            <a:ext cx="461433"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293812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Título - subtítulo - eng">
    <p:spTree>
      <p:nvGrpSpPr>
        <p:cNvPr id="1" name=""/>
        <p:cNvGrpSpPr/>
        <p:nvPr/>
      </p:nvGrpSpPr>
      <p:grpSpPr>
        <a:xfrm>
          <a:off x="0" y="0"/>
          <a:ext cx="0" cy="0"/>
          <a:chOff x="0" y="0"/>
          <a:chExt cx="0" cy="0"/>
        </a:xfrm>
      </p:grpSpPr>
      <p:graphicFrame>
        <p:nvGraphicFramePr>
          <p:cNvPr id="2" name="Objeto 1" hidden="1"/>
          <p:cNvGraphicFramePr>
            <a:graphicFrameLocks noChangeAspect="1"/>
          </p:cNvGraphicFramePr>
          <p:nvPr userDrawn="1">
            <p:custDataLst>
              <p:tags r:id="rId2"/>
            </p:custDataLst>
            <p:extLst>
              <p:ext uri="{D42A27DB-BD31-4B8C-83A1-F6EECF244321}">
                <p14:modId xmlns:p14="http://schemas.microsoft.com/office/powerpoint/2010/main" val="2106791170"/>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spid="_x0000_s2053" name="Diapositiva de think-cell" r:id="rId5" imgW="270" imgH="270" progId="TCLayout.ActiveDocument.1">
                  <p:embed/>
                </p:oleObj>
              </mc:Choice>
              <mc:Fallback>
                <p:oleObj name="Diapositiva de think-cell" r:id="rId5" imgW="270" imgH="270" progId="TCLayout.ActiveDocument.1">
                  <p:embed/>
                  <p:pic>
                    <p:nvPicPr>
                      <p:cNvPr id="2" name="Objeto 1" hidden="1"/>
                      <p:cNvPicPr/>
                      <p:nvPr/>
                    </p:nvPicPr>
                    <p:blipFill>
                      <a:blip r:embed="rId6"/>
                      <a:stretch>
                        <a:fillRect/>
                      </a:stretch>
                    </p:blipFill>
                    <p:spPr>
                      <a:xfrm>
                        <a:off x="1589" y="1589"/>
                        <a:ext cx="1587" cy="1587"/>
                      </a:xfrm>
                      <a:prstGeom prst="rect">
                        <a:avLst/>
                      </a:prstGeom>
                    </p:spPr>
                  </p:pic>
                </p:oleObj>
              </mc:Fallback>
            </mc:AlternateContent>
          </a:graphicData>
        </a:graphic>
      </p:graphicFrame>
      <p:sp>
        <p:nvSpPr>
          <p:cNvPr id="3" name="Rectángulo 2" hidden="1"/>
          <p:cNvSpPr/>
          <p:nvPr userDrawn="1">
            <p:custDataLst>
              <p:tags r:id="rId3"/>
            </p:custDataLst>
          </p:nvPr>
        </p:nvSpPr>
        <p:spPr bwMode="auto">
          <a:xfrm>
            <a:off x="2" y="2"/>
            <a:ext cx="158751" cy="158751"/>
          </a:xfrm>
          <a:prstGeom prst="rect">
            <a:avLst/>
          </a:prstGeom>
          <a:solidFill>
            <a:schemeClr val="bg2">
              <a:lumMod val="40000"/>
              <a:lumOff val="60000"/>
            </a:schemeClr>
          </a:solidFill>
          <a:ln w="9525" cap="flat" cmpd="sng" algn="ctr">
            <a:noFill/>
            <a:prstDash val="solid"/>
            <a:round/>
            <a:headEnd type="none" w="med" len="med"/>
            <a:tailEnd type="none" w="med" len="med"/>
          </a:ln>
          <a:effectLst/>
        </p:spPr>
        <p:txBody>
          <a:bodyPr vert="horz" wrap="none" lIns="0" tIns="0" rIns="0" bIns="0" numCol="1" spcCol="0" rtlCol="0" anchor="t" anchorCtr="0" compatLnSpc="1">
            <a:prstTxWarp prst="textNoShape">
              <a:avLst/>
            </a:prstTxWarp>
            <a:noAutofit/>
          </a:bodyPr>
          <a:lstStyle/>
          <a:p>
            <a:pPr marL="0" marR="0" lvl="0" indent="0" algn="l" defTabSz="914354" rtl="0" eaLnBrk="0" fontAlgn="base" latinLnBrk="0" hangingPunct="0">
              <a:lnSpc>
                <a:spcPct val="92000"/>
              </a:lnSpc>
              <a:spcBef>
                <a:spcPct val="0"/>
              </a:spcBef>
              <a:spcAft>
                <a:spcPct val="0"/>
              </a:spcAft>
              <a:buClrTx/>
              <a:buSzTx/>
              <a:buFontTx/>
              <a:buNone/>
              <a:tabLst/>
            </a:pPr>
            <a:endParaRPr kumimoji="0" lang="en-US" sz="2400" b="1" i="0" u="none" strike="noStrike" cap="none" normalizeH="0" baseline="0" dirty="0">
              <a:ln>
                <a:noFill/>
              </a:ln>
              <a:solidFill>
                <a:schemeClr val="bg1"/>
              </a:solidFill>
              <a:effectLst/>
              <a:latin typeface="Arial" panose="020B0604020202020204" pitchFamily="34" charset="0"/>
              <a:ea typeface="ＭＳ Ｐゴシック" pitchFamily="-110" charset="-128"/>
              <a:cs typeface="Arial" panose="020B0604020202020204" pitchFamily="34" charset="0"/>
              <a:sym typeface="Arial" panose="020B0604020202020204" pitchFamily="34" charset="0"/>
            </a:endParaRPr>
          </a:p>
        </p:txBody>
      </p:sp>
      <p:sp>
        <p:nvSpPr>
          <p:cNvPr id="12" name="Marcador de contenido 11">
            <a:extLst>
              <a:ext uri="{FF2B5EF4-FFF2-40B4-BE49-F238E27FC236}">
                <a16:creationId xmlns:a16="http://schemas.microsoft.com/office/drawing/2014/main" id="{1F1640CF-0B91-4766-8623-E4ECBD9406F3}"/>
              </a:ext>
            </a:extLst>
          </p:cNvPr>
          <p:cNvSpPr>
            <a:spLocks noGrp="1"/>
          </p:cNvSpPr>
          <p:nvPr>
            <p:ph sz="quarter" idx="10" hasCustomPrompt="1"/>
          </p:nvPr>
        </p:nvSpPr>
        <p:spPr>
          <a:xfrm>
            <a:off x="474559" y="1845733"/>
            <a:ext cx="11425767" cy="3877733"/>
          </a:xfrm>
          <a:prstGeom prst="rect">
            <a:avLst/>
          </a:prstGeom>
        </p:spPr>
        <p:txBody>
          <a:bodyPr/>
          <a:lstStyle>
            <a:lvl1pPr marL="355574" indent="-355574">
              <a:lnSpc>
                <a:spcPct val="90000"/>
              </a:lnSpc>
              <a:spcBef>
                <a:spcPts val="400"/>
              </a:spcBef>
              <a:spcAft>
                <a:spcPts val="400"/>
              </a:spcAft>
              <a:buClr>
                <a:schemeClr val="tx1"/>
              </a:buClr>
              <a:buFont typeface="Verdana" panose="020B0604030504040204" pitchFamily="34" charset="0"/>
              <a:buChar char="–"/>
              <a:defRPr b="0">
                <a:solidFill>
                  <a:srgbClr val="004571"/>
                </a:solidFill>
                <a:latin typeface="+mn-lt"/>
              </a:defRPr>
            </a:lvl1pPr>
            <a:lvl2pPr marL="721731" indent="-366158">
              <a:lnSpc>
                <a:spcPct val="90000"/>
              </a:lnSpc>
              <a:spcBef>
                <a:spcPts val="400"/>
              </a:spcBef>
              <a:spcAft>
                <a:spcPts val="400"/>
              </a:spcAft>
              <a:buClr>
                <a:schemeClr val="tx1"/>
              </a:buClr>
              <a:buFont typeface="Verdana" panose="020B0604030504040204" pitchFamily="34" charset="0"/>
              <a:buChar char="–"/>
              <a:defRPr b="0">
                <a:solidFill>
                  <a:srgbClr val="004571"/>
                </a:solidFill>
                <a:latin typeface="+mn-lt"/>
              </a:defRPr>
            </a:lvl2pPr>
            <a:lvl3pPr marL="1077304" indent="-355574">
              <a:lnSpc>
                <a:spcPct val="90000"/>
              </a:lnSpc>
              <a:spcBef>
                <a:spcPts val="400"/>
              </a:spcBef>
              <a:spcAft>
                <a:spcPts val="400"/>
              </a:spcAft>
              <a:buClr>
                <a:schemeClr val="tx1"/>
              </a:buClr>
              <a:buFont typeface="Verdana" panose="020B0604030504040204" pitchFamily="34" charset="0"/>
              <a:buChar char="–"/>
              <a:defRPr b="0">
                <a:solidFill>
                  <a:srgbClr val="004571"/>
                </a:solidFill>
                <a:latin typeface="+mn-lt"/>
              </a:defRPr>
            </a:lvl3pPr>
            <a:lvl4pPr marL="1432876" indent="-355574">
              <a:lnSpc>
                <a:spcPct val="90000"/>
              </a:lnSpc>
              <a:spcBef>
                <a:spcPts val="400"/>
              </a:spcBef>
              <a:spcAft>
                <a:spcPts val="400"/>
              </a:spcAft>
              <a:buClr>
                <a:schemeClr val="tx1"/>
              </a:buClr>
              <a:buFont typeface="Verdana" panose="020B0604030504040204" pitchFamily="34" charset="0"/>
              <a:buChar char="–"/>
              <a:defRPr b="0">
                <a:solidFill>
                  <a:srgbClr val="004571"/>
                </a:solidFill>
                <a:latin typeface="+mn-lt"/>
              </a:defRPr>
            </a:lvl4pPr>
            <a:lvl5pPr marL="1788450" indent="-355574">
              <a:lnSpc>
                <a:spcPct val="90000"/>
              </a:lnSpc>
              <a:spcBef>
                <a:spcPts val="400"/>
              </a:spcBef>
              <a:spcAft>
                <a:spcPts val="400"/>
              </a:spcAft>
              <a:buClr>
                <a:schemeClr val="tx1"/>
              </a:buClr>
              <a:buFont typeface="Verdana" panose="020B0604030504040204" pitchFamily="34" charset="0"/>
              <a:buChar char="–"/>
              <a:defRPr b="0">
                <a:solidFill>
                  <a:srgbClr val="004571"/>
                </a:solidFill>
                <a:latin typeface="+mn-lt"/>
              </a:defRPr>
            </a:lvl5pPr>
          </a:lstStyle>
          <a:p>
            <a:pPr lvl="0"/>
            <a:r>
              <a:rPr lang="en-US" dirty="0" err="1"/>
              <a:t>Editar</a:t>
            </a:r>
            <a:r>
              <a:rPr lang="en-US" dirty="0"/>
              <a:t> </a:t>
            </a:r>
            <a:r>
              <a:rPr lang="en-US" dirty="0" err="1"/>
              <a:t>los</a:t>
            </a:r>
            <a:r>
              <a:rPr lang="en-US" dirty="0"/>
              <a:t> </a:t>
            </a:r>
            <a:r>
              <a:rPr lang="en-US" dirty="0" err="1"/>
              <a:t>estilos</a:t>
            </a:r>
            <a:r>
              <a:rPr lang="en-US" dirty="0"/>
              <a:t> de </a:t>
            </a:r>
            <a:r>
              <a:rPr lang="en-US" dirty="0" err="1"/>
              <a:t>texto</a:t>
            </a:r>
            <a:r>
              <a:rPr lang="en-US" dirty="0"/>
              <a:t> del </a:t>
            </a:r>
            <a:r>
              <a:rPr lang="en-US" dirty="0" err="1"/>
              <a:t>patrón</a:t>
            </a:r>
            <a:endParaRPr lang="en-US" dirty="0"/>
          </a:p>
          <a:p>
            <a:pPr lvl="1"/>
            <a:r>
              <a:rPr lang="en-US" dirty="0"/>
              <a:t>Segundo </a:t>
            </a:r>
            <a:r>
              <a:rPr lang="en-US" dirty="0" err="1"/>
              <a:t>nivel</a:t>
            </a:r>
            <a:endParaRPr lang="en-US" dirty="0"/>
          </a:p>
          <a:p>
            <a:pPr lvl="2"/>
            <a:r>
              <a:rPr lang="en-US" dirty="0" err="1"/>
              <a:t>Tercer</a:t>
            </a:r>
            <a:r>
              <a:rPr lang="en-US" dirty="0"/>
              <a:t> </a:t>
            </a:r>
            <a:r>
              <a:rPr lang="en-US" dirty="0" err="1"/>
              <a:t>nivel</a:t>
            </a:r>
            <a:endParaRPr lang="en-US" dirty="0"/>
          </a:p>
          <a:p>
            <a:pPr lvl="3"/>
            <a:r>
              <a:rPr lang="en-US" dirty="0"/>
              <a:t>Cuarto </a:t>
            </a:r>
            <a:r>
              <a:rPr lang="en-US" dirty="0" err="1"/>
              <a:t>nivel</a:t>
            </a:r>
            <a:endParaRPr lang="en-US" dirty="0"/>
          </a:p>
          <a:p>
            <a:pPr lvl="4"/>
            <a:r>
              <a:rPr lang="en-US" dirty="0"/>
              <a:t>Quinto </a:t>
            </a:r>
            <a:r>
              <a:rPr lang="en-US" dirty="0" err="1"/>
              <a:t>nivel</a:t>
            </a:r>
            <a:r>
              <a:rPr lang="en-US" dirty="0"/>
              <a:t> </a:t>
            </a:r>
          </a:p>
        </p:txBody>
      </p:sp>
      <p:sp>
        <p:nvSpPr>
          <p:cNvPr id="10" name="Título 1">
            <a:extLst>
              <a:ext uri="{FF2B5EF4-FFF2-40B4-BE49-F238E27FC236}">
                <a16:creationId xmlns:a16="http://schemas.microsoft.com/office/drawing/2014/main" id="{FA26B56F-AE74-43C3-A7CA-651B6126D87C}"/>
              </a:ext>
            </a:extLst>
          </p:cNvPr>
          <p:cNvSpPr>
            <a:spLocks noGrp="1"/>
          </p:cNvSpPr>
          <p:nvPr>
            <p:ph type="title" hasCustomPrompt="1"/>
          </p:nvPr>
        </p:nvSpPr>
        <p:spPr>
          <a:xfrm>
            <a:off x="474559" y="569273"/>
            <a:ext cx="6129444" cy="595200"/>
          </a:xfrm>
          <a:prstGeom prst="rect">
            <a:avLst/>
          </a:prstGeom>
        </p:spPr>
        <p:txBody>
          <a:bodyPr>
            <a:noAutofit/>
          </a:bodyPr>
          <a:lstStyle>
            <a:lvl1pPr>
              <a:spcBef>
                <a:spcPts val="0"/>
              </a:spcBef>
              <a:defRPr lang="es-ES" sz="2400" kern="0" dirty="0">
                <a:solidFill>
                  <a:srgbClr val="004571"/>
                </a:solidFill>
                <a:latin typeface="Arial"/>
                <a:ea typeface="Arial" charset="0"/>
                <a:cs typeface="Arial"/>
              </a:defRPr>
            </a:lvl1pPr>
          </a:lstStyle>
          <a:p>
            <a:pPr>
              <a:spcBef>
                <a:spcPts val="0"/>
              </a:spcBef>
            </a:pPr>
            <a:r>
              <a:rPr lang="en-US" sz="2400" kern="0" dirty="0" err="1">
                <a:solidFill>
                  <a:srgbClr val="155284"/>
                </a:solidFill>
                <a:latin typeface="Arial"/>
                <a:ea typeface="Arial" charset="0"/>
                <a:cs typeface="Arial"/>
              </a:rPr>
              <a:t>Título</a:t>
            </a:r>
            <a:r>
              <a:rPr lang="en-US" sz="2400" kern="0" dirty="0">
                <a:solidFill>
                  <a:srgbClr val="155284"/>
                </a:solidFill>
                <a:latin typeface="Arial"/>
                <a:ea typeface="Arial" charset="0"/>
                <a:cs typeface="Arial"/>
              </a:rPr>
              <a:t> de </a:t>
            </a:r>
            <a:r>
              <a:rPr lang="en-US" sz="2400" kern="0" dirty="0" err="1">
                <a:solidFill>
                  <a:srgbClr val="155284"/>
                </a:solidFill>
                <a:latin typeface="Arial"/>
                <a:ea typeface="Arial" charset="0"/>
                <a:cs typeface="Arial"/>
              </a:rPr>
              <a:t>Presentación</a:t>
            </a:r>
            <a:r>
              <a:rPr lang="en-US" sz="2400" kern="0" dirty="0">
                <a:solidFill>
                  <a:srgbClr val="155284"/>
                </a:solidFill>
                <a:latin typeface="Arial"/>
                <a:ea typeface="Arial" charset="0"/>
                <a:cs typeface="Arial"/>
              </a:rPr>
              <a:t>. Arial Bold 24</a:t>
            </a:r>
            <a:endParaRPr lang="en-US" sz="2400" kern="0" dirty="0">
              <a:solidFill>
                <a:srgbClr val="155284"/>
              </a:solidFill>
              <a:latin typeface="Arial" charset="0"/>
              <a:ea typeface="Arial" charset="0"/>
              <a:cs typeface="Arial" charset="0"/>
            </a:endParaRPr>
          </a:p>
        </p:txBody>
      </p:sp>
      <p:sp>
        <p:nvSpPr>
          <p:cNvPr id="11" name="Marcador de texto 2">
            <a:extLst>
              <a:ext uri="{FF2B5EF4-FFF2-40B4-BE49-F238E27FC236}">
                <a16:creationId xmlns:a16="http://schemas.microsoft.com/office/drawing/2014/main" id="{1083910C-90C5-4776-B4C5-DDF17004A77C}"/>
              </a:ext>
            </a:extLst>
          </p:cNvPr>
          <p:cNvSpPr>
            <a:spLocks noGrp="1"/>
          </p:cNvSpPr>
          <p:nvPr>
            <p:ph type="body" idx="1" hasCustomPrompt="1"/>
          </p:nvPr>
        </p:nvSpPr>
        <p:spPr>
          <a:xfrm>
            <a:off x="474557" y="1043026"/>
            <a:ext cx="3406563" cy="430887"/>
          </a:xfrm>
          <a:prstGeom prst="rect">
            <a:avLst/>
          </a:prstGeom>
        </p:spPr>
        <p:txBody>
          <a:bodyPr wrap="square">
            <a:noAutofit/>
          </a:bodyPr>
          <a:lstStyle>
            <a:lvl1pPr marL="0" marR="0" indent="0" algn="l" defTabSz="1219110" rtl="0" eaLnBrk="0" fontAlgn="base" latinLnBrk="0" hangingPunct="0">
              <a:lnSpc>
                <a:spcPct val="100000"/>
              </a:lnSpc>
              <a:spcBef>
                <a:spcPct val="0"/>
              </a:spcBef>
              <a:spcAft>
                <a:spcPct val="0"/>
              </a:spcAft>
              <a:buClrTx/>
              <a:buSzTx/>
              <a:buFontTx/>
              <a:buNone/>
              <a:tabLst/>
              <a:defRPr lang="es-ES" sz="2000" b="0" kern="1200" smtClean="0">
                <a:solidFill>
                  <a:srgbClr val="004571"/>
                </a:solidFill>
                <a:latin typeface="Arial" charset="0"/>
                <a:ea typeface="Arial" charset="0"/>
                <a:cs typeface="Arial" charset="0"/>
              </a:defRPr>
            </a:lvl1pPr>
          </a:lstStyle>
          <a:p>
            <a:r>
              <a:rPr lang="en-US" sz="2000" dirty="0" err="1">
                <a:solidFill>
                  <a:srgbClr val="155284"/>
                </a:solidFill>
                <a:latin typeface="Arial" charset="0"/>
                <a:ea typeface="Arial" charset="0"/>
                <a:cs typeface="Arial" charset="0"/>
              </a:rPr>
              <a:t>Subtítulo</a:t>
            </a:r>
            <a:r>
              <a:rPr lang="en-US" sz="2000" dirty="0">
                <a:solidFill>
                  <a:srgbClr val="155284"/>
                </a:solidFill>
                <a:latin typeface="Arial" charset="0"/>
                <a:ea typeface="Arial" charset="0"/>
                <a:cs typeface="Arial" charset="0"/>
              </a:rPr>
              <a:t>. Arial Regular 20</a:t>
            </a:r>
          </a:p>
        </p:txBody>
      </p:sp>
      <p:sp>
        <p:nvSpPr>
          <p:cNvPr id="7" name="CuadroTexto 6">
            <a:extLst>
              <a:ext uri="{FF2B5EF4-FFF2-40B4-BE49-F238E27FC236}">
                <a16:creationId xmlns:a16="http://schemas.microsoft.com/office/drawing/2014/main" id="{822E33AE-CE7D-483B-985C-1C5303DFB504}"/>
              </a:ext>
            </a:extLst>
          </p:cNvPr>
          <p:cNvSpPr txBox="1"/>
          <p:nvPr userDrawn="1"/>
        </p:nvSpPr>
        <p:spPr>
          <a:xfrm>
            <a:off x="383117" y="6512993"/>
            <a:ext cx="432000" cy="129600"/>
          </a:xfrm>
          <a:prstGeom prst="rect">
            <a:avLst/>
          </a:prstGeom>
          <a:noFill/>
        </p:spPr>
        <p:txBody>
          <a:bodyPr vert="horz" wrap="none" lIns="0" tIns="0" rIns="0" bIns="0" rtlCol="0" anchor="ctr"/>
          <a:lstStyle>
            <a:defPPr>
              <a:defRPr lang="es-ES"/>
            </a:defPPr>
            <a:lvl1pPr>
              <a:defRPr sz="800" b="1">
                <a:solidFill>
                  <a:srgbClr val="000000"/>
                </a:solidFill>
              </a:defRPr>
            </a:lvl1pPr>
          </a:lstStyle>
          <a:p>
            <a:pPr lvl="0"/>
            <a:fld id="{5C400F64-36F9-4816-BB20-163C389136A8}" type="slidenum">
              <a:rPr lang="en-US" sz="800" smtClean="0">
                <a:solidFill>
                  <a:schemeClr val="tx1"/>
                </a:solidFill>
              </a:rPr>
              <a:t>‹#›</a:t>
            </a:fld>
            <a:endParaRPr lang="en-US" sz="800" dirty="0">
              <a:solidFill>
                <a:schemeClr val="tx1"/>
              </a:solidFill>
            </a:endParaRPr>
          </a:p>
        </p:txBody>
      </p:sp>
      <p:pic>
        <p:nvPicPr>
          <p:cNvPr id="9" name="Picture 8" descr="Naturgy_RGB_Principal_Positiva-01.png"/>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9474172" y="565470"/>
            <a:ext cx="2168555" cy="552132"/>
          </a:xfrm>
          <a:prstGeom prst="rect">
            <a:avLst/>
          </a:prstGeom>
        </p:spPr>
      </p:pic>
    </p:spTree>
    <p:extLst>
      <p:ext uri="{BB962C8B-B14F-4D97-AF65-F5344CB8AC3E}">
        <p14:creationId xmlns:p14="http://schemas.microsoft.com/office/powerpoint/2010/main" val="2495562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18_Title Slide">
    <p:spTree>
      <p:nvGrpSpPr>
        <p:cNvPr id="1" name=""/>
        <p:cNvGrpSpPr/>
        <p:nvPr/>
      </p:nvGrpSpPr>
      <p:grpSpPr>
        <a:xfrm>
          <a:off x="0" y="0"/>
          <a:ext cx="0" cy="0"/>
          <a:chOff x="0" y="0"/>
          <a:chExt cx="0" cy="0"/>
        </a:xfrm>
      </p:grpSpPr>
      <p:sp>
        <p:nvSpPr>
          <p:cNvPr id="4" name="Rectangle 3"/>
          <p:cNvSpPr/>
          <p:nvPr userDrawn="1"/>
        </p:nvSpPr>
        <p:spPr>
          <a:xfrm>
            <a:off x="0" y="6400800"/>
            <a:ext cx="12192000" cy="4572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2400" dirty="0">
              <a:solidFill>
                <a:prstClr val="white"/>
              </a:solidFill>
            </a:endParaRPr>
          </a:p>
        </p:txBody>
      </p:sp>
      <p:sp>
        <p:nvSpPr>
          <p:cNvPr id="5" name="TextBox 4"/>
          <p:cNvSpPr txBox="1">
            <a:spLocks noChangeArrowheads="1"/>
          </p:cNvSpPr>
          <p:nvPr userDrawn="1"/>
        </p:nvSpPr>
        <p:spPr bwMode="auto">
          <a:xfrm>
            <a:off x="3071300" y="6400800"/>
            <a:ext cx="6049433" cy="448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defRPr/>
            </a:pPr>
            <a:r>
              <a:rPr lang="es-ES" altLang="en-US" sz="1600" dirty="0">
                <a:solidFill>
                  <a:srgbClr val="FFFFFF"/>
                </a:solidFill>
                <a:latin typeface="Arial" pitchFamily="34" charset="0"/>
              </a:rPr>
              <a:t>ETN Global</a:t>
            </a:r>
            <a:endParaRPr lang="en-GB" altLang="en-US" sz="1600" dirty="0">
              <a:solidFill>
                <a:srgbClr val="FFFFFF"/>
              </a:solidFill>
              <a:latin typeface="Arial" pitchFamily="34" charset="0"/>
            </a:endParaRPr>
          </a:p>
        </p:txBody>
      </p:sp>
      <p:pic>
        <p:nvPicPr>
          <p:cNvPr id="6" name="Picture 9" descr="\\ETN-NAS-SERVER\all ETN docs\ETN\06 Communications\11 Visual Identity\ETN Global Logo\LOGO-ETN_GLOBAL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6400" y="381003"/>
            <a:ext cx="459317" cy="1284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
          <p:cNvSpPr>
            <a:spLocks noGrp="1"/>
          </p:cNvSpPr>
          <p:nvPr>
            <p:ph type="title"/>
          </p:nvPr>
        </p:nvSpPr>
        <p:spPr>
          <a:xfrm>
            <a:off x="979851" y="485800"/>
            <a:ext cx="10972800" cy="1143000"/>
          </a:xfrm>
        </p:spPr>
        <p:txBody>
          <a:bodyPr>
            <a:normAutofit/>
          </a:bodyPr>
          <a:lstStyle>
            <a:lvl1pPr marL="224356" indent="0">
              <a:defRPr sz="5333" b="1">
                <a:solidFill>
                  <a:srgbClr val="002A5C"/>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13" name="Content Placeholder 2"/>
          <p:cNvSpPr>
            <a:spLocks noGrp="1"/>
          </p:cNvSpPr>
          <p:nvPr>
            <p:ph idx="1"/>
          </p:nvPr>
        </p:nvSpPr>
        <p:spPr>
          <a:xfrm>
            <a:off x="979851" y="1905000"/>
            <a:ext cx="10972800" cy="4221163"/>
          </a:xfrm>
          <a:prstGeom prst="rect">
            <a:avLst/>
          </a:prstGeom>
        </p:spPr>
        <p:txBody>
          <a:bodyPr/>
          <a:lstStyle>
            <a:lvl1pPr marL="457178" indent="-457178">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1pPr>
            <a:lvl2pPr marL="990550" indent="-380981">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2pPr>
            <a:lvl3pPr marL="1523925" indent="-304784">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3pPr>
            <a:lvl4pPr marL="2133493" indent="-304784">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4pPr>
            <a:lvl5pPr>
              <a:defRPr>
                <a:solidFill>
                  <a:srgbClr val="002A5C"/>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3"/>
            <a:r>
              <a:rPr lang="en-US" dirty="0"/>
              <a:t>Fifth level</a:t>
            </a:r>
            <a:endParaRPr lang="en-GB" dirty="0"/>
          </a:p>
        </p:txBody>
      </p:sp>
      <p:sp>
        <p:nvSpPr>
          <p:cNvPr id="7" name="Slide Number Placeholder 5"/>
          <p:cNvSpPr>
            <a:spLocks noGrp="1"/>
          </p:cNvSpPr>
          <p:nvPr>
            <p:ph type="sldNum" sz="quarter" idx="10"/>
          </p:nvPr>
        </p:nvSpPr>
        <p:spPr>
          <a:xfrm>
            <a:off x="9203267" y="6441017"/>
            <a:ext cx="2844800" cy="364067"/>
          </a:xfrm>
          <a:prstGeom prst="rect">
            <a:avLst/>
          </a:prstGeom>
        </p:spPr>
        <p:txBody>
          <a:bodyPr vert="horz" wrap="square" lIns="91440" tIns="45720" rIns="91440" bIns="45720" numCol="1" anchor="ctr" anchorCtr="0" compatLnSpc="1">
            <a:prstTxWarp prst="textNoShape">
              <a:avLst/>
            </a:prstTxWarp>
          </a:bodyPr>
          <a:lstStyle>
            <a:lvl1pPr algn="r">
              <a:defRPr sz="1867">
                <a:solidFill>
                  <a:srgbClr val="FFFFFF"/>
                </a:solidFill>
                <a:latin typeface="Arial" panose="020B0604020202020204" pitchFamily="34" charset="0"/>
              </a:defRPr>
            </a:lvl1pPr>
          </a:lstStyle>
          <a:p>
            <a:fld id="{45EC1190-9DE3-43CA-88FC-C15BBB9B4E26}" type="slidenum">
              <a:rPr lang="en-GB" altLang="en-US"/>
              <a:pPr/>
              <a:t>‹#›</a:t>
            </a:fld>
            <a:endParaRPr lang="en-GB" altLang="en-US" dirty="0"/>
          </a:p>
        </p:txBody>
      </p:sp>
    </p:spTree>
    <p:extLst>
      <p:ext uri="{BB962C8B-B14F-4D97-AF65-F5344CB8AC3E}">
        <p14:creationId xmlns:p14="http://schemas.microsoft.com/office/powerpoint/2010/main" val="42206743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7" name="Rectangle 6"/>
          <p:cNvSpPr/>
          <p:nvPr userDrawn="1"/>
        </p:nvSpPr>
        <p:spPr>
          <a:xfrm>
            <a:off x="0" y="6400800"/>
            <a:ext cx="12192000" cy="4572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solidFill>
                <a:prstClr val="white"/>
              </a:solidFill>
            </a:endParaRPr>
          </a:p>
        </p:txBody>
      </p:sp>
      <p:sp>
        <p:nvSpPr>
          <p:cNvPr id="2" name="Title 1"/>
          <p:cNvSpPr>
            <a:spLocks noGrp="1"/>
          </p:cNvSpPr>
          <p:nvPr>
            <p:ph type="title"/>
          </p:nvPr>
        </p:nvSpPr>
        <p:spPr>
          <a:xfrm>
            <a:off x="1117600" y="152400"/>
            <a:ext cx="10972800" cy="1143000"/>
          </a:xfrm>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p:cNvSpPr>
            <a:spLocks noGrp="1"/>
          </p:cNvSpPr>
          <p:nvPr>
            <p:ph type="ftr" sz="quarter" idx="11"/>
          </p:nvPr>
        </p:nvSpPr>
        <p:spPr/>
        <p:txBody>
          <a:bodyPr/>
          <a:lstStyle/>
          <a:p>
            <a:r>
              <a:rPr lang="en-GB" dirty="0"/>
              <a:t>ETN Global</a:t>
            </a:r>
          </a:p>
        </p:txBody>
      </p:sp>
      <p:sp>
        <p:nvSpPr>
          <p:cNvPr id="4" name="Date Placeholder 3"/>
          <p:cNvSpPr>
            <a:spLocks noGrp="1"/>
          </p:cNvSpPr>
          <p:nvPr>
            <p:ph type="dt" sz="half" idx="10"/>
          </p:nvPr>
        </p:nvSpPr>
        <p:spPr/>
        <p:txBody>
          <a:bodyPr/>
          <a:lstStyle/>
          <a:p>
            <a:fld id="{E465BA14-3448-4FD5-BFE2-298993B9F90A}" type="datetime1">
              <a:rPr lang="en-GB" smtClean="0"/>
              <a:t>26/10/2021</a:t>
            </a:fld>
            <a:endParaRPr lang="en-GB" dirty="0"/>
          </a:p>
        </p:txBody>
      </p:sp>
    </p:spTree>
    <p:extLst>
      <p:ext uri="{BB962C8B-B14F-4D97-AF65-F5344CB8AC3E}">
        <p14:creationId xmlns:p14="http://schemas.microsoft.com/office/powerpoint/2010/main" val="358042703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39ED3BE-DF41-4A7E-A606-9FBFEDCC470C}" type="datetime1">
              <a:rPr lang="en-US" smtClean="0"/>
              <a:t>10/26/2021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88E988-FB04-AB4E-BE5A-59F242AF7F7A}" type="slidenum">
              <a:rPr lang="en-US" smtClean="0"/>
              <a:t>‹#›</a:t>
            </a:fld>
            <a:endParaRPr lang="en-US" dirty="0"/>
          </a:p>
        </p:txBody>
      </p:sp>
    </p:spTree>
    <p:extLst>
      <p:ext uri="{BB962C8B-B14F-4D97-AF65-F5344CB8AC3E}">
        <p14:creationId xmlns:p14="http://schemas.microsoft.com/office/powerpoint/2010/main" val="390944056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userDrawn="1">
  <p:cSld name="5_Title Slide">
    <p:spTree>
      <p:nvGrpSpPr>
        <p:cNvPr id="1" name=""/>
        <p:cNvGrpSpPr/>
        <p:nvPr/>
      </p:nvGrpSpPr>
      <p:grpSpPr>
        <a:xfrm>
          <a:off x="0" y="0"/>
          <a:ext cx="0" cy="0"/>
          <a:chOff x="0" y="0"/>
          <a:chExt cx="0" cy="0"/>
        </a:xfrm>
      </p:grpSpPr>
      <p:sp>
        <p:nvSpPr>
          <p:cNvPr id="3" name="Rectangle 2"/>
          <p:cNvSpPr/>
          <p:nvPr userDrawn="1"/>
        </p:nvSpPr>
        <p:spPr>
          <a:xfrm>
            <a:off x="0" y="6400800"/>
            <a:ext cx="12192000" cy="4572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2400" dirty="0">
              <a:solidFill>
                <a:prstClr val="white"/>
              </a:solidFill>
            </a:endParaRPr>
          </a:p>
        </p:txBody>
      </p:sp>
      <p:sp>
        <p:nvSpPr>
          <p:cNvPr id="4" name="TextBox 3"/>
          <p:cNvSpPr txBox="1">
            <a:spLocks noChangeArrowheads="1"/>
          </p:cNvSpPr>
          <p:nvPr userDrawn="1"/>
        </p:nvSpPr>
        <p:spPr bwMode="auto">
          <a:xfrm>
            <a:off x="3071304" y="6400800"/>
            <a:ext cx="6049433" cy="448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defRPr/>
            </a:pPr>
            <a:r>
              <a:rPr lang="es-ES" altLang="en-US" sz="1600" dirty="0">
                <a:solidFill>
                  <a:srgbClr val="FFFFFF"/>
                </a:solidFill>
                <a:latin typeface="Arial" pitchFamily="34" charset="0"/>
              </a:rPr>
              <a:t>ETN Global</a:t>
            </a:r>
            <a:endParaRPr lang="en-GB" altLang="en-US" sz="1600" dirty="0">
              <a:solidFill>
                <a:srgbClr val="FFFFFF"/>
              </a:solidFill>
              <a:latin typeface="Arial" pitchFamily="34" charset="0"/>
            </a:endParaRPr>
          </a:p>
        </p:txBody>
      </p:sp>
      <p:pic>
        <p:nvPicPr>
          <p:cNvPr id="5" name="Picture 9" descr="\\ETN-NAS-SERVER\all ETN docs\ETN\06 Communications\11 Visual Identity\ETN Global Logo\LOGO-ETN_GLOBAL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6410" y="378884"/>
            <a:ext cx="461433"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
          <p:cNvSpPr>
            <a:spLocks noGrp="1"/>
          </p:cNvSpPr>
          <p:nvPr>
            <p:ph type="title"/>
          </p:nvPr>
        </p:nvSpPr>
        <p:spPr>
          <a:xfrm>
            <a:off x="979851" y="485800"/>
            <a:ext cx="10972800" cy="1143000"/>
          </a:xfrm>
        </p:spPr>
        <p:txBody>
          <a:bodyPr>
            <a:normAutofit/>
          </a:bodyPr>
          <a:lstStyle>
            <a:lvl1pPr marL="224350" indent="0">
              <a:defRPr sz="5333" b="1">
                <a:solidFill>
                  <a:srgbClr val="002A5C"/>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6" name="Slide Number Placeholder 5"/>
          <p:cNvSpPr>
            <a:spLocks noGrp="1"/>
          </p:cNvSpPr>
          <p:nvPr>
            <p:ph type="sldNum" sz="quarter" idx="10"/>
          </p:nvPr>
        </p:nvSpPr>
        <p:spPr>
          <a:xfrm>
            <a:off x="9203267" y="6441017"/>
            <a:ext cx="2844800" cy="364067"/>
          </a:xfrm>
          <a:prstGeom prst="rect">
            <a:avLst/>
          </a:prstGeom>
        </p:spPr>
        <p:txBody>
          <a:bodyPr vert="horz" wrap="square" lIns="91440" tIns="45720" rIns="91440" bIns="45720" numCol="1" anchor="ctr" anchorCtr="0" compatLnSpc="1">
            <a:prstTxWarp prst="textNoShape">
              <a:avLst/>
            </a:prstTxWarp>
          </a:bodyPr>
          <a:lstStyle>
            <a:lvl1pPr algn="r">
              <a:defRPr sz="1867">
                <a:solidFill>
                  <a:srgbClr val="FFFFFF"/>
                </a:solidFill>
                <a:latin typeface="Arial" panose="020B0604020202020204" pitchFamily="34" charset="0"/>
              </a:defRPr>
            </a:lvl1pPr>
          </a:lstStyle>
          <a:p>
            <a:fld id="{84F10832-48D1-457B-8ADB-CDD2E4C935F5}" type="slidenum">
              <a:rPr lang="en-GB" altLang="en-US"/>
              <a:pPr/>
              <a:t>‹#›</a:t>
            </a:fld>
            <a:endParaRPr lang="en-GB" altLang="en-US" dirty="0"/>
          </a:p>
        </p:txBody>
      </p:sp>
    </p:spTree>
    <p:extLst>
      <p:ext uri="{BB962C8B-B14F-4D97-AF65-F5344CB8AC3E}">
        <p14:creationId xmlns:p14="http://schemas.microsoft.com/office/powerpoint/2010/main" val="16475496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79A40-9859-4830-B0BC-B4214A15EBB5}"/>
              </a:ext>
            </a:extLst>
          </p:cNvPr>
          <p:cNvSpPr>
            <a:spLocks noGrp="1"/>
          </p:cNvSpPr>
          <p:nvPr>
            <p:ph type="ctrTitle" hasCustomPrompt="1"/>
          </p:nvPr>
        </p:nvSpPr>
        <p:spPr>
          <a:xfrm>
            <a:off x="5368879" y="112079"/>
            <a:ext cx="6654800" cy="788128"/>
          </a:xfrm>
          <a:prstGeom prst="rect">
            <a:avLst/>
          </a:prstGeom>
        </p:spPr>
        <p:txBody>
          <a:bodyPr anchor="ctr"/>
          <a:lstStyle>
            <a:lvl1pPr algn="r">
              <a:defRPr kumimoji="0" lang="en-US" sz="3200" b="1" i="0" u="none" strike="noStrike" kern="1200" cap="none" spc="0" normalizeH="0" baseline="0" dirty="0" smtClean="0">
                <a:ln>
                  <a:noFill/>
                </a:ln>
                <a:solidFill>
                  <a:schemeClr val="tx1">
                    <a:lumMod val="50000"/>
                    <a:lumOff val="50000"/>
                  </a:schemeClr>
                </a:solidFill>
                <a:effectLst/>
                <a:uLnTx/>
                <a:uFillTx/>
                <a:latin typeface="Arial" panose="020B0604020202020204" pitchFamily="34" charset="0"/>
                <a:ea typeface="+mn-ea"/>
                <a:cs typeface="Arial" panose="020B0604020202020204" pitchFamily="34" charset="0"/>
              </a:defRPr>
            </a:lvl1pPr>
          </a:lstStyle>
          <a:p>
            <a:r>
              <a:rPr lang="en-US" dirty="0"/>
              <a:t>T</a:t>
            </a:r>
            <a:r>
              <a:rPr lang="en-CH" dirty="0" err="1"/>
              <a:t>itle</a:t>
            </a:r>
            <a:br>
              <a:rPr lang="en-CH" dirty="0"/>
            </a:br>
            <a:r>
              <a:rPr lang="en-CH" sz="2000" dirty="0" err="1"/>
              <a:t>dsdd</a:t>
            </a:r>
            <a:endParaRPr lang="en-US" dirty="0"/>
          </a:p>
        </p:txBody>
      </p:sp>
      <p:sp>
        <p:nvSpPr>
          <p:cNvPr id="9" name="TextBox 40">
            <a:extLst>
              <a:ext uri="{FF2B5EF4-FFF2-40B4-BE49-F238E27FC236}">
                <a16:creationId xmlns:a16="http://schemas.microsoft.com/office/drawing/2014/main" id="{3010D3B5-A7EB-46A7-B626-E6319720C000}"/>
              </a:ext>
            </a:extLst>
          </p:cNvPr>
          <p:cNvSpPr txBox="1"/>
          <p:nvPr userDrawn="1"/>
        </p:nvSpPr>
        <p:spPr>
          <a:xfrm>
            <a:off x="5628368" y="6629395"/>
            <a:ext cx="935264" cy="153888"/>
          </a:xfrm>
          <a:prstGeom prst="rect">
            <a:avLst/>
          </a:prstGeom>
          <a:noFill/>
        </p:spPr>
        <p:txBody>
          <a:bodyPr wrap="none" lIns="91440" tIns="0" rIns="91440" bIns="0" rtlCol="0" anchor="ctr">
            <a:noAutofit/>
          </a:bodyPr>
          <a:lstStyle/>
          <a:p>
            <a:pPr marL="0" marR="0" indent="0" algn="ct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100" b="0" kern="1200" smtClean="0">
                <a:solidFill>
                  <a:srgbClr val="9B9B9A"/>
                </a:solidFill>
                <a:latin typeface="Arial" panose="020B0604020202020204" pitchFamily="34" charset="0"/>
                <a:ea typeface="+mn-ea"/>
                <a:cs typeface="Arial" panose="020B0604020202020204" pitchFamily="34" charset="0"/>
                <a:sym typeface="+mn-lt"/>
              </a:rPr>
              <a:pPr marL="0" marR="0" indent="0" algn="ctr" defTabSz="914400" rtl="0" eaLnBrk="1" fontAlgn="auto" latinLnBrk="0" hangingPunct="1">
                <a:lnSpc>
                  <a:spcPct val="100000"/>
                </a:lnSpc>
                <a:spcBef>
                  <a:spcPts val="0"/>
                </a:spcBef>
                <a:spcAft>
                  <a:spcPts val="0"/>
                </a:spcAft>
                <a:buClrTx/>
                <a:buSzTx/>
                <a:buFontTx/>
                <a:buNone/>
                <a:tabLst/>
                <a:defRPr/>
              </a:pPr>
              <a:t>‹#›</a:t>
            </a:fld>
            <a:endParaRPr lang="en-US" sz="1100" b="0" kern="1200" dirty="0">
              <a:solidFill>
                <a:srgbClr val="9B9B9A"/>
              </a:solidFill>
              <a:latin typeface="Arial" panose="020B0604020202020204" pitchFamily="34" charset="0"/>
              <a:ea typeface="+mn-ea"/>
              <a:cs typeface="Arial" panose="020B0604020202020204" pitchFamily="34" charset="0"/>
              <a:sym typeface="+mn-lt"/>
            </a:endParaRPr>
          </a:p>
        </p:txBody>
      </p:sp>
      <p:sp>
        <p:nvSpPr>
          <p:cNvPr id="10" name="Segnaposto data 1">
            <a:extLst>
              <a:ext uri="{FF2B5EF4-FFF2-40B4-BE49-F238E27FC236}">
                <a16:creationId xmlns:a16="http://schemas.microsoft.com/office/drawing/2014/main" id="{BA66718B-BC39-4714-A97C-64C6FDB8D748}"/>
              </a:ext>
            </a:extLst>
          </p:cNvPr>
          <p:cNvSpPr>
            <a:spLocks noGrp="1"/>
          </p:cNvSpPr>
          <p:nvPr>
            <p:ph type="dt" sz="half" idx="2"/>
          </p:nvPr>
        </p:nvSpPr>
        <p:spPr>
          <a:xfrm>
            <a:off x="158749" y="6629395"/>
            <a:ext cx="1336676" cy="169277"/>
          </a:xfrm>
          <a:prstGeom prst="rect">
            <a:avLst/>
          </a:prstGeom>
        </p:spPr>
        <p:txBody>
          <a:bodyPr wrap="square" lIns="91440" tIns="0" rIns="91440" bIns="0" anchor="ctr">
            <a:spAutoFit/>
          </a:bodyPr>
          <a:lstStyle>
            <a:lvl1pPr algn="ctr">
              <a:defRPr lang="en-US" sz="1100" b="0" smtClean="0">
                <a:solidFill>
                  <a:srgbClr val="A6A6A6"/>
                </a:solidFill>
                <a:latin typeface="Arial" panose="020B0604020202020204" pitchFamily="34" charset="0"/>
                <a:cs typeface="Arial" panose="020B0604020202020204" pitchFamily="34" charset="0"/>
              </a:defRPr>
            </a:lvl1pPr>
          </a:lstStyle>
          <a:p>
            <a:r>
              <a:rPr lang="en-US" dirty="0"/>
              <a:t>10/06/2021</a:t>
            </a:r>
          </a:p>
        </p:txBody>
      </p:sp>
      <p:sp>
        <p:nvSpPr>
          <p:cNvPr id="6" name="Text Placeholder 5">
            <a:extLst>
              <a:ext uri="{FF2B5EF4-FFF2-40B4-BE49-F238E27FC236}">
                <a16:creationId xmlns:a16="http://schemas.microsoft.com/office/drawing/2014/main" id="{868D8D8F-4251-41A1-B596-62984D853C09}"/>
              </a:ext>
            </a:extLst>
          </p:cNvPr>
          <p:cNvSpPr>
            <a:spLocks noGrp="1"/>
          </p:cNvSpPr>
          <p:nvPr>
            <p:ph type="body" sz="quarter" idx="10"/>
          </p:nvPr>
        </p:nvSpPr>
        <p:spPr>
          <a:xfrm>
            <a:off x="292100" y="1395502"/>
            <a:ext cx="5651500" cy="4622800"/>
          </a:xfrm>
          <a:prstGeom prst="rect">
            <a:avLst/>
          </a:prstGeom>
        </p:spPr>
        <p:txBody>
          <a:bodyPr/>
          <a:lstStyle>
            <a:lvl1pPr>
              <a:buClr>
                <a:srgbClr val="FF0000"/>
              </a:buClr>
              <a:defRPr>
                <a:solidFill>
                  <a:schemeClr val="tx1">
                    <a:lumMod val="50000"/>
                    <a:lumOff val="50000"/>
                  </a:schemeClr>
                </a:solidFill>
                <a:latin typeface="Arial" panose="020B0604020202020204" pitchFamily="34" charset="0"/>
                <a:cs typeface="Arial" panose="020B0604020202020204" pitchFamily="34" charset="0"/>
              </a:defRPr>
            </a:lvl1pPr>
            <a:lvl2pPr>
              <a:buClr>
                <a:srgbClr val="FF0000"/>
              </a:buClr>
              <a:defRPr>
                <a:solidFill>
                  <a:schemeClr val="tx1">
                    <a:lumMod val="50000"/>
                    <a:lumOff val="50000"/>
                  </a:schemeClr>
                </a:solidFill>
                <a:latin typeface="Arial" panose="020B0604020202020204" pitchFamily="34" charset="0"/>
                <a:cs typeface="Arial" panose="020B0604020202020204" pitchFamily="34" charset="0"/>
              </a:defRPr>
            </a:lvl2pPr>
            <a:lvl3pPr>
              <a:buClr>
                <a:srgbClr val="FF0000"/>
              </a:buClr>
              <a:defRPr>
                <a:solidFill>
                  <a:schemeClr val="tx1">
                    <a:lumMod val="50000"/>
                    <a:lumOff val="50000"/>
                  </a:schemeClr>
                </a:solidFill>
                <a:latin typeface="Arial" panose="020B0604020202020204" pitchFamily="34" charset="0"/>
                <a:cs typeface="Arial" panose="020B0604020202020204" pitchFamily="34" charset="0"/>
              </a:defRPr>
            </a:lvl3pPr>
            <a:lvl4pPr>
              <a:buClr>
                <a:srgbClr val="FF0000"/>
              </a:buClr>
              <a:defRPr>
                <a:solidFill>
                  <a:schemeClr val="tx1">
                    <a:lumMod val="50000"/>
                    <a:lumOff val="50000"/>
                  </a:schemeClr>
                </a:solidFill>
                <a:latin typeface="Arial" panose="020B0604020202020204" pitchFamily="34" charset="0"/>
                <a:cs typeface="Arial" panose="020B0604020202020204" pitchFamily="34" charset="0"/>
              </a:defRPr>
            </a:lvl4pPr>
            <a:lvl5pPr>
              <a:buClr>
                <a:srgbClr val="FF0000"/>
              </a:buClr>
              <a:defRPr>
                <a:solidFill>
                  <a:schemeClr val="tx1">
                    <a:lumMod val="50000"/>
                    <a:lumOff val="50000"/>
                  </a:schemeClr>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Segnaposto piè di pagina 4">
            <a:extLst>
              <a:ext uri="{FF2B5EF4-FFF2-40B4-BE49-F238E27FC236}">
                <a16:creationId xmlns:a16="http://schemas.microsoft.com/office/drawing/2014/main" id="{310BB191-CCB3-4E2D-95E4-F3000D2E419B}"/>
              </a:ext>
            </a:extLst>
          </p:cNvPr>
          <p:cNvSpPr>
            <a:spLocks noGrp="1"/>
          </p:cNvSpPr>
          <p:nvPr>
            <p:ph type="ftr" sz="quarter" idx="3"/>
          </p:nvPr>
        </p:nvSpPr>
        <p:spPr>
          <a:xfrm>
            <a:off x="7461249" y="6606310"/>
            <a:ext cx="4575175" cy="215444"/>
          </a:xfrm>
          <a:prstGeom prst="rect">
            <a:avLst/>
          </a:prstGeom>
        </p:spPr>
        <p:txBody>
          <a:bodyPr wrap="square" lIns="91440" tIns="0" rIns="91440" bIns="0" anchor="ctr">
            <a:spAutoFit/>
          </a:bodyPr>
          <a:lstStyle>
            <a:lvl1pPr algn="r">
              <a:defRPr sz="700" b="0">
                <a:solidFill>
                  <a:srgbClr val="A6A6A6"/>
                </a:solidFill>
                <a:latin typeface="Arial" panose="020B0604020202020204" pitchFamily="34" charset="0"/>
                <a:cs typeface="Arial" panose="020B0604020202020204" pitchFamily="34" charset="0"/>
              </a:defRPr>
            </a:lvl1pPr>
          </a:lstStyle>
          <a:p>
            <a:r>
              <a:rPr lang="en-US" dirty="0"/>
              <a:t>© Ansaldo </a:t>
            </a:r>
            <a:r>
              <a:rPr lang="en-US" dirty="0" err="1"/>
              <a:t>Energia</a:t>
            </a:r>
            <a:r>
              <a:rPr lang="en-US" dirty="0"/>
              <a:t> 2021. Ansaldo </a:t>
            </a:r>
            <a:r>
              <a:rPr lang="en-US" dirty="0" err="1"/>
              <a:t>Energia</a:t>
            </a:r>
            <a:r>
              <a:rPr lang="en-US" dirty="0"/>
              <a:t> reserves all rights in this document and in the information contained therein. Reproduction, use or disclosure to third parties without express authority is strictly forbidden.</a:t>
            </a:r>
            <a:endParaRPr lang="it-IT" dirty="0"/>
          </a:p>
        </p:txBody>
      </p:sp>
    </p:spTree>
    <p:extLst>
      <p:ext uri="{BB962C8B-B14F-4D97-AF65-F5344CB8AC3E}">
        <p14:creationId xmlns:p14="http://schemas.microsoft.com/office/powerpoint/2010/main" val="4964423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cSld name="Title Only">
    <p:spTree>
      <p:nvGrpSpPr>
        <p:cNvPr id="1" name=""/>
        <p:cNvGrpSpPr/>
        <p:nvPr/>
      </p:nvGrpSpPr>
      <p:grpSpPr>
        <a:xfrm>
          <a:off x="0" y="0"/>
          <a:ext cx="0" cy="0"/>
          <a:chOff x="0" y="0"/>
          <a:chExt cx="0" cy="0"/>
        </a:xfrm>
      </p:grpSpPr>
      <p:sp>
        <p:nvSpPr>
          <p:cNvPr id="8" name="Slide Number Placeholder 7"/>
          <p:cNvSpPr>
            <a:spLocks noGrp="1"/>
          </p:cNvSpPr>
          <p:nvPr>
            <p:ph type="sldNum" sz="quarter" idx="12"/>
          </p:nvPr>
        </p:nvSpPr>
        <p:spPr/>
        <p:txBody>
          <a:bodyPr/>
          <a:lstStyle>
            <a:lvl1pPr>
              <a:defRPr>
                <a:latin typeface="GE Inspira Sans" panose="020B0503060000000003" pitchFamily="34" charset="0"/>
              </a:defRPr>
            </a:lvl1pPr>
          </a:lstStyle>
          <a:p>
            <a:pPr>
              <a:defRPr/>
            </a:pPr>
            <a:fld id="{00E6A5BD-C011-4A45-AA3A-201790FB7F2B}" type="slidenum">
              <a:rPr lang="en-CA" smtClean="0">
                <a:solidFill>
                  <a:srgbClr val="63666A"/>
                </a:solidFill>
              </a:rPr>
              <a:pPr>
                <a:defRPr/>
              </a:pPr>
              <a:t>‹#›</a:t>
            </a:fld>
            <a:endParaRPr lang="en-CA" dirty="0">
              <a:solidFill>
                <a:srgbClr val="63666A"/>
              </a:solidFill>
            </a:endParaRPr>
          </a:p>
        </p:txBody>
      </p:sp>
      <p:sp>
        <p:nvSpPr>
          <p:cNvPr id="11" name="Title 1"/>
          <p:cNvSpPr>
            <a:spLocks noGrp="1"/>
          </p:cNvSpPr>
          <p:nvPr>
            <p:ph type="title" hasCustomPrompt="1"/>
          </p:nvPr>
        </p:nvSpPr>
        <p:spPr>
          <a:xfrm>
            <a:off x="495300" y="409479"/>
            <a:ext cx="11201400" cy="914400"/>
          </a:xfrm>
        </p:spPr>
        <p:txBody>
          <a:bodyPr/>
          <a:lstStyle>
            <a:lvl1pPr>
              <a:defRPr>
                <a:latin typeface="GE Inspira Sans" panose="020B0503060000000003" pitchFamily="34" charset="0"/>
              </a:defRPr>
            </a:lvl1pPr>
          </a:lstStyle>
          <a:p>
            <a:r>
              <a:rPr lang="en-US" dirty="0"/>
              <a:t>Title Only</a:t>
            </a:r>
            <a:endParaRPr lang="en-CA" dirty="0"/>
          </a:p>
        </p:txBody>
      </p:sp>
    </p:spTree>
    <p:extLst>
      <p:ext uri="{BB962C8B-B14F-4D97-AF65-F5344CB8AC3E}">
        <p14:creationId xmlns:p14="http://schemas.microsoft.com/office/powerpoint/2010/main" val="345272185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3_Title Slide">
    <p:spTree>
      <p:nvGrpSpPr>
        <p:cNvPr id="1" name=""/>
        <p:cNvGrpSpPr/>
        <p:nvPr/>
      </p:nvGrpSpPr>
      <p:grpSpPr>
        <a:xfrm>
          <a:off x="0" y="0"/>
          <a:ext cx="0" cy="0"/>
          <a:chOff x="0" y="0"/>
          <a:chExt cx="0" cy="0"/>
        </a:xfrm>
      </p:grpSpPr>
      <p:sp>
        <p:nvSpPr>
          <p:cNvPr id="4" name="Rectangle 3"/>
          <p:cNvSpPr/>
          <p:nvPr userDrawn="1"/>
        </p:nvSpPr>
        <p:spPr>
          <a:xfrm>
            <a:off x="0" y="0"/>
            <a:ext cx="12192000" cy="68580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3467" dirty="0">
              <a:solidFill>
                <a:prstClr val="white"/>
              </a:solidFill>
              <a:latin typeface="Arial" panose="020B0604020202020204" pitchFamily="34" charset="0"/>
              <a:cs typeface="Arial" panose="020B0604020202020204" pitchFamily="34" charset="0"/>
            </a:endParaRPr>
          </a:p>
        </p:txBody>
      </p:sp>
      <p:pic>
        <p:nvPicPr>
          <p:cNvPr id="5" name="Picture 9" descr="\\ETN-NAS-SERVER\all ETN docs\ETN\06 Communications\11 Visual Identity\ETN Global Logo\LOGO-ETN_GLOBAL-NEG.png"/>
          <p:cNvPicPr>
            <a:picLocks noChangeArrowheads="1"/>
          </p:cNvPicPr>
          <p:nvPr userDrawn="1"/>
        </p:nvPicPr>
        <p:blipFill>
          <a:blip r:embed="rId2" cstate="print">
            <a:extLst>
              <a:ext uri="{28A0092B-C50C-407E-A947-70E740481C1C}">
                <a14:useLocalDpi xmlns:a14="http://schemas.microsoft.com/office/drawing/2010/main" val="0"/>
              </a:ext>
            </a:extLst>
          </a:blip>
          <a:srcRect r="3732"/>
          <a:stretch>
            <a:fillRect/>
          </a:stretch>
        </p:blipFill>
        <p:spPr bwMode="auto">
          <a:xfrm>
            <a:off x="8953502" y="-213784"/>
            <a:ext cx="2933700" cy="55731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
          <p:cNvSpPr>
            <a:spLocks noGrp="1"/>
          </p:cNvSpPr>
          <p:nvPr>
            <p:ph type="ctrTitle"/>
          </p:nvPr>
        </p:nvSpPr>
        <p:spPr>
          <a:xfrm>
            <a:off x="304800" y="1828832"/>
            <a:ext cx="8026400" cy="1887537"/>
          </a:xfrm>
          <a:noFill/>
        </p:spPr>
        <p:txBody>
          <a:bodyPr/>
          <a:lstStyle>
            <a:lvl1pPr>
              <a:defRPr sz="3467" b="1">
                <a:solidFill>
                  <a:schemeClr val="bg1"/>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13" name="Subtitle 2"/>
          <p:cNvSpPr>
            <a:spLocks noGrp="1"/>
          </p:cNvSpPr>
          <p:nvPr>
            <p:ph type="subTitle" idx="1"/>
          </p:nvPr>
        </p:nvSpPr>
        <p:spPr>
          <a:xfrm>
            <a:off x="304800" y="3834441"/>
            <a:ext cx="8128000" cy="590909"/>
          </a:xfrm>
          <a:prstGeom prst="rect">
            <a:avLst/>
          </a:prstGeom>
        </p:spPr>
        <p:txBody>
          <a:bodyPr>
            <a:normAutofit/>
          </a:bodyPr>
          <a:lstStyle>
            <a:lvl1pPr marL="0" indent="0" algn="ctr">
              <a:buNone/>
              <a:defRPr sz="2667">
                <a:solidFill>
                  <a:schemeClr val="bg1"/>
                </a:solidFill>
                <a:latin typeface="Arial" panose="020B0604020202020204" pitchFamily="34" charset="0"/>
                <a:cs typeface="Arial" panose="020B0604020202020204" pitchFamily="34" charset="0"/>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dirty="0"/>
              <a:t>Click to edit Master subtitle style</a:t>
            </a:r>
          </a:p>
        </p:txBody>
      </p:sp>
    </p:spTree>
    <p:extLst>
      <p:ext uri="{BB962C8B-B14F-4D97-AF65-F5344CB8AC3E}">
        <p14:creationId xmlns:p14="http://schemas.microsoft.com/office/powerpoint/2010/main" val="319542039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userDrawn="1">
  <p:cSld name="15_Title Slide">
    <p:spTree>
      <p:nvGrpSpPr>
        <p:cNvPr id="1" name=""/>
        <p:cNvGrpSpPr/>
        <p:nvPr/>
      </p:nvGrpSpPr>
      <p:grpSpPr>
        <a:xfrm>
          <a:off x="0" y="0"/>
          <a:ext cx="0" cy="0"/>
          <a:chOff x="0" y="0"/>
          <a:chExt cx="0" cy="0"/>
        </a:xfrm>
      </p:grpSpPr>
      <p:sp>
        <p:nvSpPr>
          <p:cNvPr id="4" name="Rectangle 3"/>
          <p:cNvSpPr/>
          <p:nvPr userDrawn="1"/>
        </p:nvSpPr>
        <p:spPr>
          <a:xfrm>
            <a:off x="0" y="6400800"/>
            <a:ext cx="12192000" cy="4572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2400" dirty="0">
              <a:solidFill>
                <a:prstClr val="white"/>
              </a:solidFill>
            </a:endParaRPr>
          </a:p>
        </p:txBody>
      </p:sp>
      <p:sp>
        <p:nvSpPr>
          <p:cNvPr id="5" name="TextBox 4"/>
          <p:cNvSpPr txBox="1">
            <a:spLocks noChangeArrowheads="1"/>
          </p:cNvSpPr>
          <p:nvPr userDrawn="1"/>
        </p:nvSpPr>
        <p:spPr bwMode="auto">
          <a:xfrm>
            <a:off x="3071301" y="6400800"/>
            <a:ext cx="6049433" cy="448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defRPr/>
            </a:pPr>
            <a:r>
              <a:rPr lang="es-ES" altLang="en-US" sz="1600" dirty="0">
                <a:solidFill>
                  <a:srgbClr val="FFFFFF"/>
                </a:solidFill>
                <a:latin typeface="Arial" pitchFamily="34" charset="0"/>
              </a:rPr>
              <a:t>ETN Global</a:t>
            </a:r>
            <a:endParaRPr lang="en-GB" altLang="en-US" sz="1600" dirty="0">
              <a:solidFill>
                <a:srgbClr val="FFFFFF"/>
              </a:solidFill>
              <a:latin typeface="Arial" pitchFamily="34" charset="0"/>
            </a:endParaRPr>
          </a:p>
        </p:txBody>
      </p:sp>
      <p:pic>
        <p:nvPicPr>
          <p:cNvPr id="6" name="Picture 9" descr="\\ETN-NAS-SERVER\all ETN docs\ETN\06 Communications\11 Visual Identity\ETN Global Logo\LOGO-ETN_GLOBAL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6400" y="381003"/>
            <a:ext cx="459317" cy="1284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
          <p:cNvSpPr>
            <a:spLocks noGrp="1"/>
          </p:cNvSpPr>
          <p:nvPr>
            <p:ph type="title"/>
          </p:nvPr>
        </p:nvSpPr>
        <p:spPr>
          <a:xfrm>
            <a:off x="979851" y="485800"/>
            <a:ext cx="10972800" cy="1143000"/>
          </a:xfrm>
        </p:spPr>
        <p:txBody>
          <a:bodyPr>
            <a:normAutofit/>
          </a:bodyPr>
          <a:lstStyle>
            <a:lvl1pPr marL="224361" indent="0">
              <a:defRPr sz="5333" b="1">
                <a:solidFill>
                  <a:srgbClr val="002A5C"/>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13" name="Content Placeholder 2"/>
          <p:cNvSpPr>
            <a:spLocks noGrp="1"/>
          </p:cNvSpPr>
          <p:nvPr>
            <p:ph idx="1"/>
          </p:nvPr>
        </p:nvSpPr>
        <p:spPr>
          <a:xfrm>
            <a:off x="979851" y="1905000"/>
            <a:ext cx="10972800" cy="4221163"/>
          </a:xfrm>
          <a:prstGeom prst="rect">
            <a:avLst/>
          </a:prstGeom>
        </p:spPr>
        <p:txBody>
          <a:bodyPr/>
          <a:lstStyle>
            <a:lvl1pPr marL="457189" indent="-457189">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1pPr>
            <a:lvl2pPr marL="990575" indent="-380990">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2pPr>
            <a:lvl3pPr marL="1523962" indent="-304792">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3pPr>
            <a:lvl4pPr marL="2133547" indent="-304792">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4pPr>
            <a:lvl5pPr>
              <a:defRPr>
                <a:solidFill>
                  <a:srgbClr val="002A5C"/>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3"/>
            <a:r>
              <a:rPr lang="en-US" dirty="0"/>
              <a:t>Fifth level</a:t>
            </a:r>
            <a:endParaRPr lang="en-GB" dirty="0"/>
          </a:p>
        </p:txBody>
      </p:sp>
      <p:sp>
        <p:nvSpPr>
          <p:cNvPr id="7" name="Slide Number Placeholder 5"/>
          <p:cNvSpPr>
            <a:spLocks noGrp="1"/>
          </p:cNvSpPr>
          <p:nvPr>
            <p:ph type="sldNum" sz="quarter" idx="10"/>
          </p:nvPr>
        </p:nvSpPr>
        <p:spPr>
          <a:xfrm>
            <a:off x="9203267" y="6441017"/>
            <a:ext cx="2844800" cy="364067"/>
          </a:xfrm>
          <a:prstGeom prst="rect">
            <a:avLst/>
          </a:prstGeom>
        </p:spPr>
        <p:txBody>
          <a:bodyPr vert="horz" wrap="square" lIns="91440" tIns="45720" rIns="91440" bIns="45720" numCol="1" anchor="ctr" anchorCtr="0" compatLnSpc="1">
            <a:prstTxWarp prst="textNoShape">
              <a:avLst/>
            </a:prstTxWarp>
          </a:bodyPr>
          <a:lstStyle>
            <a:lvl1pPr algn="r">
              <a:defRPr sz="1867">
                <a:solidFill>
                  <a:srgbClr val="FFFFFF"/>
                </a:solidFill>
                <a:latin typeface="Arial" panose="020B0604020202020204" pitchFamily="34" charset="0"/>
              </a:defRPr>
            </a:lvl1pPr>
          </a:lstStyle>
          <a:p>
            <a:fld id="{BCDE049F-0AEF-4C74-82DB-175D1B92A412}" type="slidenum">
              <a:rPr lang="en-GB" altLang="en-US"/>
              <a:pPr/>
              <a:t>‹#›</a:t>
            </a:fld>
            <a:endParaRPr lang="en-GB" altLang="en-US" dirty="0"/>
          </a:p>
        </p:txBody>
      </p:sp>
    </p:spTree>
    <p:extLst>
      <p:ext uri="{BB962C8B-B14F-4D97-AF65-F5344CB8AC3E}">
        <p14:creationId xmlns:p14="http://schemas.microsoft.com/office/powerpoint/2010/main" val="130647313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2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994400" y="5494179"/>
            <a:ext cx="5892800" cy="533400"/>
          </a:xfrm>
        </p:spPr>
        <p:txBody>
          <a:bodyPr>
            <a:normAutofit/>
          </a:bodyPr>
          <a:lstStyle>
            <a:lvl1pPr algn="r">
              <a:defRPr sz="3200" b="1" baseline="0">
                <a:solidFill>
                  <a:srgbClr val="002A5C"/>
                </a:solidFill>
                <a:latin typeface="Arial" panose="020B0604020202020204" pitchFamily="34" charset="0"/>
                <a:cs typeface="Arial" panose="020B0604020202020204" pitchFamily="34" charset="0"/>
              </a:defRPr>
            </a:lvl1pPr>
          </a:lstStyle>
          <a:p>
            <a:r>
              <a:rPr lang="en-US"/>
              <a:t>Click to edit Master title style</a:t>
            </a:r>
            <a:endParaRPr lang="en-GB" dirty="0"/>
          </a:p>
        </p:txBody>
      </p:sp>
      <p:sp>
        <p:nvSpPr>
          <p:cNvPr id="3" name="Subtitle 2"/>
          <p:cNvSpPr>
            <a:spLocks noGrp="1"/>
          </p:cNvSpPr>
          <p:nvPr>
            <p:ph type="subTitle" idx="1"/>
          </p:nvPr>
        </p:nvSpPr>
        <p:spPr>
          <a:xfrm>
            <a:off x="6197600" y="6027579"/>
            <a:ext cx="5689600" cy="457200"/>
          </a:xfrm>
          <a:prstGeom prst="rect">
            <a:avLst/>
          </a:prstGeom>
        </p:spPr>
        <p:txBody>
          <a:bodyPr lIns="91432" tIns="45716" rIns="91432" bIns="45716"/>
          <a:lstStyle>
            <a:lvl1pPr marL="0" indent="0" algn="r">
              <a:buNone/>
              <a:defRPr sz="2667" b="1">
                <a:solidFill>
                  <a:srgbClr val="002A5C"/>
                </a:solidFill>
                <a:latin typeface="Arial" panose="020B0604020202020204" pitchFamily="34" charset="0"/>
                <a:cs typeface="Arial" panose="020B0604020202020204" pitchFamily="34" charset="0"/>
              </a:defRPr>
            </a:lvl1pPr>
            <a:lvl2pPr marL="609523" indent="0" algn="ctr">
              <a:buNone/>
              <a:defRPr>
                <a:solidFill>
                  <a:schemeClr val="tx1">
                    <a:tint val="75000"/>
                  </a:schemeClr>
                </a:solidFill>
              </a:defRPr>
            </a:lvl2pPr>
            <a:lvl3pPr marL="1219050" indent="0" algn="ctr">
              <a:buNone/>
              <a:defRPr>
                <a:solidFill>
                  <a:schemeClr val="tx1">
                    <a:tint val="75000"/>
                  </a:schemeClr>
                </a:solidFill>
              </a:defRPr>
            </a:lvl3pPr>
            <a:lvl4pPr marL="1828573" indent="0" algn="ctr">
              <a:buNone/>
              <a:defRPr>
                <a:solidFill>
                  <a:schemeClr val="tx1">
                    <a:tint val="75000"/>
                  </a:schemeClr>
                </a:solidFill>
              </a:defRPr>
            </a:lvl4pPr>
            <a:lvl5pPr marL="2438098" indent="0" algn="ctr">
              <a:buNone/>
              <a:defRPr>
                <a:solidFill>
                  <a:schemeClr val="tx1">
                    <a:tint val="75000"/>
                  </a:schemeClr>
                </a:solidFill>
              </a:defRPr>
            </a:lvl5pPr>
            <a:lvl6pPr marL="3047620" indent="0" algn="ctr">
              <a:buNone/>
              <a:defRPr>
                <a:solidFill>
                  <a:schemeClr val="tx1">
                    <a:tint val="75000"/>
                  </a:schemeClr>
                </a:solidFill>
              </a:defRPr>
            </a:lvl6pPr>
            <a:lvl7pPr marL="3657143" indent="0" algn="ctr">
              <a:buNone/>
              <a:defRPr>
                <a:solidFill>
                  <a:schemeClr val="tx1">
                    <a:tint val="75000"/>
                  </a:schemeClr>
                </a:solidFill>
              </a:defRPr>
            </a:lvl7pPr>
            <a:lvl8pPr marL="4266667" indent="0" algn="ctr">
              <a:buNone/>
              <a:defRPr>
                <a:solidFill>
                  <a:schemeClr val="tx1">
                    <a:tint val="75000"/>
                  </a:schemeClr>
                </a:solidFill>
              </a:defRPr>
            </a:lvl8pPr>
            <a:lvl9pPr marL="4876191" indent="0" algn="ctr">
              <a:buNone/>
              <a:defRPr>
                <a:solidFill>
                  <a:schemeClr val="tx1">
                    <a:tint val="75000"/>
                  </a:schemeClr>
                </a:solidFill>
              </a:defRPr>
            </a:lvl9pPr>
          </a:lstStyle>
          <a:p>
            <a:r>
              <a:rPr lang="en-US"/>
              <a:t>Click to edit Master subtitle style</a:t>
            </a:r>
            <a:endParaRPr lang="en-GB" dirty="0"/>
          </a:p>
        </p:txBody>
      </p:sp>
      <p:sp>
        <p:nvSpPr>
          <p:cNvPr id="9" name="Text Placeholder 8"/>
          <p:cNvSpPr>
            <a:spLocks noGrp="1"/>
          </p:cNvSpPr>
          <p:nvPr>
            <p:ph type="body" sz="quarter" idx="10"/>
          </p:nvPr>
        </p:nvSpPr>
        <p:spPr>
          <a:xfrm>
            <a:off x="304800" y="0"/>
            <a:ext cx="5080000" cy="5257800"/>
          </a:xfrm>
          <a:prstGeom prst="rect">
            <a:avLst/>
          </a:prstGeom>
        </p:spPr>
        <p:txBody>
          <a:bodyPr lIns="91432" tIns="45716" rIns="91432" bIns="45716" anchor="ctr"/>
          <a:lstStyle>
            <a:lvl1pPr marL="0" indent="0">
              <a:buNone/>
              <a:defRPr b="1">
                <a:solidFill>
                  <a:schemeClr val="bg1"/>
                </a:solidFill>
                <a:latin typeface="Arial" panose="020B0604020202020204" pitchFamily="34" charset="0"/>
                <a:cs typeface="Arial" panose="020B0604020202020204" pitchFamily="34" charset="0"/>
              </a:defRPr>
            </a:lvl1pPr>
          </a:lstStyle>
          <a:p>
            <a:pPr lvl="0"/>
            <a:r>
              <a:rPr lang="en-US"/>
              <a:t>Click to edit Master text styles</a:t>
            </a:r>
          </a:p>
        </p:txBody>
      </p:sp>
    </p:spTree>
    <p:extLst>
      <p:ext uri="{BB962C8B-B14F-4D97-AF65-F5344CB8AC3E}">
        <p14:creationId xmlns:p14="http://schemas.microsoft.com/office/powerpoint/2010/main" val="9838519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userDrawn="1">
  <p:cSld name="19_Title Slide">
    <p:spTree>
      <p:nvGrpSpPr>
        <p:cNvPr id="1" name=""/>
        <p:cNvGrpSpPr/>
        <p:nvPr/>
      </p:nvGrpSpPr>
      <p:grpSpPr>
        <a:xfrm>
          <a:off x="0" y="0"/>
          <a:ext cx="0" cy="0"/>
          <a:chOff x="0" y="0"/>
          <a:chExt cx="0" cy="0"/>
        </a:xfrm>
      </p:grpSpPr>
      <p:sp>
        <p:nvSpPr>
          <p:cNvPr id="4" name="Rectangle 3"/>
          <p:cNvSpPr/>
          <p:nvPr userDrawn="1"/>
        </p:nvSpPr>
        <p:spPr>
          <a:xfrm>
            <a:off x="0" y="6400800"/>
            <a:ext cx="12192000" cy="4572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2400" dirty="0">
              <a:solidFill>
                <a:prstClr val="white"/>
              </a:solidFill>
            </a:endParaRPr>
          </a:p>
        </p:txBody>
      </p:sp>
      <p:sp>
        <p:nvSpPr>
          <p:cNvPr id="5" name="TextBox 4"/>
          <p:cNvSpPr txBox="1">
            <a:spLocks noChangeArrowheads="1"/>
          </p:cNvSpPr>
          <p:nvPr userDrawn="1"/>
        </p:nvSpPr>
        <p:spPr bwMode="auto">
          <a:xfrm>
            <a:off x="3071300" y="6400800"/>
            <a:ext cx="6049433" cy="448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algn="ctr" eaLnBrk="1" hangingPunct="1">
              <a:defRPr/>
            </a:pPr>
            <a:r>
              <a:rPr lang="es-ES" altLang="en-US" sz="1600" dirty="0">
                <a:solidFill>
                  <a:srgbClr val="FFFFFF"/>
                </a:solidFill>
                <a:latin typeface="Arial" pitchFamily="34" charset="0"/>
              </a:rPr>
              <a:t>ETN Global</a:t>
            </a:r>
            <a:endParaRPr lang="en-GB" altLang="en-US" sz="1600" dirty="0">
              <a:solidFill>
                <a:srgbClr val="FFFFFF"/>
              </a:solidFill>
              <a:latin typeface="Arial" pitchFamily="34" charset="0"/>
            </a:endParaRPr>
          </a:p>
        </p:txBody>
      </p:sp>
      <p:pic>
        <p:nvPicPr>
          <p:cNvPr id="6" name="Picture 9" descr="\\ETN-NAS-SERVER\all ETN docs\ETN\06 Communications\11 Visual Identity\ETN Global Logo\LOGO-ETN_GLOBAL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6400" y="381003"/>
            <a:ext cx="459317" cy="1284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
          <p:cNvSpPr>
            <a:spLocks noGrp="1"/>
          </p:cNvSpPr>
          <p:nvPr>
            <p:ph type="title"/>
          </p:nvPr>
        </p:nvSpPr>
        <p:spPr>
          <a:xfrm>
            <a:off x="979851" y="485800"/>
            <a:ext cx="10972800" cy="1143000"/>
          </a:xfrm>
        </p:spPr>
        <p:txBody>
          <a:bodyPr>
            <a:normAutofit/>
          </a:bodyPr>
          <a:lstStyle>
            <a:lvl1pPr marL="224356" indent="0">
              <a:defRPr sz="5333" b="1">
                <a:solidFill>
                  <a:srgbClr val="002A5C"/>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13" name="Content Placeholder 2"/>
          <p:cNvSpPr>
            <a:spLocks noGrp="1"/>
          </p:cNvSpPr>
          <p:nvPr>
            <p:ph idx="1"/>
          </p:nvPr>
        </p:nvSpPr>
        <p:spPr>
          <a:xfrm>
            <a:off x="979851" y="1905000"/>
            <a:ext cx="10972800" cy="4221163"/>
          </a:xfrm>
          <a:prstGeom prst="rect">
            <a:avLst/>
          </a:prstGeom>
        </p:spPr>
        <p:txBody>
          <a:bodyPr/>
          <a:lstStyle>
            <a:lvl1pPr marL="457178" indent="-457178">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1pPr>
            <a:lvl2pPr marL="990550" indent="-380981">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2pPr>
            <a:lvl3pPr marL="1523925" indent="-304784">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3pPr>
            <a:lvl4pPr marL="2133493" indent="-304784">
              <a:buClr>
                <a:srgbClr val="FF9933"/>
              </a:buClr>
              <a:buFont typeface="Wingdings" panose="05000000000000000000" pitchFamily="2" charset="2"/>
              <a:buChar char="v"/>
              <a:defRPr>
                <a:solidFill>
                  <a:srgbClr val="002A5C"/>
                </a:solidFill>
                <a:latin typeface="Arial" panose="020B0604020202020204" pitchFamily="34" charset="0"/>
                <a:cs typeface="Arial" panose="020B0604020202020204" pitchFamily="34" charset="0"/>
              </a:defRPr>
            </a:lvl4pPr>
            <a:lvl5pPr>
              <a:defRPr>
                <a:solidFill>
                  <a:srgbClr val="002A5C"/>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3"/>
            <a:r>
              <a:rPr lang="en-US" dirty="0"/>
              <a:t>Fifth level</a:t>
            </a:r>
            <a:endParaRPr lang="en-GB" dirty="0"/>
          </a:p>
        </p:txBody>
      </p:sp>
      <p:sp>
        <p:nvSpPr>
          <p:cNvPr id="7" name="Slide Number Placeholder 5"/>
          <p:cNvSpPr>
            <a:spLocks noGrp="1"/>
          </p:cNvSpPr>
          <p:nvPr>
            <p:ph type="sldNum" sz="quarter" idx="10"/>
          </p:nvPr>
        </p:nvSpPr>
        <p:spPr>
          <a:xfrm>
            <a:off x="9203267" y="6441017"/>
            <a:ext cx="2844800" cy="364067"/>
          </a:xfrm>
          <a:prstGeom prst="rect">
            <a:avLst/>
          </a:prstGeom>
        </p:spPr>
        <p:txBody>
          <a:bodyPr vert="horz" wrap="square" lIns="91440" tIns="45720" rIns="91440" bIns="45720" numCol="1" anchor="ctr" anchorCtr="0" compatLnSpc="1">
            <a:prstTxWarp prst="textNoShape">
              <a:avLst/>
            </a:prstTxWarp>
          </a:bodyPr>
          <a:lstStyle>
            <a:lvl1pPr algn="r">
              <a:defRPr sz="1867">
                <a:solidFill>
                  <a:srgbClr val="FFFFFF"/>
                </a:solidFill>
                <a:latin typeface="Arial" panose="020B0604020202020204" pitchFamily="34" charset="0"/>
              </a:defRPr>
            </a:lvl1pPr>
          </a:lstStyle>
          <a:p>
            <a:fld id="{92094E77-7BC7-4CDB-B096-8DAB507C685E}" type="slidenum">
              <a:rPr lang="en-GB" altLang="en-US"/>
              <a:pPr/>
              <a:t>‹#›</a:t>
            </a:fld>
            <a:endParaRPr lang="en-GB" altLang="en-US" dirty="0"/>
          </a:p>
        </p:txBody>
      </p:sp>
    </p:spTree>
    <p:extLst>
      <p:ext uri="{BB962C8B-B14F-4D97-AF65-F5344CB8AC3E}">
        <p14:creationId xmlns:p14="http://schemas.microsoft.com/office/powerpoint/2010/main" val="3013808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4_Title Slide">
    <p:spTree>
      <p:nvGrpSpPr>
        <p:cNvPr id="1" name=""/>
        <p:cNvGrpSpPr/>
        <p:nvPr/>
      </p:nvGrpSpPr>
      <p:grpSpPr>
        <a:xfrm>
          <a:off x="0" y="0"/>
          <a:ext cx="0" cy="0"/>
          <a:chOff x="0" y="0"/>
          <a:chExt cx="0" cy="0"/>
        </a:xfrm>
      </p:grpSpPr>
      <p:sp>
        <p:nvSpPr>
          <p:cNvPr id="3" name="Rectangle 2"/>
          <p:cNvSpPr/>
          <p:nvPr userDrawn="1"/>
        </p:nvSpPr>
        <p:spPr>
          <a:xfrm>
            <a:off x="0" y="6400800"/>
            <a:ext cx="12192000" cy="4572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2400" dirty="0">
              <a:solidFill>
                <a:prstClr val="white"/>
              </a:solidFill>
            </a:endParaRPr>
          </a:p>
        </p:txBody>
      </p:sp>
      <p:sp>
        <p:nvSpPr>
          <p:cNvPr id="5" name="TextBox 4"/>
          <p:cNvSpPr txBox="1">
            <a:spLocks noChangeArrowheads="1"/>
          </p:cNvSpPr>
          <p:nvPr userDrawn="1"/>
        </p:nvSpPr>
        <p:spPr bwMode="auto">
          <a:xfrm>
            <a:off x="3071288" y="6400803"/>
            <a:ext cx="6049433" cy="44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defRPr/>
            </a:pPr>
            <a:r>
              <a:rPr lang="es-ES" altLang="en-US" sz="1600" dirty="0">
                <a:solidFill>
                  <a:srgbClr val="FFFFFF"/>
                </a:solidFill>
                <a:latin typeface="Arial" pitchFamily="34" charset="0"/>
              </a:rPr>
              <a:t>ETN Global</a:t>
            </a:r>
            <a:endParaRPr lang="en-GB" altLang="en-US" sz="1600" dirty="0">
              <a:solidFill>
                <a:srgbClr val="FFFFFF"/>
              </a:solidFill>
              <a:latin typeface="Arial" pitchFamily="34" charset="0"/>
            </a:endParaRPr>
          </a:p>
        </p:txBody>
      </p:sp>
      <p:sp>
        <p:nvSpPr>
          <p:cNvPr id="12" name="Title 1"/>
          <p:cNvSpPr>
            <a:spLocks noGrp="1"/>
          </p:cNvSpPr>
          <p:nvPr>
            <p:ph type="title"/>
          </p:nvPr>
        </p:nvSpPr>
        <p:spPr>
          <a:xfrm>
            <a:off x="979851" y="485800"/>
            <a:ext cx="10972800" cy="1143000"/>
          </a:xfrm>
        </p:spPr>
        <p:txBody>
          <a:bodyPr>
            <a:normAutofit/>
          </a:bodyPr>
          <a:lstStyle>
            <a:lvl1pPr marL="224356" indent="0">
              <a:defRPr sz="5333" b="1">
                <a:solidFill>
                  <a:srgbClr val="002A5C"/>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6" name="Slide Number Placeholder 5"/>
          <p:cNvSpPr>
            <a:spLocks noGrp="1"/>
          </p:cNvSpPr>
          <p:nvPr>
            <p:ph type="sldNum" sz="quarter" idx="10"/>
          </p:nvPr>
        </p:nvSpPr>
        <p:spPr>
          <a:xfrm>
            <a:off x="9203267" y="6440488"/>
            <a:ext cx="2844800" cy="365125"/>
          </a:xfrm>
          <a:prstGeom prst="rect">
            <a:avLst/>
          </a:prstGeom>
        </p:spPr>
        <p:txBody>
          <a:bodyPr anchor="ctr"/>
          <a:lstStyle>
            <a:lvl1pPr algn="r" fontAlgn="auto">
              <a:spcBef>
                <a:spcPts val="0"/>
              </a:spcBef>
              <a:spcAft>
                <a:spcPts val="0"/>
              </a:spcAft>
              <a:defRPr sz="1867">
                <a:solidFill>
                  <a:prstClr val="white"/>
                </a:solidFill>
                <a:latin typeface="Arial" panose="020B0604020202020204" pitchFamily="34" charset="0"/>
                <a:cs typeface="Arial" panose="020B0604020202020204" pitchFamily="34" charset="0"/>
              </a:defRPr>
            </a:lvl1pPr>
          </a:lstStyle>
          <a:p>
            <a:pPr>
              <a:defRPr/>
            </a:pPr>
            <a:fld id="{40480110-7BC2-4F29-9845-6FEB98F8EBCD}" type="slidenum">
              <a:rPr lang="en-GB"/>
              <a:pPr>
                <a:defRPr/>
              </a:pPr>
              <a:t>‹#›</a:t>
            </a:fld>
            <a:endParaRPr lang="en-GB" dirty="0"/>
          </a:p>
        </p:txBody>
      </p:sp>
      <p:pic>
        <p:nvPicPr>
          <p:cNvPr id="7" name="Picture 9" descr="\\ETN-NAS-SERVER\all ETN docs\ETN\06 Communications\11 Visual Identity\ETN Global Logo\LOGO-ETN_GLOBAL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6420" y="378884"/>
            <a:ext cx="461433"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27424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Título - subtítulo - eng">
    <p:spTree>
      <p:nvGrpSpPr>
        <p:cNvPr id="1" name=""/>
        <p:cNvGrpSpPr/>
        <p:nvPr/>
      </p:nvGrpSpPr>
      <p:grpSpPr>
        <a:xfrm>
          <a:off x="0" y="0"/>
          <a:ext cx="0" cy="0"/>
          <a:chOff x="0" y="0"/>
          <a:chExt cx="0" cy="0"/>
        </a:xfrm>
      </p:grpSpPr>
      <p:graphicFrame>
        <p:nvGraphicFramePr>
          <p:cNvPr id="2" name="Objeto 1" hidden="1"/>
          <p:cNvGraphicFramePr>
            <a:graphicFrameLocks noChangeAspect="1"/>
          </p:cNvGraphicFramePr>
          <p:nvPr userDrawn="1">
            <p:custDataLst>
              <p:tags r:id="rId2"/>
            </p:custDataLst>
            <p:extLst>
              <p:ext uri="{D42A27DB-BD31-4B8C-83A1-F6EECF244321}">
                <p14:modId xmlns:p14="http://schemas.microsoft.com/office/powerpoint/2010/main" val="3413265136"/>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spid="_x0000_s1050" name="Diapositiva de think-cell" r:id="rId5" imgW="270" imgH="270" progId="TCLayout.ActiveDocument.1">
                  <p:embed/>
                </p:oleObj>
              </mc:Choice>
              <mc:Fallback>
                <p:oleObj name="Diapositiva de think-cell" r:id="rId5" imgW="270" imgH="270" progId="TCLayout.ActiveDocument.1">
                  <p:embed/>
                  <p:pic>
                    <p:nvPicPr>
                      <p:cNvPr id="2" name="Objeto 1" hidden="1"/>
                      <p:cNvPicPr/>
                      <p:nvPr/>
                    </p:nvPicPr>
                    <p:blipFill>
                      <a:blip r:embed="rId6"/>
                      <a:stretch>
                        <a:fillRect/>
                      </a:stretch>
                    </p:blipFill>
                    <p:spPr>
                      <a:xfrm>
                        <a:off x="1589" y="1589"/>
                        <a:ext cx="1587" cy="1587"/>
                      </a:xfrm>
                      <a:prstGeom prst="rect">
                        <a:avLst/>
                      </a:prstGeom>
                    </p:spPr>
                  </p:pic>
                </p:oleObj>
              </mc:Fallback>
            </mc:AlternateContent>
          </a:graphicData>
        </a:graphic>
      </p:graphicFrame>
      <p:sp>
        <p:nvSpPr>
          <p:cNvPr id="3" name="Rectángulo 2" hidden="1"/>
          <p:cNvSpPr/>
          <p:nvPr userDrawn="1">
            <p:custDataLst>
              <p:tags r:id="rId3"/>
            </p:custDataLst>
          </p:nvPr>
        </p:nvSpPr>
        <p:spPr bwMode="auto">
          <a:xfrm>
            <a:off x="2" y="2"/>
            <a:ext cx="158751" cy="158751"/>
          </a:xfrm>
          <a:prstGeom prst="rect">
            <a:avLst/>
          </a:prstGeom>
          <a:solidFill>
            <a:schemeClr val="bg2">
              <a:lumMod val="40000"/>
              <a:lumOff val="60000"/>
            </a:schemeClr>
          </a:solidFill>
          <a:ln w="9525" cap="flat" cmpd="sng" algn="ctr">
            <a:noFill/>
            <a:prstDash val="solid"/>
            <a:round/>
            <a:headEnd type="none" w="med" len="med"/>
            <a:tailEnd type="none" w="med" len="med"/>
          </a:ln>
          <a:effectLst/>
        </p:spPr>
        <p:txBody>
          <a:bodyPr vert="horz" wrap="none" lIns="0" tIns="0" rIns="0" bIns="0" numCol="1" spcCol="0" rtlCol="0" anchor="t" anchorCtr="0" compatLnSpc="1">
            <a:prstTxWarp prst="textNoShape">
              <a:avLst/>
            </a:prstTxWarp>
            <a:noAutofit/>
          </a:bodyPr>
          <a:lstStyle/>
          <a:p>
            <a:pPr marL="0" marR="0" lvl="0" indent="0" algn="l" defTabSz="914354" rtl="0" eaLnBrk="0" fontAlgn="base" latinLnBrk="0" hangingPunct="0">
              <a:lnSpc>
                <a:spcPct val="92000"/>
              </a:lnSpc>
              <a:spcBef>
                <a:spcPct val="0"/>
              </a:spcBef>
              <a:spcAft>
                <a:spcPct val="0"/>
              </a:spcAft>
              <a:buClrTx/>
              <a:buSzTx/>
              <a:buFontTx/>
              <a:buNone/>
              <a:tabLst/>
            </a:pPr>
            <a:endParaRPr kumimoji="0" lang="en-US" sz="2400" b="1" i="0" u="none" strike="noStrike" cap="none" normalizeH="0" baseline="0" dirty="0">
              <a:ln>
                <a:noFill/>
              </a:ln>
              <a:solidFill>
                <a:schemeClr val="bg1"/>
              </a:solidFill>
              <a:effectLst/>
              <a:latin typeface="Arial" panose="020B0604020202020204" pitchFamily="34" charset="0"/>
              <a:ea typeface="ＭＳ Ｐゴシック" pitchFamily="-110" charset="-128"/>
              <a:cs typeface="Arial" panose="020B0604020202020204" pitchFamily="34" charset="0"/>
              <a:sym typeface="Arial" panose="020B0604020202020204" pitchFamily="34" charset="0"/>
            </a:endParaRPr>
          </a:p>
        </p:txBody>
      </p:sp>
      <p:sp>
        <p:nvSpPr>
          <p:cNvPr id="12" name="Marcador de contenido 11">
            <a:extLst>
              <a:ext uri="{FF2B5EF4-FFF2-40B4-BE49-F238E27FC236}">
                <a16:creationId xmlns:a16="http://schemas.microsoft.com/office/drawing/2014/main" id="{1F1640CF-0B91-4766-8623-E4ECBD9406F3}"/>
              </a:ext>
            </a:extLst>
          </p:cNvPr>
          <p:cNvSpPr>
            <a:spLocks noGrp="1"/>
          </p:cNvSpPr>
          <p:nvPr>
            <p:ph sz="quarter" idx="10" hasCustomPrompt="1"/>
          </p:nvPr>
        </p:nvSpPr>
        <p:spPr>
          <a:xfrm>
            <a:off x="474559" y="1845733"/>
            <a:ext cx="11425767" cy="3877733"/>
          </a:xfrm>
          <a:prstGeom prst="rect">
            <a:avLst/>
          </a:prstGeom>
        </p:spPr>
        <p:txBody>
          <a:bodyPr/>
          <a:lstStyle>
            <a:lvl1pPr marL="355574" indent="-355574">
              <a:lnSpc>
                <a:spcPct val="90000"/>
              </a:lnSpc>
              <a:spcBef>
                <a:spcPts val="400"/>
              </a:spcBef>
              <a:spcAft>
                <a:spcPts val="400"/>
              </a:spcAft>
              <a:buClr>
                <a:schemeClr val="tx1"/>
              </a:buClr>
              <a:buFont typeface="Verdana" panose="020B0604030504040204" pitchFamily="34" charset="0"/>
              <a:buChar char="–"/>
              <a:defRPr b="0">
                <a:solidFill>
                  <a:srgbClr val="004571"/>
                </a:solidFill>
                <a:latin typeface="+mn-lt"/>
              </a:defRPr>
            </a:lvl1pPr>
            <a:lvl2pPr marL="721731" indent="-366158">
              <a:lnSpc>
                <a:spcPct val="90000"/>
              </a:lnSpc>
              <a:spcBef>
                <a:spcPts val="400"/>
              </a:spcBef>
              <a:spcAft>
                <a:spcPts val="400"/>
              </a:spcAft>
              <a:buClr>
                <a:schemeClr val="tx1"/>
              </a:buClr>
              <a:buFont typeface="Verdana" panose="020B0604030504040204" pitchFamily="34" charset="0"/>
              <a:buChar char="–"/>
              <a:defRPr b="0">
                <a:solidFill>
                  <a:srgbClr val="004571"/>
                </a:solidFill>
                <a:latin typeface="+mn-lt"/>
              </a:defRPr>
            </a:lvl2pPr>
            <a:lvl3pPr marL="1077304" indent="-355574">
              <a:lnSpc>
                <a:spcPct val="90000"/>
              </a:lnSpc>
              <a:spcBef>
                <a:spcPts val="400"/>
              </a:spcBef>
              <a:spcAft>
                <a:spcPts val="400"/>
              </a:spcAft>
              <a:buClr>
                <a:schemeClr val="tx1"/>
              </a:buClr>
              <a:buFont typeface="Verdana" panose="020B0604030504040204" pitchFamily="34" charset="0"/>
              <a:buChar char="–"/>
              <a:defRPr b="0">
                <a:solidFill>
                  <a:srgbClr val="004571"/>
                </a:solidFill>
                <a:latin typeface="+mn-lt"/>
              </a:defRPr>
            </a:lvl3pPr>
            <a:lvl4pPr marL="1432876" indent="-355574">
              <a:lnSpc>
                <a:spcPct val="90000"/>
              </a:lnSpc>
              <a:spcBef>
                <a:spcPts val="400"/>
              </a:spcBef>
              <a:spcAft>
                <a:spcPts val="400"/>
              </a:spcAft>
              <a:buClr>
                <a:schemeClr val="tx1"/>
              </a:buClr>
              <a:buFont typeface="Verdana" panose="020B0604030504040204" pitchFamily="34" charset="0"/>
              <a:buChar char="–"/>
              <a:defRPr b="0">
                <a:solidFill>
                  <a:srgbClr val="004571"/>
                </a:solidFill>
                <a:latin typeface="+mn-lt"/>
              </a:defRPr>
            </a:lvl4pPr>
            <a:lvl5pPr marL="1788450" indent="-355574">
              <a:lnSpc>
                <a:spcPct val="90000"/>
              </a:lnSpc>
              <a:spcBef>
                <a:spcPts val="400"/>
              </a:spcBef>
              <a:spcAft>
                <a:spcPts val="400"/>
              </a:spcAft>
              <a:buClr>
                <a:schemeClr val="tx1"/>
              </a:buClr>
              <a:buFont typeface="Verdana" panose="020B0604030504040204" pitchFamily="34" charset="0"/>
              <a:buChar char="–"/>
              <a:defRPr b="0">
                <a:solidFill>
                  <a:srgbClr val="004571"/>
                </a:solidFill>
                <a:latin typeface="+mn-lt"/>
              </a:defRPr>
            </a:lvl5pPr>
          </a:lstStyle>
          <a:p>
            <a:pPr lvl="0"/>
            <a:r>
              <a:rPr lang="en-US" dirty="0" err="1"/>
              <a:t>Editar</a:t>
            </a:r>
            <a:r>
              <a:rPr lang="en-US" dirty="0"/>
              <a:t> </a:t>
            </a:r>
            <a:r>
              <a:rPr lang="en-US" dirty="0" err="1"/>
              <a:t>los</a:t>
            </a:r>
            <a:r>
              <a:rPr lang="en-US" dirty="0"/>
              <a:t> </a:t>
            </a:r>
            <a:r>
              <a:rPr lang="en-US" dirty="0" err="1"/>
              <a:t>estilos</a:t>
            </a:r>
            <a:r>
              <a:rPr lang="en-US" dirty="0"/>
              <a:t> de </a:t>
            </a:r>
            <a:r>
              <a:rPr lang="en-US" dirty="0" err="1"/>
              <a:t>texto</a:t>
            </a:r>
            <a:r>
              <a:rPr lang="en-US" dirty="0"/>
              <a:t> del </a:t>
            </a:r>
            <a:r>
              <a:rPr lang="en-US" dirty="0" err="1"/>
              <a:t>patrón</a:t>
            </a:r>
            <a:endParaRPr lang="en-US" dirty="0"/>
          </a:p>
          <a:p>
            <a:pPr lvl="1"/>
            <a:r>
              <a:rPr lang="en-US" dirty="0"/>
              <a:t>Segundo </a:t>
            </a:r>
            <a:r>
              <a:rPr lang="en-US" dirty="0" err="1"/>
              <a:t>nivel</a:t>
            </a:r>
            <a:endParaRPr lang="en-US" dirty="0"/>
          </a:p>
          <a:p>
            <a:pPr lvl="2"/>
            <a:r>
              <a:rPr lang="en-US" dirty="0" err="1"/>
              <a:t>Tercer</a:t>
            </a:r>
            <a:r>
              <a:rPr lang="en-US" dirty="0"/>
              <a:t> </a:t>
            </a:r>
            <a:r>
              <a:rPr lang="en-US" dirty="0" err="1"/>
              <a:t>nivel</a:t>
            </a:r>
            <a:endParaRPr lang="en-US" dirty="0"/>
          </a:p>
          <a:p>
            <a:pPr lvl="3"/>
            <a:r>
              <a:rPr lang="en-US" dirty="0"/>
              <a:t>Cuarto </a:t>
            </a:r>
            <a:r>
              <a:rPr lang="en-US" dirty="0" err="1"/>
              <a:t>nivel</a:t>
            </a:r>
            <a:endParaRPr lang="en-US" dirty="0"/>
          </a:p>
          <a:p>
            <a:pPr lvl="4"/>
            <a:r>
              <a:rPr lang="en-US" dirty="0"/>
              <a:t>Quinto </a:t>
            </a:r>
            <a:r>
              <a:rPr lang="en-US" dirty="0" err="1"/>
              <a:t>nivel</a:t>
            </a:r>
            <a:r>
              <a:rPr lang="en-US" dirty="0"/>
              <a:t> </a:t>
            </a:r>
          </a:p>
        </p:txBody>
      </p:sp>
      <p:sp>
        <p:nvSpPr>
          <p:cNvPr id="10" name="Título 1">
            <a:extLst>
              <a:ext uri="{FF2B5EF4-FFF2-40B4-BE49-F238E27FC236}">
                <a16:creationId xmlns:a16="http://schemas.microsoft.com/office/drawing/2014/main" id="{FA26B56F-AE74-43C3-A7CA-651B6126D87C}"/>
              </a:ext>
            </a:extLst>
          </p:cNvPr>
          <p:cNvSpPr>
            <a:spLocks noGrp="1"/>
          </p:cNvSpPr>
          <p:nvPr>
            <p:ph type="title" hasCustomPrompt="1"/>
          </p:nvPr>
        </p:nvSpPr>
        <p:spPr>
          <a:xfrm>
            <a:off x="474559" y="569273"/>
            <a:ext cx="6129444" cy="595200"/>
          </a:xfrm>
          <a:prstGeom prst="rect">
            <a:avLst/>
          </a:prstGeom>
        </p:spPr>
        <p:txBody>
          <a:bodyPr>
            <a:noAutofit/>
          </a:bodyPr>
          <a:lstStyle>
            <a:lvl1pPr>
              <a:spcBef>
                <a:spcPts val="0"/>
              </a:spcBef>
              <a:defRPr lang="es-ES" sz="2400" kern="0" dirty="0">
                <a:solidFill>
                  <a:srgbClr val="004571"/>
                </a:solidFill>
                <a:latin typeface="Arial"/>
                <a:ea typeface="Arial" charset="0"/>
                <a:cs typeface="Arial"/>
              </a:defRPr>
            </a:lvl1pPr>
          </a:lstStyle>
          <a:p>
            <a:pPr>
              <a:spcBef>
                <a:spcPts val="0"/>
              </a:spcBef>
            </a:pPr>
            <a:r>
              <a:rPr lang="en-US" sz="2400" kern="0" dirty="0" err="1">
                <a:solidFill>
                  <a:srgbClr val="155284"/>
                </a:solidFill>
                <a:latin typeface="Arial"/>
                <a:ea typeface="Arial" charset="0"/>
                <a:cs typeface="Arial"/>
              </a:rPr>
              <a:t>Título</a:t>
            </a:r>
            <a:r>
              <a:rPr lang="en-US" sz="2400" kern="0" dirty="0">
                <a:solidFill>
                  <a:srgbClr val="155284"/>
                </a:solidFill>
                <a:latin typeface="Arial"/>
                <a:ea typeface="Arial" charset="0"/>
                <a:cs typeface="Arial"/>
              </a:rPr>
              <a:t> de </a:t>
            </a:r>
            <a:r>
              <a:rPr lang="en-US" sz="2400" kern="0" dirty="0" err="1">
                <a:solidFill>
                  <a:srgbClr val="155284"/>
                </a:solidFill>
                <a:latin typeface="Arial"/>
                <a:ea typeface="Arial" charset="0"/>
                <a:cs typeface="Arial"/>
              </a:rPr>
              <a:t>Presentación</a:t>
            </a:r>
            <a:r>
              <a:rPr lang="en-US" sz="2400" kern="0" dirty="0">
                <a:solidFill>
                  <a:srgbClr val="155284"/>
                </a:solidFill>
                <a:latin typeface="Arial"/>
                <a:ea typeface="Arial" charset="0"/>
                <a:cs typeface="Arial"/>
              </a:rPr>
              <a:t>. Arial Bold 24</a:t>
            </a:r>
            <a:endParaRPr lang="en-US" sz="2400" kern="0" dirty="0">
              <a:solidFill>
                <a:srgbClr val="155284"/>
              </a:solidFill>
              <a:latin typeface="Arial" charset="0"/>
              <a:ea typeface="Arial" charset="0"/>
              <a:cs typeface="Arial" charset="0"/>
            </a:endParaRPr>
          </a:p>
        </p:txBody>
      </p:sp>
      <p:sp>
        <p:nvSpPr>
          <p:cNvPr id="11" name="Marcador de texto 2">
            <a:extLst>
              <a:ext uri="{FF2B5EF4-FFF2-40B4-BE49-F238E27FC236}">
                <a16:creationId xmlns:a16="http://schemas.microsoft.com/office/drawing/2014/main" id="{1083910C-90C5-4776-B4C5-DDF17004A77C}"/>
              </a:ext>
            </a:extLst>
          </p:cNvPr>
          <p:cNvSpPr>
            <a:spLocks noGrp="1"/>
          </p:cNvSpPr>
          <p:nvPr>
            <p:ph type="body" idx="1" hasCustomPrompt="1"/>
          </p:nvPr>
        </p:nvSpPr>
        <p:spPr>
          <a:xfrm>
            <a:off x="474557" y="1043026"/>
            <a:ext cx="3406563" cy="430887"/>
          </a:xfrm>
          <a:prstGeom prst="rect">
            <a:avLst/>
          </a:prstGeom>
        </p:spPr>
        <p:txBody>
          <a:bodyPr wrap="square">
            <a:noAutofit/>
          </a:bodyPr>
          <a:lstStyle>
            <a:lvl1pPr marL="0" marR="0" indent="0" algn="l" defTabSz="1219110" rtl="0" eaLnBrk="0" fontAlgn="base" latinLnBrk="0" hangingPunct="0">
              <a:lnSpc>
                <a:spcPct val="100000"/>
              </a:lnSpc>
              <a:spcBef>
                <a:spcPct val="0"/>
              </a:spcBef>
              <a:spcAft>
                <a:spcPct val="0"/>
              </a:spcAft>
              <a:buClrTx/>
              <a:buSzTx/>
              <a:buFontTx/>
              <a:buNone/>
              <a:tabLst/>
              <a:defRPr lang="es-ES" sz="2000" b="0" kern="1200" smtClean="0">
                <a:solidFill>
                  <a:srgbClr val="004571"/>
                </a:solidFill>
                <a:latin typeface="Arial" charset="0"/>
                <a:ea typeface="Arial" charset="0"/>
                <a:cs typeface="Arial" charset="0"/>
              </a:defRPr>
            </a:lvl1pPr>
          </a:lstStyle>
          <a:p>
            <a:r>
              <a:rPr lang="en-US" sz="2000" dirty="0" err="1">
                <a:solidFill>
                  <a:srgbClr val="155284"/>
                </a:solidFill>
                <a:latin typeface="Arial" charset="0"/>
                <a:ea typeface="Arial" charset="0"/>
                <a:cs typeface="Arial" charset="0"/>
              </a:rPr>
              <a:t>Subtítulo</a:t>
            </a:r>
            <a:r>
              <a:rPr lang="en-US" sz="2000" dirty="0">
                <a:solidFill>
                  <a:srgbClr val="155284"/>
                </a:solidFill>
                <a:latin typeface="Arial" charset="0"/>
                <a:ea typeface="Arial" charset="0"/>
                <a:cs typeface="Arial" charset="0"/>
              </a:rPr>
              <a:t>. Arial Regular 20</a:t>
            </a:r>
          </a:p>
        </p:txBody>
      </p:sp>
      <p:sp>
        <p:nvSpPr>
          <p:cNvPr id="7" name="CuadroTexto 6">
            <a:extLst>
              <a:ext uri="{FF2B5EF4-FFF2-40B4-BE49-F238E27FC236}">
                <a16:creationId xmlns:a16="http://schemas.microsoft.com/office/drawing/2014/main" id="{822E33AE-CE7D-483B-985C-1C5303DFB504}"/>
              </a:ext>
            </a:extLst>
          </p:cNvPr>
          <p:cNvSpPr txBox="1"/>
          <p:nvPr userDrawn="1"/>
        </p:nvSpPr>
        <p:spPr>
          <a:xfrm>
            <a:off x="383117" y="6512993"/>
            <a:ext cx="432000" cy="129600"/>
          </a:xfrm>
          <a:prstGeom prst="rect">
            <a:avLst/>
          </a:prstGeom>
          <a:noFill/>
        </p:spPr>
        <p:txBody>
          <a:bodyPr vert="horz" wrap="none" lIns="0" tIns="0" rIns="0" bIns="0" rtlCol="0" anchor="ctr"/>
          <a:lstStyle>
            <a:defPPr>
              <a:defRPr lang="es-ES"/>
            </a:defPPr>
            <a:lvl1pPr>
              <a:defRPr sz="800" b="1">
                <a:solidFill>
                  <a:srgbClr val="000000"/>
                </a:solidFill>
              </a:defRPr>
            </a:lvl1pPr>
          </a:lstStyle>
          <a:p>
            <a:pPr lvl="0"/>
            <a:fld id="{5C400F64-36F9-4816-BB20-163C389136A8}" type="slidenum">
              <a:rPr lang="en-US" sz="800" smtClean="0">
                <a:solidFill>
                  <a:schemeClr val="tx1"/>
                </a:solidFill>
              </a:rPr>
              <a:t>‹#›</a:t>
            </a:fld>
            <a:endParaRPr lang="en-US" sz="800" dirty="0">
              <a:solidFill>
                <a:schemeClr val="tx1"/>
              </a:solidFill>
            </a:endParaRPr>
          </a:p>
        </p:txBody>
      </p:sp>
      <p:pic>
        <p:nvPicPr>
          <p:cNvPr id="9" name="Picture 8" descr="Naturgy_RGB_Principal_Positiva-01.png"/>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9474172" y="565470"/>
            <a:ext cx="2168555" cy="552132"/>
          </a:xfrm>
          <a:prstGeom prst="rect">
            <a:avLst/>
          </a:prstGeom>
        </p:spPr>
      </p:pic>
    </p:spTree>
    <p:extLst>
      <p:ext uri="{BB962C8B-B14F-4D97-AF65-F5344CB8AC3E}">
        <p14:creationId xmlns:p14="http://schemas.microsoft.com/office/powerpoint/2010/main" val="4058837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7" name="Rectangle 6"/>
          <p:cNvSpPr/>
          <p:nvPr userDrawn="1"/>
        </p:nvSpPr>
        <p:spPr>
          <a:xfrm>
            <a:off x="0" y="6400800"/>
            <a:ext cx="12192000" cy="4572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800" dirty="0">
              <a:solidFill>
                <a:prstClr val="white"/>
              </a:solidFill>
            </a:endParaRPr>
          </a:p>
        </p:txBody>
      </p:sp>
      <p:sp>
        <p:nvSpPr>
          <p:cNvPr id="2" name="Title 1"/>
          <p:cNvSpPr>
            <a:spLocks noGrp="1"/>
          </p:cNvSpPr>
          <p:nvPr>
            <p:ph type="title"/>
          </p:nvPr>
        </p:nvSpPr>
        <p:spPr>
          <a:xfrm>
            <a:off x="1117600" y="152400"/>
            <a:ext cx="10972800" cy="1143000"/>
          </a:xfrm>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Footer Placeholder 4"/>
          <p:cNvSpPr>
            <a:spLocks noGrp="1"/>
          </p:cNvSpPr>
          <p:nvPr>
            <p:ph type="ftr" sz="quarter" idx="11"/>
          </p:nvPr>
        </p:nvSpPr>
        <p:spPr/>
        <p:txBody>
          <a:bodyPr/>
          <a:lstStyle/>
          <a:p>
            <a:r>
              <a:rPr lang="en-GB" dirty="0"/>
              <a:t>ETN Global</a:t>
            </a:r>
          </a:p>
        </p:txBody>
      </p:sp>
      <p:sp>
        <p:nvSpPr>
          <p:cNvPr id="4" name="Date Placeholder 3"/>
          <p:cNvSpPr>
            <a:spLocks noGrp="1"/>
          </p:cNvSpPr>
          <p:nvPr>
            <p:ph type="dt" sz="half" idx="10"/>
          </p:nvPr>
        </p:nvSpPr>
        <p:spPr/>
        <p:txBody>
          <a:bodyPr/>
          <a:lstStyle/>
          <a:p>
            <a:fld id="{E465BA14-3448-4FD5-BFE2-298993B9F90A}" type="datetime1">
              <a:rPr lang="en-GB" smtClean="0"/>
              <a:t>26/10/2021</a:t>
            </a:fld>
            <a:endParaRPr lang="en-GB" dirty="0"/>
          </a:p>
        </p:txBody>
      </p:sp>
    </p:spTree>
    <p:extLst>
      <p:ext uri="{BB962C8B-B14F-4D97-AF65-F5344CB8AC3E}">
        <p14:creationId xmlns:p14="http://schemas.microsoft.com/office/powerpoint/2010/main" val="33800014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39ED3BE-DF41-4A7E-A606-9FBFEDCC470C}" type="datetime1">
              <a:rPr lang="en-US" smtClean="0"/>
              <a:t>10/26/2021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AF88E988-FB04-AB4E-BE5A-59F242AF7F7A}" type="slidenum">
              <a:rPr lang="en-US" smtClean="0"/>
              <a:t>‹#›</a:t>
            </a:fld>
            <a:endParaRPr lang="en-US" dirty="0"/>
          </a:p>
        </p:txBody>
      </p:sp>
    </p:spTree>
    <p:extLst>
      <p:ext uri="{BB962C8B-B14F-4D97-AF65-F5344CB8AC3E}">
        <p14:creationId xmlns:p14="http://schemas.microsoft.com/office/powerpoint/2010/main" val="283239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userDrawn="1">
  <p:cSld name="5_Title Slide">
    <p:spTree>
      <p:nvGrpSpPr>
        <p:cNvPr id="1" name=""/>
        <p:cNvGrpSpPr/>
        <p:nvPr/>
      </p:nvGrpSpPr>
      <p:grpSpPr>
        <a:xfrm>
          <a:off x="0" y="0"/>
          <a:ext cx="0" cy="0"/>
          <a:chOff x="0" y="0"/>
          <a:chExt cx="0" cy="0"/>
        </a:xfrm>
      </p:grpSpPr>
      <p:sp>
        <p:nvSpPr>
          <p:cNvPr id="3" name="Rectangle 2"/>
          <p:cNvSpPr/>
          <p:nvPr userDrawn="1"/>
        </p:nvSpPr>
        <p:spPr>
          <a:xfrm>
            <a:off x="0" y="6400800"/>
            <a:ext cx="12192000" cy="4572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sz="2400" dirty="0">
              <a:solidFill>
                <a:prstClr val="white"/>
              </a:solidFill>
            </a:endParaRPr>
          </a:p>
        </p:txBody>
      </p:sp>
      <p:sp>
        <p:nvSpPr>
          <p:cNvPr id="4" name="TextBox 3"/>
          <p:cNvSpPr txBox="1">
            <a:spLocks noChangeArrowheads="1"/>
          </p:cNvSpPr>
          <p:nvPr userDrawn="1"/>
        </p:nvSpPr>
        <p:spPr bwMode="auto">
          <a:xfrm>
            <a:off x="3071304" y="6400800"/>
            <a:ext cx="6049433" cy="448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a:defRPr/>
            </a:pPr>
            <a:r>
              <a:rPr lang="es-ES" altLang="en-US" sz="1600" dirty="0">
                <a:solidFill>
                  <a:srgbClr val="FFFFFF"/>
                </a:solidFill>
                <a:latin typeface="Arial" pitchFamily="34" charset="0"/>
              </a:rPr>
              <a:t>ETN Global</a:t>
            </a:r>
            <a:endParaRPr lang="en-GB" altLang="en-US" sz="1600" dirty="0">
              <a:solidFill>
                <a:srgbClr val="FFFFFF"/>
              </a:solidFill>
              <a:latin typeface="Arial" pitchFamily="34" charset="0"/>
            </a:endParaRPr>
          </a:p>
        </p:txBody>
      </p:sp>
      <p:pic>
        <p:nvPicPr>
          <p:cNvPr id="5" name="Picture 9" descr="\\ETN-NAS-SERVER\all ETN docs\ETN\06 Communications\11 Visual Identity\ETN Global Logo\LOGO-ETN_GLOBAL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06410" y="378884"/>
            <a:ext cx="461433"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itle 1"/>
          <p:cNvSpPr>
            <a:spLocks noGrp="1"/>
          </p:cNvSpPr>
          <p:nvPr>
            <p:ph type="title"/>
          </p:nvPr>
        </p:nvSpPr>
        <p:spPr>
          <a:xfrm>
            <a:off x="979851" y="485800"/>
            <a:ext cx="10972800" cy="1143000"/>
          </a:xfrm>
        </p:spPr>
        <p:txBody>
          <a:bodyPr>
            <a:normAutofit/>
          </a:bodyPr>
          <a:lstStyle>
            <a:lvl1pPr marL="224350" indent="0">
              <a:defRPr sz="5333" b="1">
                <a:solidFill>
                  <a:srgbClr val="002A5C"/>
                </a:solidFill>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6" name="Slide Number Placeholder 5"/>
          <p:cNvSpPr>
            <a:spLocks noGrp="1"/>
          </p:cNvSpPr>
          <p:nvPr>
            <p:ph type="sldNum" sz="quarter" idx="10"/>
          </p:nvPr>
        </p:nvSpPr>
        <p:spPr>
          <a:xfrm>
            <a:off x="9203267" y="6441017"/>
            <a:ext cx="2844800" cy="364067"/>
          </a:xfrm>
          <a:prstGeom prst="rect">
            <a:avLst/>
          </a:prstGeom>
        </p:spPr>
        <p:txBody>
          <a:bodyPr vert="horz" wrap="square" lIns="91440" tIns="45720" rIns="91440" bIns="45720" numCol="1" anchor="ctr" anchorCtr="0" compatLnSpc="1">
            <a:prstTxWarp prst="textNoShape">
              <a:avLst/>
            </a:prstTxWarp>
          </a:bodyPr>
          <a:lstStyle>
            <a:lvl1pPr algn="r">
              <a:defRPr sz="1867">
                <a:solidFill>
                  <a:srgbClr val="FFFFFF"/>
                </a:solidFill>
                <a:latin typeface="Arial" panose="020B0604020202020204" pitchFamily="34" charset="0"/>
              </a:defRPr>
            </a:lvl1pPr>
          </a:lstStyle>
          <a:p>
            <a:fld id="{84F10832-48D1-457B-8ADB-CDD2E4C935F5}" type="slidenum">
              <a:rPr lang="en-GB" altLang="en-US"/>
              <a:pPr/>
              <a:t>‹#›</a:t>
            </a:fld>
            <a:endParaRPr lang="en-GB" altLang="en-US" dirty="0"/>
          </a:p>
        </p:txBody>
      </p:sp>
    </p:spTree>
    <p:extLst>
      <p:ext uri="{BB962C8B-B14F-4D97-AF65-F5344CB8AC3E}">
        <p14:creationId xmlns:p14="http://schemas.microsoft.com/office/powerpoint/2010/main" val="2562772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79A40-9859-4830-B0BC-B4214A15EBB5}"/>
              </a:ext>
            </a:extLst>
          </p:cNvPr>
          <p:cNvSpPr>
            <a:spLocks noGrp="1"/>
          </p:cNvSpPr>
          <p:nvPr>
            <p:ph type="ctrTitle" hasCustomPrompt="1"/>
          </p:nvPr>
        </p:nvSpPr>
        <p:spPr>
          <a:xfrm>
            <a:off x="5368879" y="112079"/>
            <a:ext cx="6654800" cy="788128"/>
          </a:xfrm>
          <a:prstGeom prst="rect">
            <a:avLst/>
          </a:prstGeom>
        </p:spPr>
        <p:txBody>
          <a:bodyPr anchor="ctr"/>
          <a:lstStyle>
            <a:lvl1pPr algn="r">
              <a:defRPr kumimoji="0" lang="en-US" sz="3200" b="1" i="0" u="none" strike="noStrike" kern="1200" cap="none" spc="0" normalizeH="0" baseline="0" dirty="0" smtClean="0">
                <a:ln>
                  <a:noFill/>
                </a:ln>
                <a:solidFill>
                  <a:schemeClr val="tx1">
                    <a:lumMod val="50000"/>
                    <a:lumOff val="50000"/>
                  </a:schemeClr>
                </a:solidFill>
                <a:effectLst/>
                <a:uLnTx/>
                <a:uFillTx/>
                <a:latin typeface="Arial" panose="020B0604020202020204" pitchFamily="34" charset="0"/>
                <a:ea typeface="+mn-ea"/>
                <a:cs typeface="Arial" panose="020B0604020202020204" pitchFamily="34" charset="0"/>
              </a:defRPr>
            </a:lvl1pPr>
          </a:lstStyle>
          <a:p>
            <a:r>
              <a:rPr lang="en-US" dirty="0"/>
              <a:t>T</a:t>
            </a:r>
            <a:r>
              <a:rPr lang="en-CH" dirty="0" err="1"/>
              <a:t>itle</a:t>
            </a:r>
            <a:br>
              <a:rPr lang="en-CH" dirty="0"/>
            </a:br>
            <a:r>
              <a:rPr lang="en-CH" sz="2000" dirty="0" err="1"/>
              <a:t>dsdd</a:t>
            </a:r>
            <a:endParaRPr lang="en-US" dirty="0"/>
          </a:p>
        </p:txBody>
      </p:sp>
      <p:sp>
        <p:nvSpPr>
          <p:cNvPr id="9" name="TextBox 40">
            <a:extLst>
              <a:ext uri="{FF2B5EF4-FFF2-40B4-BE49-F238E27FC236}">
                <a16:creationId xmlns:a16="http://schemas.microsoft.com/office/drawing/2014/main" id="{3010D3B5-A7EB-46A7-B626-E6319720C000}"/>
              </a:ext>
            </a:extLst>
          </p:cNvPr>
          <p:cNvSpPr txBox="1"/>
          <p:nvPr userDrawn="1"/>
        </p:nvSpPr>
        <p:spPr>
          <a:xfrm>
            <a:off x="5628368" y="6629395"/>
            <a:ext cx="935264" cy="153888"/>
          </a:xfrm>
          <a:prstGeom prst="rect">
            <a:avLst/>
          </a:prstGeom>
          <a:noFill/>
        </p:spPr>
        <p:txBody>
          <a:bodyPr wrap="none" lIns="91440" tIns="0" rIns="91440" bIns="0" rtlCol="0" anchor="ctr">
            <a:noAutofit/>
          </a:bodyPr>
          <a:lstStyle/>
          <a:p>
            <a:pPr marL="0" marR="0" indent="0" algn="ctr" defTabSz="914400" rtl="0" eaLnBrk="1" fontAlgn="auto" latinLnBrk="0" hangingPunct="1">
              <a:lnSpc>
                <a:spcPct val="100000"/>
              </a:lnSpc>
              <a:spcBef>
                <a:spcPts val="0"/>
              </a:spcBef>
              <a:spcAft>
                <a:spcPts val="0"/>
              </a:spcAft>
              <a:buClrTx/>
              <a:buSzTx/>
              <a:buFontTx/>
              <a:buNone/>
              <a:tabLst/>
              <a:defRPr/>
            </a:pPr>
            <a:fld id="{DFCF27A5-1A5B-48D3-A060-2758FFBB1ADD}" type="slidenum">
              <a:rPr lang="en-US" sz="1100" b="0" kern="1200" smtClean="0">
                <a:solidFill>
                  <a:srgbClr val="9B9B9A"/>
                </a:solidFill>
                <a:latin typeface="Arial" panose="020B0604020202020204" pitchFamily="34" charset="0"/>
                <a:ea typeface="+mn-ea"/>
                <a:cs typeface="Arial" panose="020B0604020202020204" pitchFamily="34" charset="0"/>
                <a:sym typeface="+mn-lt"/>
              </a:rPr>
              <a:pPr marL="0" marR="0" indent="0" algn="ctr" defTabSz="914400" rtl="0" eaLnBrk="1" fontAlgn="auto" latinLnBrk="0" hangingPunct="1">
                <a:lnSpc>
                  <a:spcPct val="100000"/>
                </a:lnSpc>
                <a:spcBef>
                  <a:spcPts val="0"/>
                </a:spcBef>
                <a:spcAft>
                  <a:spcPts val="0"/>
                </a:spcAft>
                <a:buClrTx/>
                <a:buSzTx/>
                <a:buFontTx/>
                <a:buNone/>
                <a:tabLst/>
                <a:defRPr/>
              </a:pPr>
              <a:t>‹#›</a:t>
            </a:fld>
            <a:endParaRPr lang="en-US" sz="1100" b="0" kern="1200" dirty="0">
              <a:solidFill>
                <a:srgbClr val="9B9B9A"/>
              </a:solidFill>
              <a:latin typeface="Arial" panose="020B0604020202020204" pitchFamily="34" charset="0"/>
              <a:ea typeface="+mn-ea"/>
              <a:cs typeface="Arial" panose="020B0604020202020204" pitchFamily="34" charset="0"/>
              <a:sym typeface="+mn-lt"/>
            </a:endParaRPr>
          </a:p>
        </p:txBody>
      </p:sp>
      <p:sp>
        <p:nvSpPr>
          <p:cNvPr id="10" name="Segnaposto data 1">
            <a:extLst>
              <a:ext uri="{FF2B5EF4-FFF2-40B4-BE49-F238E27FC236}">
                <a16:creationId xmlns:a16="http://schemas.microsoft.com/office/drawing/2014/main" id="{BA66718B-BC39-4714-A97C-64C6FDB8D748}"/>
              </a:ext>
            </a:extLst>
          </p:cNvPr>
          <p:cNvSpPr>
            <a:spLocks noGrp="1"/>
          </p:cNvSpPr>
          <p:nvPr>
            <p:ph type="dt" sz="half" idx="2"/>
          </p:nvPr>
        </p:nvSpPr>
        <p:spPr>
          <a:xfrm>
            <a:off x="158749" y="6629395"/>
            <a:ext cx="1336676" cy="169277"/>
          </a:xfrm>
          <a:prstGeom prst="rect">
            <a:avLst/>
          </a:prstGeom>
        </p:spPr>
        <p:txBody>
          <a:bodyPr wrap="square" lIns="91440" tIns="0" rIns="91440" bIns="0" anchor="ctr">
            <a:spAutoFit/>
          </a:bodyPr>
          <a:lstStyle>
            <a:lvl1pPr algn="ctr">
              <a:defRPr lang="en-US" sz="1100" b="0" smtClean="0">
                <a:solidFill>
                  <a:srgbClr val="A6A6A6"/>
                </a:solidFill>
                <a:latin typeface="Arial" panose="020B0604020202020204" pitchFamily="34" charset="0"/>
                <a:cs typeface="Arial" panose="020B0604020202020204" pitchFamily="34" charset="0"/>
              </a:defRPr>
            </a:lvl1pPr>
          </a:lstStyle>
          <a:p>
            <a:r>
              <a:rPr lang="en-US" dirty="0"/>
              <a:t>10/06/2021</a:t>
            </a:r>
          </a:p>
        </p:txBody>
      </p:sp>
      <p:sp>
        <p:nvSpPr>
          <p:cNvPr id="6" name="Text Placeholder 5">
            <a:extLst>
              <a:ext uri="{FF2B5EF4-FFF2-40B4-BE49-F238E27FC236}">
                <a16:creationId xmlns:a16="http://schemas.microsoft.com/office/drawing/2014/main" id="{868D8D8F-4251-41A1-B596-62984D853C09}"/>
              </a:ext>
            </a:extLst>
          </p:cNvPr>
          <p:cNvSpPr>
            <a:spLocks noGrp="1"/>
          </p:cNvSpPr>
          <p:nvPr>
            <p:ph type="body" sz="quarter" idx="10"/>
          </p:nvPr>
        </p:nvSpPr>
        <p:spPr>
          <a:xfrm>
            <a:off x="292100" y="1395502"/>
            <a:ext cx="5651500" cy="4622800"/>
          </a:xfrm>
          <a:prstGeom prst="rect">
            <a:avLst/>
          </a:prstGeom>
        </p:spPr>
        <p:txBody>
          <a:bodyPr/>
          <a:lstStyle>
            <a:lvl1pPr>
              <a:buClr>
                <a:srgbClr val="FF0000"/>
              </a:buClr>
              <a:defRPr>
                <a:solidFill>
                  <a:schemeClr val="tx1">
                    <a:lumMod val="50000"/>
                    <a:lumOff val="50000"/>
                  </a:schemeClr>
                </a:solidFill>
                <a:latin typeface="Arial" panose="020B0604020202020204" pitchFamily="34" charset="0"/>
                <a:cs typeface="Arial" panose="020B0604020202020204" pitchFamily="34" charset="0"/>
              </a:defRPr>
            </a:lvl1pPr>
            <a:lvl2pPr>
              <a:buClr>
                <a:srgbClr val="FF0000"/>
              </a:buClr>
              <a:defRPr>
                <a:solidFill>
                  <a:schemeClr val="tx1">
                    <a:lumMod val="50000"/>
                    <a:lumOff val="50000"/>
                  </a:schemeClr>
                </a:solidFill>
                <a:latin typeface="Arial" panose="020B0604020202020204" pitchFamily="34" charset="0"/>
                <a:cs typeface="Arial" panose="020B0604020202020204" pitchFamily="34" charset="0"/>
              </a:defRPr>
            </a:lvl2pPr>
            <a:lvl3pPr>
              <a:buClr>
                <a:srgbClr val="FF0000"/>
              </a:buClr>
              <a:defRPr>
                <a:solidFill>
                  <a:schemeClr val="tx1">
                    <a:lumMod val="50000"/>
                    <a:lumOff val="50000"/>
                  </a:schemeClr>
                </a:solidFill>
                <a:latin typeface="Arial" panose="020B0604020202020204" pitchFamily="34" charset="0"/>
                <a:cs typeface="Arial" panose="020B0604020202020204" pitchFamily="34" charset="0"/>
              </a:defRPr>
            </a:lvl3pPr>
            <a:lvl4pPr>
              <a:buClr>
                <a:srgbClr val="FF0000"/>
              </a:buClr>
              <a:defRPr>
                <a:solidFill>
                  <a:schemeClr val="tx1">
                    <a:lumMod val="50000"/>
                    <a:lumOff val="50000"/>
                  </a:schemeClr>
                </a:solidFill>
                <a:latin typeface="Arial" panose="020B0604020202020204" pitchFamily="34" charset="0"/>
                <a:cs typeface="Arial" panose="020B0604020202020204" pitchFamily="34" charset="0"/>
              </a:defRPr>
            </a:lvl4pPr>
            <a:lvl5pPr>
              <a:buClr>
                <a:srgbClr val="FF0000"/>
              </a:buClr>
              <a:defRPr>
                <a:solidFill>
                  <a:schemeClr val="tx1">
                    <a:lumMod val="50000"/>
                    <a:lumOff val="50000"/>
                  </a:schemeClr>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Segnaposto piè di pagina 4">
            <a:extLst>
              <a:ext uri="{FF2B5EF4-FFF2-40B4-BE49-F238E27FC236}">
                <a16:creationId xmlns:a16="http://schemas.microsoft.com/office/drawing/2014/main" id="{310BB191-CCB3-4E2D-95E4-F3000D2E419B}"/>
              </a:ext>
            </a:extLst>
          </p:cNvPr>
          <p:cNvSpPr>
            <a:spLocks noGrp="1"/>
          </p:cNvSpPr>
          <p:nvPr>
            <p:ph type="ftr" sz="quarter" idx="3"/>
          </p:nvPr>
        </p:nvSpPr>
        <p:spPr>
          <a:xfrm>
            <a:off x="7461249" y="6606310"/>
            <a:ext cx="4575175" cy="215444"/>
          </a:xfrm>
          <a:prstGeom prst="rect">
            <a:avLst/>
          </a:prstGeom>
        </p:spPr>
        <p:txBody>
          <a:bodyPr wrap="square" lIns="91440" tIns="0" rIns="91440" bIns="0" anchor="ctr">
            <a:spAutoFit/>
          </a:bodyPr>
          <a:lstStyle>
            <a:lvl1pPr algn="r">
              <a:defRPr sz="700" b="0">
                <a:solidFill>
                  <a:srgbClr val="A6A6A6"/>
                </a:solidFill>
                <a:latin typeface="Arial" panose="020B0604020202020204" pitchFamily="34" charset="0"/>
                <a:cs typeface="Arial" panose="020B0604020202020204" pitchFamily="34" charset="0"/>
              </a:defRPr>
            </a:lvl1pPr>
          </a:lstStyle>
          <a:p>
            <a:r>
              <a:rPr lang="en-US" dirty="0"/>
              <a:t>© Ansaldo </a:t>
            </a:r>
            <a:r>
              <a:rPr lang="en-US" dirty="0" err="1"/>
              <a:t>Energia</a:t>
            </a:r>
            <a:r>
              <a:rPr lang="en-US" dirty="0"/>
              <a:t> 2021. Ansaldo </a:t>
            </a:r>
            <a:r>
              <a:rPr lang="en-US" dirty="0" err="1"/>
              <a:t>Energia</a:t>
            </a:r>
            <a:r>
              <a:rPr lang="en-US" dirty="0"/>
              <a:t> reserves all rights in this document and in the information contained therein. Reproduction, use or disclosure to third parties without express authority is strictly forbidden.</a:t>
            </a:r>
            <a:endParaRPr lang="it-IT" dirty="0"/>
          </a:p>
        </p:txBody>
      </p:sp>
    </p:spTree>
    <p:extLst>
      <p:ext uri="{BB962C8B-B14F-4D97-AF65-F5344CB8AC3E}">
        <p14:creationId xmlns:p14="http://schemas.microsoft.com/office/powerpoint/2010/main" val="33284047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13" Type="http://schemas.openxmlformats.org/officeDocument/2006/relationships/slideLayout" Target="../slideLayouts/slideLayout26.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slideLayout" Target="../slideLayouts/slideLayout25.xml"/><Relationship Id="rId17" Type="http://schemas.openxmlformats.org/officeDocument/2006/relationships/image" Target="../media/image2.png"/><Relationship Id="rId2" Type="http://schemas.openxmlformats.org/officeDocument/2006/relationships/slideLayout" Target="../slideLayouts/slideLayout15.xml"/><Relationship Id="rId16" Type="http://schemas.openxmlformats.org/officeDocument/2006/relationships/image" Target="../media/image1.png"/><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5" Type="http://schemas.openxmlformats.org/officeDocument/2006/relationships/theme" Target="../theme/theme2.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 Id="rId14"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5167"/>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2" tIns="45716" rIns="91432" bIns="45716" numCol="1" anchor="ctr" anchorCtr="0" compatLnSpc="1">
            <a:prstTxWarp prst="textNoShape">
              <a:avLst/>
            </a:prstTxWarp>
          </a:bodyPr>
          <a:lstStyle/>
          <a:p>
            <a:pPr lvl="0"/>
            <a:r>
              <a:rPr lang="en-US" altLang="en-US"/>
              <a:t>Click to edit Master title style</a:t>
            </a:r>
            <a:endParaRPr lang="en-GB" altLang="en-US"/>
          </a:p>
        </p:txBody>
      </p:sp>
      <p:sp>
        <p:nvSpPr>
          <p:cNvPr id="7" name="Rectangle 6"/>
          <p:cNvSpPr/>
          <p:nvPr/>
        </p:nvSpPr>
        <p:spPr>
          <a:xfrm>
            <a:off x="0" y="0"/>
            <a:ext cx="12192000" cy="52578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121909" tIns="60955" rIns="121909" bIns="60955" anchor="ctr"/>
          <a:lstStyle/>
          <a:p>
            <a:pPr algn="ctr" fontAlgn="auto">
              <a:spcBef>
                <a:spcPts val="0"/>
              </a:spcBef>
              <a:spcAft>
                <a:spcPts val="0"/>
              </a:spcAft>
              <a:defRPr/>
            </a:pPr>
            <a:endParaRPr lang="en-GB" sz="2400" dirty="0">
              <a:solidFill>
                <a:prstClr val="white"/>
              </a:solidFill>
            </a:endParaRPr>
          </a:p>
        </p:txBody>
      </p:sp>
      <p:sp>
        <p:nvSpPr>
          <p:cNvPr id="8" name="Rectangle 7"/>
          <p:cNvSpPr/>
          <p:nvPr/>
        </p:nvSpPr>
        <p:spPr>
          <a:xfrm>
            <a:off x="0" y="5249333"/>
            <a:ext cx="12192000" cy="76200"/>
          </a:xfrm>
          <a:prstGeom prst="rect">
            <a:avLst/>
          </a:prstGeom>
          <a:solidFill>
            <a:srgbClr val="002A5C"/>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9" tIns="60955" rIns="121909" bIns="60955" anchor="ctr"/>
          <a:lstStyle/>
          <a:p>
            <a:pPr algn="ctr" fontAlgn="auto">
              <a:spcBef>
                <a:spcPts val="0"/>
              </a:spcBef>
              <a:spcAft>
                <a:spcPts val="0"/>
              </a:spcAft>
              <a:defRPr/>
            </a:pPr>
            <a:endParaRPr lang="en-GB" sz="2400" dirty="0">
              <a:solidFill>
                <a:prstClr val="white"/>
              </a:solidFill>
            </a:endParaRPr>
          </a:p>
        </p:txBody>
      </p:sp>
      <p:pic>
        <p:nvPicPr>
          <p:cNvPr id="1029" name="Picture 2" descr="\\ETN-NAS-SERVER\all ETN docs\ETN\06 Communications\11 Visual Identity\ETN Global Logo\LOGO-ETN_GLOBAL-NEG.png"/>
          <p:cNvPicPr>
            <a:picLocks noChangeAspect="1" noChangeArrowheads="1"/>
          </p:cNvPicPr>
          <p:nvPr/>
        </p:nvPicPr>
        <p:blipFill>
          <a:blip r:embed="rId15" cstate="print">
            <a:extLst>
              <a:ext uri="{28A0092B-C50C-407E-A947-70E740481C1C}">
                <a14:useLocalDpi xmlns:a14="http://schemas.microsoft.com/office/drawing/2010/main" val="0"/>
              </a:ext>
            </a:extLst>
          </a:blip>
          <a:srcRect r="3732"/>
          <a:stretch>
            <a:fillRect/>
          </a:stretch>
        </p:blipFill>
        <p:spPr bwMode="auto">
          <a:xfrm>
            <a:off x="8904833" y="-213784"/>
            <a:ext cx="2982383" cy="5666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3" descr="\\ETN-NAS-SERVER\all ETN docs\ETN\06 Communications\11 Visual Identity\ETN Global Logo\LOGO-ETN_GLOBAL_transparent.png"/>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304800" y="5461040"/>
            <a:ext cx="457200" cy="1284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63835191"/>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p:hf hdr="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Calibri" pitchFamily="34" charset="0"/>
        </a:defRPr>
      </a:lvl2pPr>
      <a:lvl3pPr algn="ctr" rtl="0" eaLnBrk="0" fontAlgn="base" hangingPunct="0">
        <a:spcBef>
          <a:spcPct val="0"/>
        </a:spcBef>
        <a:spcAft>
          <a:spcPct val="0"/>
        </a:spcAft>
        <a:defRPr sz="5867">
          <a:solidFill>
            <a:schemeClr val="tx1"/>
          </a:solidFill>
          <a:latin typeface="Calibri" pitchFamily="34" charset="0"/>
        </a:defRPr>
      </a:lvl3pPr>
      <a:lvl4pPr algn="ctr" rtl="0" eaLnBrk="0" fontAlgn="base" hangingPunct="0">
        <a:spcBef>
          <a:spcPct val="0"/>
        </a:spcBef>
        <a:spcAft>
          <a:spcPct val="0"/>
        </a:spcAft>
        <a:defRPr sz="5867">
          <a:solidFill>
            <a:schemeClr val="tx1"/>
          </a:solidFill>
          <a:latin typeface="Calibri" pitchFamily="34" charset="0"/>
        </a:defRPr>
      </a:lvl4pPr>
      <a:lvl5pPr algn="ctr" rtl="0" eaLnBrk="0" fontAlgn="base" hangingPunct="0">
        <a:spcBef>
          <a:spcPct val="0"/>
        </a:spcBef>
        <a:spcAft>
          <a:spcPct val="0"/>
        </a:spcAft>
        <a:defRPr sz="5867">
          <a:solidFill>
            <a:schemeClr val="tx1"/>
          </a:solidFill>
          <a:latin typeface="Calibri" pitchFamily="34" charset="0"/>
        </a:defRPr>
      </a:lvl5pPr>
      <a:lvl6pPr marL="609507" algn="ctr" rtl="0" fontAlgn="base">
        <a:spcBef>
          <a:spcPct val="0"/>
        </a:spcBef>
        <a:spcAft>
          <a:spcPct val="0"/>
        </a:spcAft>
        <a:defRPr sz="5867">
          <a:solidFill>
            <a:schemeClr val="tx1"/>
          </a:solidFill>
          <a:latin typeface="Calibri" pitchFamily="34" charset="0"/>
        </a:defRPr>
      </a:lvl6pPr>
      <a:lvl7pPr marL="1219020" algn="ctr" rtl="0" fontAlgn="base">
        <a:spcBef>
          <a:spcPct val="0"/>
        </a:spcBef>
        <a:spcAft>
          <a:spcPct val="0"/>
        </a:spcAft>
        <a:defRPr sz="5867">
          <a:solidFill>
            <a:schemeClr val="tx1"/>
          </a:solidFill>
          <a:latin typeface="Calibri" pitchFamily="34" charset="0"/>
        </a:defRPr>
      </a:lvl7pPr>
      <a:lvl8pPr marL="1828528" algn="ctr" rtl="0" fontAlgn="base">
        <a:spcBef>
          <a:spcPct val="0"/>
        </a:spcBef>
        <a:spcAft>
          <a:spcPct val="0"/>
        </a:spcAft>
        <a:defRPr sz="5867">
          <a:solidFill>
            <a:schemeClr val="tx1"/>
          </a:solidFill>
          <a:latin typeface="Calibri" pitchFamily="34" charset="0"/>
        </a:defRPr>
      </a:lvl8pPr>
      <a:lvl9pPr marL="2438038" algn="ctr" rtl="0" fontAlgn="base">
        <a:spcBef>
          <a:spcPct val="0"/>
        </a:spcBef>
        <a:spcAft>
          <a:spcPct val="0"/>
        </a:spcAft>
        <a:defRPr sz="5867">
          <a:solidFill>
            <a:schemeClr val="tx1"/>
          </a:solidFill>
          <a:latin typeface="Calibri" pitchFamily="34" charset="0"/>
        </a:defRPr>
      </a:lvl9pPr>
    </p:titleStyle>
    <p:bodyStyle>
      <a:lvl1pPr marL="457131" indent="-457131" algn="l" rtl="0" eaLnBrk="0" fontAlgn="base" hangingPunct="0">
        <a:spcBef>
          <a:spcPct val="20000"/>
        </a:spcBef>
        <a:spcAft>
          <a:spcPct val="0"/>
        </a:spcAft>
        <a:buFont typeface="Arial" panose="020B0604020202020204" pitchFamily="34" charset="0"/>
        <a:buChar char="•"/>
        <a:defRPr sz="4267" kern="1200">
          <a:solidFill>
            <a:schemeClr val="tx1"/>
          </a:solidFill>
          <a:latin typeface="+mn-lt"/>
          <a:ea typeface="+mn-ea"/>
          <a:cs typeface="+mn-cs"/>
        </a:defRPr>
      </a:lvl1pPr>
      <a:lvl2pPr marL="990454" indent="-380944" algn="l" rtl="0" eaLnBrk="0" fontAlgn="base" hangingPunct="0">
        <a:spcBef>
          <a:spcPct val="20000"/>
        </a:spcBef>
        <a:spcAft>
          <a:spcPct val="0"/>
        </a:spcAft>
        <a:buFont typeface="Arial" panose="020B0604020202020204" pitchFamily="34" charset="0"/>
        <a:buChar char="–"/>
        <a:defRPr sz="3733" kern="1200">
          <a:solidFill>
            <a:schemeClr val="tx1"/>
          </a:solidFill>
          <a:latin typeface="+mn-lt"/>
          <a:ea typeface="+mn-ea"/>
          <a:cs typeface="+mn-cs"/>
        </a:defRPr>
      </a:lvl2pPr>
      <a:lvl3pPr marL="1523773" indent="-304752"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3pPr>
      <a:lvl4pPr marL="2133280" indent="-304752" algn="l" rtl="0" eaLnBrk="0" fontAlgn="base" hangingPunct="0">
        <a:spcBef>
          <a:spcPct val="20000"/>
        </a:spcBef>
        <a:spcAft>
          <a:spcPct val="0"/>
        </a:spcAft>
        <a:buFont typeface="Arial" panose="020B0604020202020204" pitchFamily="34" charset="0"/>
        <a:buChar char="–"/>
        <a:defRPr sz="2667" kern="1200">
          <a:solidFill>
            <a:schemeClr val="tx1"/>
          </a:solidFill>
          <a:latin typeface="+mn-lt"/>
          <a:ea typeface="+mn-ea"/>
          <a:cs typeface="+mn-cs"/>
        </a:defRPr>
      </a:lvl4pPr>
      <a:lvl5pPr algn="r" rtl="0" eaLnBrk="0" fontAlgn="base" hangingPunct="0">
        <a:spcBef>
          <a:spcPct val="20000"/>
        </a:spcBef>
        <a:spcAft>
          <a:spcPct val="0"/>
        </a:spcAft>
        <a:buFont typeface="Arial" panose="020B0604020202020204" pitchFamily="34" charset="0"/>
        <a:defRPr sz="2667" kern="1200">
          <a:solidFill>
            <a:schemeClr val="tx1"/>
          </a:solidFill>
          <a:latin typeface="+mn-lt"/>
          <a:ea typeface="+mn-ea"/>
          <a:cs typeface="+mn-cs"/>
        </a:defRPr>
      </a:lvl5pPr>
      <a:lvl6pPr marL="3352296" indent="-304752" algn="l" defTabSz="121902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1808" indent="-304752" algn="l" defTabSz="121902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316" indent="-304752" algn="l" defTabSz="121902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0824" indent="-304752" algn="l" defTabSz="121902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en-US"/>
      </a:defPPr>
      <a:lvl1pPr marL="0" algn="l" defTabSz="1219020" rtl="0" eaLnBrk="1" latinLnBrk="0" hangingPunct="1">
        <a:defRPr sz="2400" kern="1200">
          <a:solidFill>
            <a:schemeClr val="tx1"/>
          </a:solidFill>
          <a:latin typeface="+mn-lt"/>
          <a:ea typeface="+mn-ea"/>
          <a:cs typeface="+mn-cs"/>
        </a:defRPr>
      </a:lvl1pPr>
      <a:lvl2pPr marL="609507" algn="l" defTabSz="1219020" rtl="0" eaLnBrk="1" latinLnBrk="0" hangingPunct="1">
        <a:defRPr sz="2400" kern="1200">
          <a:solidFill>
            <a:schemeClr val="tx1"/>
          </a:solidFill>
          <a:latin typeface="+mn-lt"/>
          <a:ea typeface="+mn-ea"/>
          <a:cs typeface="+mn-cs"/>
        </a:defRPr>
      </a:lvl2pPr>
      <a:lvl3pPr marL="1219020" algn="l" defTabSz="1219020" rtl="0" eaLnBrk="1" latinLnBrk="0" hangingPunct="1">
        <a:defRPr sz="2400" kern="1200">
          <a:solidFill>
            <a:schemeClr val="tx1"/>
          </a:solidFill>
          <a:latin typeface="+mn-lt"/>
          <a:ea typeface="+mn-ea"/>
          <a:cs typeface="+mn-cs"/>
        </a:defRPr>
      </a:lvl3pPr>
      <a:lvl4pPr marL="1828528" algn="l" defTabSz="1219020" rtl="0" eaLnBrk="1" latinLnBrk="0" hangingPunct="1">
        <a:defRPr sz="2400" kern="1200">
          <a:solidFill>
            <a:schemeClr val="tx1"/>
          </a:solidFill>
          <a:latin typeface="+mn-lt"/>
          <a:ea typeface="+mn-ea"/>
          <a:cs typeface="+mn-cs"/>
        </a:defRPr>
      </a:lvl4pPr>
      <a:lvl5pPr marL="2438038" algn="l" defTabSz="1219020" rtl="0" eaLnBrk="1" latinLnBrk="0" hangingPunct="1">
        <a:defRPr sz="2400" kern="1200">
          <a:solidFill>
            <a:schemeClr val="tx1"/>
          </a:solidFill>
          <a:latin typeface="+mn-lt"/>
          <a:ea typeface="+mn-ea"/>
          <a:cs typeface="+mn-cs"/>
        </a:defRPr>
      </a:lvl5pPr>
      <a:lvl6pPr marL="3047544" algn="l" defTabSz="1219020" rtl="0" eaLnBrk="1" latinLnBrk="0" hangingPunct="1">
        <a:defRPr sz="2400" kern="1200">
          <a:solidFill>
            <a:schemeClr val="tx1"/>
          </a:solidFill>
          <a:latin typeface="+mn-lt"/>
          <a:ea typeface="+mn-ea"/>
          <a:cs typeface="+mn-cs"/>
        </a:defRPr>
      </a:lvl6pPr>
      <a:lvl7pPr marL="3657051" algn="l" defTabSz="1219020" rtl="0" eaLnBrk="1" latinLnBrk="0" hangingPunct="1">
        <a:defRPr sz="2400" kern="1200">
          <a:solidFill>
            <a:schemeClr val="tx1"/>
          </a:solidFill>
          <a:latin typeface="+mn-lt"/>
          <a:ea typeface="+mn-ea"/>
          <a:cs typeface="+mn-cs"/>
        </a:defRPr>
      </a:lvl7pPr>
      <a:lvl8pPr marL="4266560" algn="l" defTabSz="1219020" rtl="0" eaLnBrk="1" latinLnBrk="0" hangingPunct="1">
        <a:defRPr sz="2400" kern="1200">
          <a:solidFill>
            <a:schemeClr val="tx1"/>
          </a:solidFill>
          <a:latin typeface="+mn-lt"/>
          <a:ea typeface="+mn-ea"/>
          <a:cs typeface="+mn-cs"/>
        </a:defRPr>
      </a:lvl8pPr>
      <a:lvl9pPr marL="4876069" algn="l" defTabSz="1219020" rtl="0" eaLnBrk="1" latinLnBrk="0" hangingPunct="1">
        <a:defRPr sz="24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5167"/>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32" tIns="45716" rIns="91432" bIns="45716" numCol="1" anchor="ctr" anchorCtr="0" compatLnSpc="1">
            <a:prstTxWarp prst="textNoShape">
              <a:avLst/>
            </a:prstTxWarp>
          </a:bodyPr>
          <a:lstStyle/>
          <a:p>
            <a:pPr lvl="0"/>
            <a:r>
              <a:rPr lang="en-US" altLang="en-US"/>
              <a:t>Click to edit Master title style</a:t>
            </a:r>
            <a:endParaRPr lang="en-GB" altLang="en-US"/>
          </a:p>
        </p:txBody>
      </p:sp>
      <p:sp>
        <p:nvSpPr>
          <p:cNvPr id="7" name="Rectangle 6"/>
          <p:cNvSpPr/>
          <p:nvPr/>
        </p:nvSpPr>
        <p:spPr>
          <a:xfrm>
            <a:off x="0" y="0"/>
            <a:ext cx="12192000" cy="5257800"/>
          </a:xfrm>
          <a:prstGeom prst="rect">
            <a:avLst/>
          </a:prstGeom>
          <a:gradFill>
            <a:gsLst>
              <a:gs pos="12000">
                <a:srgbClr val="002A5C"/>
              </a:gs>
              <a:gs pos="100000">
                <a:srgbClr val="00ADEF"/>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121909" tIns="60955" rIns="121909" bIns="60955" anchor="ctr"/>
          <a:lstStyle/>
          <a:p>
            <a:pPr algn="ctr" fontAlgn="auto">
              <a:spcBef>
                <a:spcPts val="0"/>
              </a:spcBef>
              <a:spcAft>
                <a:spcPts val="0"/>
              </a:spcAft>
              <a:defRPr/>
            </a:pPr>
            <a:endParaRPr lang="en-GB" sz="2400" dirty="0">
              <a:solidFill>
                <a:prstClr val="white"/>
              </a:solidFill>
            </a:endParaRPr>
          </a:p>
        </p:txBody>
      </p:sp>
      <p:sp>
        <p:nvSpPr>
          <p:cNvPr id="8" name="Rectangle 7"/>
          <p:cNvSpPr/>
          <p:nvPr/>
        </p:nvSpPr>
        <p:spPr>
          <a:xfrm>
            <a:off x="0" y="5249333"/>
            <a:ext cx="12192000" cy="76200"/>
          </a:xfrm>
          <a:prstGeom prst="rect">
            <a:avLst/>
          </a:prstGeom>
          <a:solidFill>
            <a:srgbClr val="002A5C"/>
          </a:solidFill>
          <a:ln>
            <a:noFill/>
          </a:ln>
        </p:spPr>
        <p:style>
          <a:lnRef idx="2">
            <a:schemeClr val="accent1">
              <a:shade val="50000"/>
            </a:schemeClr>
          </a:lnRef>
          <a:fillRef idx="1">
            <a:schemeClr val="accent1"/>
          </a:fillRef>
          <a:effectRef idx="0">
            <a:schemeClr val="accent1"/>
          </a:effectRef>
          <a:fontRef idx="minor">
            <a:schemeClr val="lt1"/>
          </a:fontRef>
        </p:style>
        <p:txBody>
          <a:bodyPr lIns="121909" tIns="60955" rIns="121909" bIns="60955" anchor="ctr"/>
          <a:lstStyle/>
          <a:p>
            <a:pPr algn="ctr" fontAlgn="auto">
              <a:spcBef>
                <a:spcPts val="0"/>
              </a:spcBef>
              <a:spcAft>
                <a:spcPts val="0"/>
              </a:spcAft>
              <a:defRPr/>
            </a:pPr>
            <a:endParaRPr lang="en-GB" sz="2400" dirty="0">
              <a:solidFill>
                <a:prstClr val="white"/>
              </a:solidFill>
            </a:endParaRPr>
          </a:p>
        </p:txBody>
      </p:sp>
      <p:pic>
        <p:nvPicPr>
          <p:cNvPr id="1029" name="Picture 2" descr="\\ETN-NAS-SERVER\all ETN docs\ETN\06 Communications\11 Visual Identity\ETN Global Logo\LOGO-ETN_GLOBAL-NEG.png"/>
          <p:cNvPicPr>
            <a:picLocks noChangeAspect="1" noChangeArrowheads="1"/>
          </p:cNvPicPr>
          <p:nvPr/>
        </p:nvPicPr>
        <p:blipFill>
          <a:blip r:embed="rId16" cstate="print">
            <a:extLst>
              <a:ext uri="{28A0092B-C50C-407E-A947-70E740481C1C}">
                <a14:useLocalDpi xmlns:a14="http://schemas.microsoft.com/office/drawing/2010/main" val="0"/>
              </a:ext>
            </a:extLst>
          </a:blip>
          <a:srcRect r="3732"/>
          <a:stretch>
            <a:fillRect/>
          </a:stretch>
        </p:blipFill>
        <p:spPr bwMode="auto">
          <a:xfrm>
            <a:off x="8904833" y="-213784"/>
            <a:ext cx="2982383" cy="5666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0" name="Picture 3" descr="\\ETN-NAS-SERVER\all ETN docs\ETN\06 Communications\11 Visual Identity\ETN Global Logo\LOGO-ETN_GLOBAL_transparent.png"/>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304800" y="5461040"/>
            <a:ext cx="457200" cy="12848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57630628"/>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 id="2147483690" r:id="rId14"/>
  </p:sldLayoutIdLst>
  <p:hf hdr="0"/>
  <p:txStyles>
    <p:titleStyle>
      <a:lvl1pPr algn="ctr" rtl="0" eaLnBrk="0" fontAlgn="base" hangingPunct="0">
        <a:spcBef>
          <a:spcPct val="0"/>
        </a:spcBef>
        <a:spcAft>
          <a:spcPct val="0"/>
        </a:spcAft>
        <a:defRPr sz="5867" kern="1200">
          <a:solidFill>
            <a:schemeClr val="tx1"/>
          </a:solidFill>
          <a:latin typeface="+mj-lt"/>
          <a:ea typeface="+mj-ea"/>
          <a:cs typeface="+mj-cs"/>
        </a:defRPr>
      </a:lvl1pPr>
      <a:lvl2pPr algn="ctr" rtl="0" eaLnBrk="0" fontAlgn="base" hangingPunct="0">
        <a:spcBef>
          <a:spcPct val="0"/>
        </a:spcBef>
        <a:spcAft>
          <a:spcPct val="0"/>
        </a:spcAft>
        <a:defRPr sz="5867">
          <a:solidFill>
            <a:schemeClr val="tx1"/>
          </a:solidFill>
          <a:latin typeface="Calibri" pitchFamily="34" charset="0"/>
        </a:defRPr>
      </a:lvl2pPr>
      <a:lvl3pPr algn="ctr" rtl="0" eaLnBrk="0" fontAlgn="base" hangingPunct="0">
        <a:spcBef>
          <a:spcPct val="0"/>
        </a:spcBef>
        <a:spcAft>
          <a:spcPct val="0"/>
        </a:spcAft>
        <a:defRPr sz="5867">
          <a:solidFill>
            <a:schemeClr val="tx1"/>
          </a:solidFill>
          <a:latin typeface="Calibri" pitchFamily="34" charset="0"/>
        </a:defRPr>
      </a:lvl3pPr>
      <a:lvl4pPr algn="ctr" rtl="0" eaLnBrk="0" fontAlgn="base" hangingPunct="0">
        <a:spcBef>
          <a:spcPct val="0"/>
        </a:spcBef>
        <a:spcAft>
          <a:spcPct val="0"/>
        </a:spcAft>
        <a:defRPr sz="5867">
          <a:solidFill>
            <a:schemeClr val="tx1"/>
          </a:solidFill>
          <a:latin typeface="Calibri" pitchFamily="34" charset="0"/>
        </a:defRPr>
      </a:lvl4pPr>
      <a:lvl5pPr algn="ctr" rtl="0" eaLnBrk="0" fontAlgn="base" hangingPunct="0">
        <a:spcBef>
          <a:spcPct val="0"/>
        </a:spcBef>
        <a:spcAft>
          <a:spcPct val="0"/>
        </a:spcAft>
        <a:defRPr sz="5867">
          <a:solidFill>
            <a:schemeClr val="tx1"/>
          </a:solidFill>
          <a:latin typeface="Calibri" pitchFamily="34" charset="0"/>
        </a:defRPr>
      </a:lvl5pPr>
      <a:lvl6pPr marL="609507" algn="ctr" rtl="0" fontAlgn="base">
        <a:spcBef>
          <a:spcPct val="0"/>
        </a:spcBef>
        <a:spcAft>
          <a:spcPct val="0"/>
        </a:spcAft>
        <a:defRPr sz="5867">
          <a:solidFill>
            <a:schemeClr val="tx1"/>
          </a:solidFill>
          <a:latin typeface="Calibri" pitchFamily="34" charset="0"/>
        </a:defRPr>
      </a:lvl6pPr>
      <a:lvl7pPr marL="1219020" algn="ctr" rtl="0" fontAlgn="base">
        <a:spcBef>
          <a:spcPct val="0"/>
        </a:spcBef>
        <a:spcAft>
          <a:spcPct val="0"/>
        </a:spcAft>
        <a:defRPr sz="5867">
          <a:solidFill>
            <a:schemeClr val="tx1"/>
          </a:solidFill>
          <a:latin typeface="Calibri" pitchFamily="34" charset="0"/>
        </a:defRPr>
      </a:lvl7pPr>
      <a:lvl8pPr marL="1828528" algn="ctr" rtl="0" fontAlgn="base">
        <a:spcBef>
          <a:spcPct val="0"/>
        </a:spcBef>
        <a:spcAft>
          <a:spcPct val="0"/>
        </a:spcAft>
        <a:defRPr sz="5867">
          <a:solidFill>
            <a:schemeClr val="tx1"/>
          </a:solidFill>
          <a:latin typeface="Calibri" pitchFamily="34" charset="0"/>
        </a:defRPr>
      </a:lvl8pPr>
      <a:lvl9pPr marL="2438038" algn="ctr" rtl="0" fontAlgn="base">
        <a:spcBef>
          <a:spcPct val="0"/>
        </a:spcBef>
        <a:spcAft>
          <a:spcPct val="0"/>
        </a:spcAft>
        <a:defRPr sz="5867">
          <a:solidFill>
            <a:schemeClr val="tx1"/>
          </a:solidFill>
          <a:latin typeface="Calibri" pitchFamily="34" charset="0"/>
        </a:defRPr>
      </a:lvl9pPr>
    </p:titleStyle>
    <p:bodyStyle>
      <a:lvl1pPr marL="457131" indent="-457131" algn="l" rtl="0" eaLnBrk="0" fontAlgn="base" hangingPunct="0">
        <a:spcBef>
          <a:spcPct val="20000"/>
        </a:spcBef>
        <a:spcAft>
          <a:spcPct val="0"/>
        </a:spcAft>
        <a:buFont typeface="Arial" panose="020B0604020202020204" pitchFamily="34" charset="0"/>
        <a:buChar char="•"/>
        <a:defRPr sz="4267" kern="1200">
          <a:solidFill>
            <a:schemeClr val="tx1"/>
          </a:solidFill>
          <a:latin typeface="+mn-lt"/>
          <a:ea typeface="+mn-ea"/>
          <a:cs typeface="+mn-cs"/>
        </a:defRPr>
      </a:lvl1pPr>
      <a:lvl2pPr marL="990454" indent="-380944" algn="l" rtl="0" eaLnBrk="0" fontAlgn="base" hangingPunct="0">
        <a:spcBef>
          <a:spcPct val="20000"/>
        </a:spcBef>
        <a:spcAft>
          <a:spcPct val="0"/>
        </a:spcAft>
        <a:buFont typeface="Arial" panose="020B0604020202020204" pitchFamily="34" charset="0"/>
        <a:buChar char="–"/>
        <a:defRPr sz="3733" kern="1200">
          <a:solidFill>
            <a:schemeClr val="tx1"/>
          </a:solidFill>
          <a:latin typeface="+mn-lt"/>
          <a:ea typeface="+mn-ea"/>
          <a:cs typeface="+mn-cs"/>
        </a:defRPr>
      </a:lvl2pPr>
      <a:lvl3pPr marL="1523773" indent="-304752"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3pPr>
      <a:lvl4pPr marL="2133280" indent="-304752" algn="l" rtl="0" eaLnBrk="0" fontAlgn="base" hangingPunct="0">
        <a:spcBef>
          <a:spcPct val="20000"/>
        </a:spcBef>
        <a:spcAft>
          <a:spcPct val="0"/>
        </a:spcAft>
        <a:buFont typeface="Arial" panose="020B0604020202020204" pitchFamily="34" charset="0"/>
        <a:buChar char="–"/>
        <a:defRPr sz="2667" kern="1200">
          <a:solidFill>
            <a:schemeClr val="tx1"/>
          </a:solidFill>
          <a:latin typeface="+mn-lt"/>
          <a:ea typeface="+mn-ea"/>
          <a:cs typeface="+mn-cs"/>
        </a:defRPr>
      </a:lvl4pPr>
      <a:lvl5pPr algn="r" rtl="0" eaLnBrk="0" fontAlgn="base" hangingPunct="0">
        <a:spcBef>
          <a:spcPct val="20000"/>
        </a:spcBef>
        <a:spcAft>
          <a:spcPct val="0"/>
        </a:spcAft>
        <a:buFont typeface="Arial" panose="020B0604020202020204" pitchFamily="34" charset="0"/>
        <a:defRPr sz="2667" kern="1200">
          <a:solidFill>
            <a:schemeClr val="tx1"/>
          </a:solidFill>
          <a:latin typeface="+mn-lt"/>
          <a:ea typeface="+mn-ea"/>
          <a:cs typeface="+mn-cs"/>
        </a:defRPr>
      </a:lvl5pPr>
      <a:lvl6pPr marL="3352296" indent="-304752" algn="l" defTabSz="121902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6pPr>
      <a:lvl7pPr marL="3961808" indent="-304752" algn="l" defTabSz="121902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7pPr>
      <a:lvl8pPr marL="4571316" indent="-304752" algn="l" defTabSz="121902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8pPr>
      <a:lvl9pPr marL="5180824" indent="-304752" algn="l" defTabSz="1219020" rtl="0" eaLnBrk="1" latinLnBrk="0" hangingPunct="1">
        <a:spcBef>
          <a:spcPct val="20000"/>
        </a:spcBef>
        <a:buFont typeface="Arial" panose="020B0604020202020204" pitchFamily="34" charset="0"/>
        <a:buChar char="•"/>
        <a:defRPr sz="2667" kern="1200">
          <a:solidFill>
            <a:schemeClr val="tx1"/>
          </a:solidFill>
          <a:latin typeface="+mn-lt"/>
          <a:ea typeface="+mn-ea"/>
          <a:cs typeface="+mn-cs"/>
        </a:defRPr>
      </a:lvl9pPr>
    </p:bodyStyle>
    <p:otherStyle>
      <a:defPPr>
        <a:defRPr lang="en-US"/>
      </a:defPPr>
      <a:lvl1pPr marL="0" algn="l" defTabSz="1219020" rtl="0" eaLnBrk="1" latinLnBrk="0" hangingPunct="1">
        <a:defRPr sz="2400" kern="1200">
          <a:solidFill>
            <a:schemeClr val="tx1"/>
          </a:solidFill>
          <a:latin typeface="+mn-lt"/>
          <a:ea typeface="+mn-ea"/>
          <a:cs typeface="+mn-cs"/>
        </a:defRPr>
      </a:lvl1pPr>
      <a:lvl2pPr marL="609507" algn="l" defTabSz="1219020" rtl="0" eaLnBrk="1" latinLnBrk="0" hangingPunct="1">
        <a:defRPr sz="2400" kern="1200">
          <a:solidFill>
            <a:schemeClr val="tx1"/>
          </a:solidFill>
          <a:latin typeface="+mn-lt"/>
          <a:ea typeface="+mn-ea"/>
          <a:cs typeface="+mn-cs"/>
        </a:defRPr>
      </a:lvl2pPr>
      <a:lvl3pPr marL="1219020" algn="l" defTabSz="1219020" rtl="0" eaLnBrk="1" latinLnBrk="0" hangingPunct="1">
        <a:defRPr sz="2400" kern="1200">
          <a:solidFill>
            <a:schemeClr val="tx1"/>
          </a:solidFill>
          <a:latin typeface="+mn-lt"/>
          <a:ea typeface="+mn-ea"/>
          <a:cs typeface="+mn-cs"/>
        </a:defRPr>
      </a:lvl3pPr>
      <a:lvl4pPr marL="1828528" algn="l" defTabSz="1219020" rtl="0" eaLnBrk="1" latinLnBrk="0" hangingPunct="1">
        <a:defRPr sz="2400" kern="1200">
          <a:solidFill>
            <a:schemeClr val="tx1"/>
          </a:solidFill>
          <a:latin typeface="+mn-lt"/>
          <a:ea typeface="+mn-ea"/>
          <a:cs typeface="+mn-cs"/>
        </a:defRPr>
      </a:lvl4pPr>
      <a:lvl5pPr marL="2438038" algn="l" defTabSz="1219020" rtl="0" eaLnBrk="1" latinLnBrk="0" hangingPunct="1">
        <a:defRPr sz="2400" kern="1200">
          <a:solidFill>
            <a:schemeClr val="tx1"/>
          </a:solidFill>
          <a:latin typeface="+mn-lt"/>
          <a:ea typeface="+mn-ea"/>
          <a:cs typeface="+mn-cs"/>
        </a:defRPr>
      </a:lvl5pPr>
      <a:lvl6pPr marL="3047544" algn="l" defTabSz="1219020" rtl="0" eaLnBrk="1" latinLnBrk="0" hangingPunct="1">
        <a:defRPr sz="2400" kern="1200">
          <a:solidFill>
            <a:schemeClr val="tx1"/>
          </a:solidFill>
          <a:latin typeface="+mn-lt"/>
          <a:ea typeface="+mn-ea"/>
          <a:cs typeface="+mn-cs"/>
        </a:defRPr>
      </a:lvl6pPr>
      <a:lvl7pPr marL="3657051" algn="l" defTabSz="1219020" rtl="0" eaLnBrk="1" latinLnBrk="0" hangingPunct="1">
        <a:defRPr sz="2400" kern="1200">
          <a:solidFill>
            <a:schemeClr val="tx1"/>
          </a:solidFill>
          <a:latin typeface="+mn-lt"/>
          <a:ea typeface="+mn-ea"/>
          <a:cs typeface="+mn-cs"/>
        </a:defRPr>
      </a:lvl7pPr>
      <a:lvl8pPr marL="4266560" algn="l" defTabSz="1219020" rtl="0" eaLnBrk="1" latinLnBrk="0" hangingPunct="1">
        <a:defRPr sz="2400" kern="1200">
          <a:solidFill>
            <a:schemeClr val="tx1"/>
          </a:solidFill>
          <a:latin typeface="+mn-lt"/>
          <a:ea typeface="+mn-ea"/>
          <a:cs typeface="+mn-cs"/>
        </a:defRPr>
      </a:lvl8pPr>
      <a:lvl9pPr marL="4876069" algn="l" defTabSz="121902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png"/><Relationship Id="rId18" Type="http://schemas.openxmlformats.org/officeDocument/2006/relationships/image" Target="../media/image22.png"/><Relationship Id="rId3" Type="http://schemas.openxmlformats.org/officeDocument/2006/relationships/image" Target="../media/image7.png"/><Relationship Id="rId7" Type="http://schemas.openxmlformats.org/officeDocument/2006/relationships/image" Target="../media/image11.png"/><Relationship Id="rId12" Type="http://schemas.openxmlformats.org/officeDocument/2006/relationships/image" Target="../media/image16.png"/><Relationship Id="rId17" Type="http://schemas.openxmlformats.org/officeDocument/2006/relationships/image" Target="../media/image21.png"/><Relationship Id="rId2" Type="http://schemas.openxmlformats.org/officeDocument/2006/relationships/image" Target="../media/image6.png"/><Relationship Id="rId16" Type="http://schemas.openxmlformats.org/officeDocument/2006/relationships/image" Target="../media/image20.png"/><Relationship Id="rId1" Type="http://schemas.openxmlformats.org/officeDocument/2006/relationships/slideLayout" Target="../slideLayouts/slideLayout13.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5" Type="http://schemas.openxmlformats.org/officeDocument/2006/relationships/image" Target="../media/image19.sv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jpeg"/><Relationship Id="rId14" Type="http://schemas.openxmlformats.org/officeDocument/2006/relationships/image" Target="../media/image18.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Placeholder 6"/>
          <p:cNvSpPr>
            <a:spLocks noGrp="1"/>
          </p:cNvSpPr>
          <p:nvPr>
            <p:ph type="body" sz="quarter" idx="10"/>
          </p:nvPr>
        </p:nvSpPr>
        <p:spPr bwMode="auto">
          <a:xfrm>
            <a:off x="812800" y="1524000"/>
            <a:ext cx="7213600" cy="1905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ctr" anchorCtr="0" compatLnSpc="1">
            <a:prstTxWarp prst="textNoShape">
              <a:avLst/>
            </a:prstTxWarp>
          </a:bodyPr>
          <a:lstStyle/>
          <a:p>
            <a:pPr>
              <a:spcBef>
                <a:spcPct val="0"/>
              </a:spcBef>
            </a:pPr>
            <a:r>
              <a:rPr lang="en-GB" altLang="en-US" sz="2400" dirty="0"/>
              <a:t>Outcome of High-Level User Meeting 2021</a:t>
            </a:r>
          </a:p>
        </p:txBody>
      </p:sp>
      <p:pic>
        <p:nvPicPr>
          <p:cNvPr id="3" name="Picture 2">
            <a:extLst>
              <a:ext uri="{FF2B5EF4-FFF2-40B4-BE49-F238E27FC236}">
                <a16:creationId xmlns:a16="http://schemas.microsoft.com/office/drawing/2014/main" id="{D0FF011E-D711-400B-B4BA-4EF6A52A7F1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449926" y="5547226"/>
            <a:ext cx="886575" cy="396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87441F2E-92F1-47B7-9CE7-0F39C7195BA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93353" y="5555342"/>
            <a:ext cx="918068" cy="309437"/>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5">
            <a:extLst>
              <a:ext uri="{FF2B5EF4-FFF2-40B4-BE49-F238E27FC236}">
                <a16:creationId xmlns:a16="http://schemas.microsoft.com/office/drawing/2014/main" id="{BCA1194A-D079-40C5-ADD9-73655B7DA38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092830" y="5506600"/>
            <a:ext cx="505015" cy="46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a:extLst>
              <a:ext uri="{FF2B5EF4-FFF2-40B4-BE49-F238E27FC236}">
                <a16:creationId xmlns:a16="http://schemas.microsoft.com/office/drawing/2014/main" id="{10321FBD-BC5D-4E3D-A54F-DB1A0D0C4CFD}"/>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356219" y="6086334"/>
            <a:ext cx="542083" cy="468000"/>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92636B91-59C0-489E-BB2A-CBFC5B91669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35978" y="6180452"/>
            <a:ext cx="1412308" cy="324000"/>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9">
            <a:extLst>
              <a:ext uri="{FF2B5EF4-FFF2-40B4-BE49-F238E27FC236}">
                <a16:creationId xmlns:a16="http://schemas.microsoft.com/office/drawing/2014/main" id="{1ADA16A7-EEFE-422F-8FF0-8A39BF84D655}"/>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923129" y="5391080"/>
            <a:ext cx="1372881" cy="54000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1">
            <a:extLst>
              <a:ext uri="{FF2B5EF4-FFF2-40B4-BE49-F238E27FC236}">
                <a16:creationId xmlns:a16="http://schemas.microsoft.com/office/drawing/2014/main" id="{15CAEF88-E0D5-429A-B21B-288176FAB700}"/>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487439" y="6007217"/>
            <a:ext cx="427885" cy="57600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Aker BP ASA | LinkedIn">
            <a:extLst>
              <a:ext uri="{FF2B5EF4-FFF2-40B4-BE49-F238E27FC236}">
                <a16:creationId xmlns:a16="http://schemas.microsoft.com/office/drawing/2014/main" id="{D9229C87-F024-4031-A1BB-ED76F3186BA3}"/>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235019" y="6007217"/>
            <a:ext cx="612000" cy="61200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a:extLst>
              <a:ext uri="{FF2B5EF4-FFF2-40B4-BE49-F238E27FC236}">
                <a16:creationId xmlns:a16="http://schemas.microsoft.com/office/drawing/2014/main" id="{2E0E9FD3-5C24-4384-9B09-D03725A94CC7}"/>
              </a:ext>
            </a:extLst>
          </p:cNvPr>
          <p:cNvPicPr>
            <a:picLocks noChangeAspect="1"/>
          </p:cNvPicPr>
          <p:nvPr/>
        </p:nvPicPr>
        <p:blipFill>
          <a:blip r:embed="rId10"/>
          <a:stretch>
            <a:fillRect/>
          </a:stretch>
        </p:blipFill>
        <p:spPr>
          <a:xfrm>
            <a:off x="1272584" y="5489042"/>
            <a:ext cx="782571" cy="442038"/>
          </a:xfrm>
          <a:prstGeom prst="rect">
            <a:avLst/>
          </a:prstGeom>
        </p:spPr>
      </p:pic>
      <p:pic>
        <p:nvPicPr>
          <p:cNvPr id="15" name="Picture 14">
            <a:extLst>
              <a:ext uri="{FF2B5EF4-FFF2-40B4-BE49-F238E27FC236}">
                <a16:creationId xmlns:a16="http://schemas.microsoft.com/office/drawing/2014/main" id="{158D95D4-C6AE-4F3E-8FBC-AA3EFA89FEF1}"/>
              </a:ext>
            </a:extLst>
          </p:cNvPr>
          <p:cNvPicPr>
            <a:picLocks noChangeAspect="1"/>
          </p:cNvPicPr>
          <p:nvPr/>
        </p:nvPicPr>
        <p:blipFill>
          <a:blip r:embed="rId11"/>
          <a:stretch>
            <a:fillRect/>
          </a:stretch>
        </p:blipFill>
        <p:spPr>
          <a:xfrm>
            <a:off x="9313998" y="6194322"/>
            <a:ext cx="1790570" cy="319744"/>
          </a:xfrm>
          <a:prstGeom prst="rect">
            <a:avLst/>
          </a:prstGeom>
        </p:spPr>
      </p:pic>
      <p:pic>
        <p:nvPicPr>
          <p:cNvPr id="17" name="Picture 16">
            <a:extLst>
              <a:ext uri="{FF2B5EF4-FFF2-40B4-BE49-F238E27FC236}">
                <a16:creationId xmlns:a16="http://schemas.microsoft.com/office/drawing/2014/main" id="{A77A0358-D0CF-4AD1-BAF2-D915BE0E2F56}"/>
              </a:ext>
            </a:extLst>
          </p:cNvPr>
          <p:cNvPicPr>
            <a:picLocks noChangeAspect="1"/>
          </p:cNvPicPr>
          <p:nvPr/>
        </p:nvPicPr>
        <p:blipFill>
          <a:blip r:embed="rId12"/>
          <a:stretch>
            <a:fillRect/>
          </a:stretch>
        </p:blipFill>
        <p:spPr>
          <a:xfrm>
            <a:off x="10621294" y="5406611"/>
            <a:ext cx="1209785" cy="558511"/>
          </a:xfrm>
          <a:prstGeom prst="rect">
            <a:avLst/>
          </a:prstGeom>
        </p:spPr>
      </p:pic>
      <p:pic>
        <p:nvPicPr>
          <p:cNvPr id="19" name="Picture 18">
            <a:extLst>
              <a:ext uri="{FF2B5EF4-FFF2-40B4-BE49-F238E27FC236}">
                <a16:creationId xmlns:a16="http://schemas.microsoft.com/office/drawing/2014/main" id="{A9637647-2D1D-4124-866A-28C59168AA34}"/>
              </a:ext>
            </a:extLst>
          </p:cNvPr>
          <p:cNvPicPr>
            <a:picLocks noChangeAspect="1"/>
          </p:cNvPicPr>
          <p:nvPr/>
        </p:nvPicPr>
        <p:blipFill>
          <a:blip r:embed="rId13"/>
          <a:stretch>
            <a:fillRect/>
          </a:stretch>
        </p:blipFill>
        <p:spPr>
          <a:xfrm>
            <a:off x="5359950" y="5584615"/>
            <a:ext cx="1142306" cy="346923"/>
          </a:xfrm>
          <a:prstGeom prst="rect">
            <a:avLst/>
          </a:prstGeom>
        </p:spPr>
      </p:pic>
      <p:pic>
        <p:nvPicPr>
          <p:cNvPr id="21" name="Graphic 20">
            <a:extLst>
              <a:ext uri="{FF2B5EF4-FFF2-40B4-BE49-F238E27FC236}">
                <a16:creationId xmlns:a16="http://schemas.microsoft.com/office/drawing/2014/main" id="{E4B07724-079A-468A-8222-FB4FB06521F2}"/>
              </a:ext>
            </a:extLst>
          </p:cNvPr>
          <p:cNvPicPr>
            <a:picLocks noChangeAspect="1"/>
          </p:cNvPicPr>
          <p:nvPr/>
        </p:nvPicPr>
        <p:blipFill>
          <a:blip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p:blipFill>
        <p:spPr>
          <a:xfrm>
            <a:off x="3646635" y="5568598"/>
            <a:ext cx="1470949" cy="325454"/>
          </a:xfrm>
          <a:prstGeom prst="rect">
            <a:avLst/>
          </a:prstGeom>
        </p:spPr>
      </p:pic>
      <p:pic>
        <p:nvPicPr>
          <p:cNvPr id="24" name="Picture 23">
            <a:extLst>
              <a:ext uri="{FF2B5EF4-FFF2-40B4-BE49-F238E27FC236}">
                <a16:creationId xmlns:a16="http://schemas.microsoft.com/office/drawing/2014/main" id="{C30DE90D-8709-42B0-A889-5A8A967C881A}"/>
              </a:ext>
            </a:extLst>
          </p:cNvPr>
          <p:cNvPicPr>
            <a:picLocks noChangeAspect="1"/>
          </p:cNvPicPr>
          <p:nvPr/>
        </p:nvPicPr>
        <p:blipFill rotWithShape="1">
          <a:blip r:embed="rId16"/>
          <a:srcRect l="6334" t="23369" r="7059" b="21681"/>
          <a:stretch/>
        </p:blipFill>
        <p:spPr>
          <a:xfrm>
            <a:off x="4193102" y="6058347"/>
            <a:ext cx="974274" cy="618147"/>
          </a:xfrm>
          <a:prstGeom prst="rect">
            <a:avLst/>
          </a:prstGeom>
        </p:spPr>
      </p:pic>
      <p:pic>
        <p:nvPicPr>
          <p:cNvPr id="25" name="Picture 24">
            <a:extLst>
              <a:ext uri="{FF2B5EF4-FFF2-40B4-BE49-F238E27FC236}">
                <a16:creationId xmlns:a16="http://schemas.microsoft.com/office/drawing/2014/main" id="{8F0F2E11-3D8B-4167-86E9-22D9AECB6EDF}"/>
              </a:ext>
            </a:extLst>
          </p:cNvPr>
          <p:cNvPicPr>
            <a:picLocks noChangeAspect="1"/>
          </p:cNvPicPr>
          <p:nvPr/>
        </p:nvPicPr>
        <p:blipFill rotWithShape="1">
          <a:blip r:embed="rId17"/>
          <a:srcRect l="12673" t="41264" r="12674" b="29801"/>
          <a:stretch/>
        </p:blipFill>
        <p:spPr>
          <a:xfrm>
            <a:off x="2086277" y="6234590"/>
            <a:ext cx="1054583" cy="279476"/>
          </a:xfrm>
          <a:prstGeom prst="rect">
            <a:avLst/>
          </a:prstGeom>
        </p:spPr>
      </p:pic>
      <p:pic>
        <p:nvPicPr>
          <p:cNvPr id="2" name="Picture 1">
            <a:extLst>
              <a:ext uri="{FF2B5EF4-FFF2-40B4-BE49-F238E27FC236}">
                <a16:creationId xmlns:a16="http://schemas.microsoft.com/office/drawing/2014/main" id="{ED83D9FF-0271-4C9D-85FB-943C51071432}"/>
              </a:ext>
            </a:extLst>
          </p:cNvPr>
          <p:cNvPicPr>
            <a:picLocks noChangeAspect="1"/>
          </p:cNvPicPr>
          <p:nvPr/>
        </p:nvPicPr>
        <p:blipFill rotWithShape="1">
          <a:blip r:embed="rId18"/>
          <a:srcRect l="22687" t="16831" r="21060" b="19711"/>
          <a:stretch/>
        </p:blipFill>
        <p:spPr>
          <a:xfrm>
            <a:off x="8026400" y="6110569"/>
            <a:ext cx="909484" cy="565763"/>
          </a:xfrm>
          <a:prstGeom prst="rect">
            <a:avLst/>
          </a:prstGeom>
        </p:spPr>
      </p:pic>
    </p:spTree>
    <p:extLst>
      <p:ext uri="{BB962C8B-B14F-4D97-AF65-F5344CB8AC3E}">
        <p14:creationId xmlns:p14="http://schemas.microsoft.com/office/powerpoint/2010/main" val="38232598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Slide Number Placeholder 1"/>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990526" indent="-380972" eaLnBrk="0" hangingPunct="0">
              <a:defRPr>
                <a:solidFill>
                  <a:schemeClr val="tx1"/>
                </a:solidFill>
                <a:latin typeface="Calibri" panose="020F0502020204030204" pitchFamily="34" charset="0"/>
                <a:cs typeface="Arial" panose="020B0604020202020204" pitchFamily="34" charset="0"/>
              </a:defRPr>
            </a:lvl2pPr>
            <a:lvl3pPr marL="1523887" indent="-304776" eaLnBrk="0" hangingPunct="0">
              <a:defRPr>
                <a:solidFill>
                  <a:schemeClr val="tx1"/>
                </a:solidFill>
                <a:latin typeface="Calibri" panose="020F0502020204030204" pitchFamily="34" charset="0"/>
                <a:cs typeface="Arial" panose="020B0604020202020204" pitchFamily="34" charset="0"/>
              </a:defRPr>
            </a:lvl3pPr>
            <a:lvl4pPr marL="2133440" indent="-304776" eaLnBrk="0" hangingPunct="0">
              <a:defRPr>
                <a:solidFill>
                  <a:schemeClr val="tx1"/>
                </a:solidFill>
                <a:latin typeface="Calibri" panose="020F0502020204030204" pitchFamily="34" charset="0"/>
                <a:cs typeface="Arial" panose="020B0604020202020204" pitchFamily="34" charset="0"/>
              </a:defRPr>
            </a:lvl4pPr>
            <a:lvl5pPr marL="2742994" indent="-304776" eaLnBrk="0" hangingPunct="0">
              <a:defRPr>
                <a:solidFill>
                  <a:schemeClr val="tx1"/>
                </a:solidFill>
                <a:latin typeface="Calibri" panose="020F0502020204030204" pitchFamily="34" charset="0"/>
                <a:cs typeface="Arial" panose="020B0604020202020204" pitchFamily="34" charset="0"/>
              </a:defRPr>
            </a:lvl5pPr>
            <a:lvl6pPr marL="3352548" indent="-304776"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962104" indent="-304776"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4571658" indent="-304776"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5181212" indent="-304776"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marL="0" marR="0" lvl="0" indent="0" algn="r" defTabSz="1219110" rtl="0" eaLnBrk="1" fontAlgn="auto" latinLnBrk="0" hangingPunct="1">
              <a:lnSpc>
                <a:spcPct val="100000"/>
              </a:lnSpc>
              <a:spcBef>
                <a:spcPts val="0"/>
              </a:spcBef>
              <a:spcAft>
                <a:spcPts val="0"/>
              </a:spcAft>
              <a:buClrTx/>
              <a:buSzTx/>
              <a:buFontTx/>
              <a:buNone/>
              <a:tabLst/>
              <a:defRPr/>
            </a:pPr>
            <a:fld id="{20D5EF66-2795-4172-9608-AAF7BBEF02E1}" type="slidenum">
              <a:rPr kumimoji="0" lang="en-GB" altLang="en-US" sz="1867" b="0" i="0" u="none" strike="noStrike" kern="1200" cap="none" spc="0" normalizeH="0" baseline="0" noProof="0">
                <a:ln>
                  <a:noFill/>
                </a:ln>
                <a:solidFill>
                  <a:srgbClr val="FFFFFF"/>
                </a:solidFill>
                <a:effectLst/>
                <a:uLnTx/>
                <a:uFillTx/>
                <a:latin typeface="Arial" panose="020B0604020202020204" pitchFamily="34" charset="0"/>
                <a:ea typeface="+mn-ea"/>
                <a:cs typeface="Arial" panose="020B0604020202020204" pitchFamily="34" charset="0"/>
              </a:rPr>
              <a:pPr marL="0" marR="0" lvl="0" indent="0" algn="r" defTabSz="1219110" rtl="0" eaLnBrk="1" fontAlgn="auto" latinLnBrk="0" hangingPunct="1">
                <a:lnSpc>
                  <a:spcPct val="100000"/>
                </a:lnSpc>
                <a:spcBef>
                  <a:spcPts val="0"/>
                </a:spcBef>
                <a:spcAft>
                  <a:spcPts val="0"/>
                </a:spcAft>
                <a:buClrTx/>
                <a:buSzTx/>
                <a:buFontTx/>
                <a:buNone/>
                <a:tabLst/>
                <a:defRPr/>
              </a:pPr>
              <a:t>2</a:t>
            </a:fld>
            <a:endParaRPr kumimoji="0" lang="en-GB" altLang="en-US" sz="1867" b="0" i="0" u="none" strike="noStrike" kern="1200" cap="none" spc="0" normalizeH="0" baseline="0" noProof="0" dirty="0">
              <a:ln>
                <a:noFill/>
              </a:ln>
              <a:solidFill>
                <a:srgbClr val="FFFFFF"/>
              </a:solidFill>
              <a:effectLst/>
              <a:uLnTx/>
              <a:uFillTx/>
              <a:latin typeface="Arial" panose="020B0604020202020204" pitchFamily="34" charset="0"/>
              <a:ea typeface="+mn-ea"/>
              <a:cs typeface="Arial" panose="020B0604020202020204" pitchFamily="34" charset="0"/>
            </a:endParaRPr>
          </a:p>
        </p:txBody>
      </p:sp>
      <p:graphicFrame>
        <p:nvGraphicFramePr>
          <p:cNvPr id="5" name="Table 4">
            <a:extLst>
              <a:ext uri="{FF2B5EF4-FFF2-40B4-BE49-F238E27FC236}">
                <a16:creationId xmlns:a16="http://schemas.microsoft.com/office/drawing/2014/main" id="{E9A75339-4164-4342-ACF3-B2974B8A0841}"/>
              </a:ext>
            </a:extLst>
          </p:cNvPr>
          <p:cNvGraphicFramePr>
            <a:graphicFrameLocks noGrp="1"/>
          </p:cNvGraphicFramePr>
          <p:nvPr>
            <p:extLst>
              <p:ext uri="{D42A27DB-BD31-4B8C-83A1-F6EECF244321}">
                <p14:modId xmlns:p14="http://schemas.microsoft.com/office/powerpoint/2010/main" val="3477748538"/>
              </p:ext>
            </p:extLst>
          </p:nvPr>
        </p:nvGraphicFramePr>
        <p:xfrm>
          <a:off x="1293208" y="139837"/>
          <a:ext cx="10091531" cy="581129"/>
        </p:xfrm>
        <a:graphic>
          <a:graphicData uri="http://schemas.openxmlformats.org/drawingml/2006/table">
            <a:tbl>
              <a:tblPr firstRow="1" firstCol="1" bandRow="1"/>
              <a:tblGrid>
                <a:gridCol w="10091531">
                  <a:extLst>
                    <a:ext uri="{9D8B030D-6E8A-4147-A177-3AD203B41FA5}">
                      <a16:colId xmlns:a16="http://schemas.microsoft.com/office/drawing/2014/main" val="1876182247"/>
                    </a:ext>
                  </a:extLst>
                </a:gridCol>
              </a:tblGrid>
              <a:tr h="581129">
                <a:tc>
                  <a:txBody>
                    <a:bodyPr/>
                    <a:lstStyle/>
                    <a:p>
                      <a:pPr algn="ctr">
                        <a:lnSpc>
                          <a:spcPct val="115000"/>
                        </a:lnSpc>
                        <a:spcBef>
                          <a:spcPts val="300"/>
                        </a:spcBef>
                      </a:pPr>
                      <a:r>
                        <a:rPr lang="en-GB" sz="1900" b="1" dirty="0">
                          <a:solidFill>
                            <a:srgbClr val="1F497D"/>
                          </a:solidFill>
                          <a:effectLst/>
                          <a:latin typeface="Arial" panose="020B0604020202020204" pitchFamily="34" charset="0"/>
                          <a:ea typeface="Times New Roman" panose="02020603050405020304" pitchFamily="18" charset="0"/>
                          <a:cs typeface="Arial" panose="020B0604020202020204" pitchFamily="34" charset="0"/>
                        </a:rPr>
                        <a:t>ETN’s High-Level User Meeting </a:t>
                      </a:r>
                      <a:r>
                        <a:rPr lang="en-GB" sz="1900" b="1" dirty="0">
                          <a:solidFill>
                            <a:schemeClr val="accent1">
                              <a:lumMod val="75000"/>
                            </a:schemeClr>
                          </a:solidFill>
                          <a:effectLst/>
                          <a:latin typeface="Arial" panose="020B0604020202020204" pitchFamily="34" charset="0"/>
                          <a:ea typeface="Times New Roman" panose="02020603050405020304" pitchFamily="18" charset="0"/>
                          <a:cs typeface="Arial" panose="020B0604020202020204" pitchFamily="34" charset="0"/>
                        </a:rPr>
                        <a:t>2021</a:t>
                      </a:r>
                      <a:endParaRPr lang="en-BE" sz="1900" dirty="0">
                        <a:solidFill>
                          <a:schemeClr val="accent1">
                            <a:lumMod val="75000"/>
                          </a:schemeClr>
                        </a:solidFill>
                        <a:effectLst/>
                        <a:latin typeface="Arial" panose="020B0604020202020204" pitchFamily="34" charset="0"/>
                        <a:ea typeface="Times New Roman" panose="02020603050405020304" pitchFamily="18" charset="0"/>
                        <a:cs typeface="Times New Roman" panose="02020603050405020304" pitchFamily="18" charset="0"/>
                      </a:endParaRPr>
                    </a:p>
                    <a:p>
                      <a:pPr algn="ctr">
                        <a:lnSpc>
                          <a:spcPct val="115000"/>
                        </a:lnSpc>
                        <a:spcAft>
                          <a:spcPts val="300"/>
                        </a:spcAft>
                      </a:pPr>
                      <a:r>
                        <a:rPr lang="en-GB" sz="1500" i="1" dirty="0">
                          <a:solidFill>
                            <a:srgbClr val="1F497D"/>
                          </a:solidFill>
                          <a:effectLst/>
                          <a:latin typeface="Arial" panose="020B0604020202020204" pitchFamily="34" charset="0"/>
                          <a:ea typeface="Times New Roman" panose="02020603050405020304" pitchFamily="18" charset="0"/>
                          <a:cs typeface="Arial" panose="020B0604020202020204" pitchFamily="34" charset="0"/>
                        </a:rPr>
                        <a:t>“Operational optimisation and technology development needs for the transition to a carbon-neutral society”</a:t>
                      </a:r>
                      <a:endParaRPr lang="en-BE" sz="1500" dirty="0">
                        <a:solidFill>
                          <a:srgbClr val="1F497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solidFill>
                      <a:schemeClr val="bg1">
                        <a:lumMod val="95000"/>
                      </a:schemeClr>
                    </a:solidFill>
                  </a:tcPr>
                </a:tc>
                <a:extLst>
                  <a:ext uri="{0D108BD9-81ED-4DB2-BD59-A6C34878D82A}">
                    <a16:rowId xmlns:a16="http://schemas.microsoft.com/office/drawing/2014/main" val="3938961739"/>
                  </a:ext>
                </a:extLst>
              </a:tr>
            </a:tbl>
          </a:graphicData>
        </a:graphic>
      </p:graphicFrame>
      <p:graphicFrame>
        <p:nvGraphicFramePr>
          <p:cNvPr id="6" name="Table 5">
            <a:extLst>
              <a:ext uri="{FF2B5EF4-FFF2-40B4-BE49-F238E27FC236}">
                <a16:creationId xmlns:a16="http://schemas.microsoft.com/office/drawing/2014/main" id="{CBCF5F92-717D-4558-9DD0-DBFD3332620C}"/>
              </a:ext>
            </a:extLst>
          </p:cNvPr>
          <p:cNvGraphicFramePr>
            <a:graphicFrameLocks noGrp="1"/>
          </p:cNvGraphicFramePr>
          <p:nvPr>
            <p:extLst>
              <p:ext uri="{D42A27DB-BD31-4B8C-83A1-F6EECF244321}">
                <p14:modId xmlns:p14="http://schemas.microsoft.com/office/powerpoint/2010/main" val="2146785568"/>
              </p:ext>
            </p:extLst>
          </p:nvPr>
        </p:nvGraphicFramePr>
        <p:xfrm>
          <a:off x="1293208" y="958401"/>
          <a:ext cx="9843979" cy="4317572"/>
        </p:xfrm>
        <a:graphic>
          <a:graphicData uri="http://schemas.openxmlformats.org/drawingml/2006/table">
            <a:tbl>
              <a:tblPr firstRow="1" firstCol="1" bandRow="1"/>
              <a:tblGrid>
                <a:gridCol w="9843979">
                  <a:extLst>
                    <a:ext uri="{9D8B030D-6E8A-4147-A177-3AD203B41FA5}">
                      <a16:colId xmlns:a16="http://schemas.microsoft.com/office/drawing/2014/main" val="1876182247"/>
                    </a:ext>
                  </a:extLst>
                </a:gridCol>
              </a:tblGrid>
              <a:tr h="4317572">
                <a:tc>
                  <a:txBody>
                    <a:bodyPr/>
                    <a:lstStyle/>
                    <a:p>
                      <a:pPr marL="0" marR="0" lvl="0" indent="0" algn="just" defTabSz="1219050" rtl="0" eaLnBrk="1" fontAlgn="auto" latinLnBrk="0" hangingPunct="1">
                        <a:lnSpc>
                          <a:spcPct val="115000"/>
                        </a:lnSpc>
                        <a:spcBef>
                          <a:spcPts val="600"/>
                        </a:spcBef>
                        <a:spcAft>
                          <a:spcPts val="0"/>
                        </a:spcAft>
                        <a:buClrTx/>
                        <a:buSzTx/>
                        <a:buFontTx/>
                        <a:buNone/>
                        <a:tabLst/>
                        <a:defRPr/>
                      </a:pPr>
                      <a:r>
                        <a:rPr lang="en-GB" sz="1500" b="1" i="1" noProof="0" dirty="0">
                          <a:solidFill>
                            <a:srgbClr val="1F497D"/>
                          </a:solidFill>
                          <a:effectLst/>
                          <a:latin typeface="Arial" panose="020B0604020202020204" pitchFamily="34" charset="0"/>
                          <a:ea typeface="Times New Roman" panose="02020603050405020304" pitchFamily="18" charset="0"/>
                          <a:cs typeface="Arial" panose="020B0604020202020204" pitchFamily="34" charset="0"/>
                        </a:rPr>
                        <a:t>Key messages from ETN Users to accelerate the transition</a:t>
                      </a:r>
                    </a:p>
                    <a:p>
                      <a:pPr marL="285750" marR="0" lvl="0" indent="-285750" algn="just" defTabSz="1219050" rtl="0" eaLnBrk="1" fontAlgn="auto" latinLnBrk="0" hangingPunct="1">
                        <a:lnSpc>
                          <a:spcPct val="115000"/>
                        </a:lnSpc>
                        <a:spcBef>
                          <a:spcPts val="300"/>
                        </a:spcBef>
                        <a:spcAft>
                          <a:spcPts val="0"/>
                        </a:spcAft>
                        <a:buClrTx/>
                        <a:buSzTx/>
                        <a:buFontTx/>
                        <a:buChar char="-"/>
                        <a:tabLst/>
                        <a:defRPr/>
                      </a:pPr>
                      <a:endParaRPr lang="en-GB" sz="1100" noProof="0" dirty="0">
                        <a:solidFill>
                          <a:srgbClr val="1F497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noFill/>
                  </a:tcPr>
                </a:tc>
                <a:extLst>
                  <a:ext uri="{0D108BD9-81ED-4DB2-BD59-A6C34878D82A}">
                    <a16:rowId xmlns:a16="http://schemas.microsoft.com/office/drawing/2014/main" val="3938961739"/>
                  </a:ext>
                </a:extLst>
              </a:tr>
            </a:tbl>
          </a:graphicData>
        </a:graphic>
      </p:graphicFrame>
      <p:graphicFrame>
        <p:nvGraphicFramePr>
          <p:cNvPr id="9" name="Table 8">
            <a:extLst>
              <a:ext uri="{FF2B5EF4-FFF2-40B4-BE49-F238E27FC236}">
                <a16:creationId xmlns:a16="http://schemas.microsoft.com/office/drawing/2014/main" id="{062ED4A7-0A06-4E83-A1F2-E590298EAD02}"/>
              </a:ext>
            </a:extLst>
          </p:cNvPr>
          <p:cNvGraphicFramePr>
            <a:graphicFrameLocks noGrp="1"/>
          </p:cNvGraphicFramePr>
          <p:nvPr/>
        </p:nvGraphicFramePr>
        <p:xfrm>
          <a:off x="10569496" y="1435116"/>
          <a:ext cx="1360328" cy="2276179"/>
        </p:xfrm>
        <a:graphic>
          <a:graphicData uri="http://schemas.openxmlformats.org/drawingml/2006/table">
            <a:tbl>
              <a:tblPr firstRow="1" firstCol="1" bandRow="1"/>
              <a:tblGrid>
                <a:gridCol w="1360328">
                  <a:extLst>
                    <a:ext uri="{9D8B030D-6E8A-4147-A177-3AD203B41FA5}">
                      <a16:colId xmlns:a16="http://schemas.microsoft.com/office/drawing/2014/main" val="1876182247"/>
                    </a:ext>
                  </a:extLst>
                </a:gridCol>
              </a:tblGrid>
              <a:tr h="2276179">
                <a:tc>
                  <a:txBody>
                    <a:bodyPr/>
                    <a:lstStyle/>
                    <a:p>
                      <a:pPr marL="0" marR="0" lvl="0" indent="0" algn="l" defTabSz="1219050" rtl="0" eaLnBrk="1" fontAlgn="auto" latinLnBrk="0" hangingPunct="1">
                        <a:lnSpc>
                          <a:spcPct val="115000"/>
                        </a:lnSpc>
                        <a:spcBef>
                          <a:spcPts val="300"/>
                        </a:spcBef>
                        <a:spcAft>
                          <a:spcPts val="0"/>
                        </a:spcAft>
                        <a:buClrTx/>
                        <a:buSzTx/>
                        <a:buFontTx/>
                        <a:buNone/>
                        <a:tabLst/>
                        <a:defRPr/>
                      </a:pPr>
                      <a:r>
                        <a:rPr lang="en-GB" sz="900" b="1" i="1" noProof="0" dirty="0">
                          <a:solidFill>
                            <a:srgbClr val="1F497D"/>
                          </a:solidFill>
                          <a:effectLst/>
                          <a:latin typeface="Arial" panose="020B0604020202020204" pitchFamily="34" charset="0"/>
                          <a:ea typeface="Times New Roman" panose="02020603050405020304" pitchFamily="18" charset="0"/>
                          <a:cs typeface="Arial" panose="020B0604020202020204" pitchFamily="34" charset="0"/>
                        </a:rPr>
                        <a:t>Users call OEMs and the R&amp;D community to join forces, contribute and continue enabling cost-efficient operations of the current asset base, while investing in solutions to respond to the decarbonization challenge – ETN as Key Enabler</a:t>
                      </a:r>
                    </a:p>
                  </a:txBody>
                  <a:tcPr marL="68580" marR="68580" marT="0" marB="0">
                    <a:lnL>
                      <a:noFill/>
                    </a:lnL>
                    <a:lnR>
                      <a:noFill/>
                    </a:lnR>
                    <a:lnT>
                      <a:noFill/>
                    </a:lnT>
                    <a:lnB>
                      <a:noFill/>
                    </a:lnB>
                    <a:noFill/>
                  </a:tcPr>
                </a:tc>
                <a:extLst>
                  <a:ext uri="{0D108BD9-81ED-4DB2-BD59-A6C34878D82A}">
                    <a16:rowId xmlns:a16="http://schemas.microsoft.com/office/drawing/2014/main" val="3938961739"/>
                  </a:ext>
                </a:extLst>
              </a:tr>
            </a:tbl>
          </a:graphicData>
        </a:graphic>
      </p:graphicFrame>
      <p:sp>
        <p:nvSpPr>
          <p:cNvPr id="3" name="TextBox 2">
            <a:extLst>
              <a:ext uri="{FF2B5EF4-FFF2-40B4-BE49-F238E27FC236}">
                <a16:creationId xmlns:a16="http://schemas.microsoft.com/office/drawing/2014/main" id="{81E1F37E-97BA-4FB2-B171-7EBCDF319645}"/>
              </a:ext>
            </a:extLst>
          </p:cNvPr>
          <p:cNvSpPr txBox="1">
            <a:spLocks/>
          </p:cNvSpPr>
          <p:nvPr/>
        </p:nvSpPr>
        <p:spPr>
          <a:xfrm>
            <a:off x="5962902" y="1324853"/>
            <a:ext cx="2078215" cy="104405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nchor="ctr" anchorCtr="0">
            <a:noAutofit/>
          </a:bodyPr>
          <a:lstStyle/>
          <a:p>
            <a:pPr algn="ctr"/>
            <a:r>
              <a:rPr lang="en-GB" sz="1400">
                <a:solidFill>
                  <a:schemeClr val="bg1"/>
                </a:solidFill>
                <a:latin typeface="Calibri" panose="020F0502020204030204" pitchFamily="34" charset="0"/>
                <a:cs typeface="Calibri" panose="020F0502020204030204" pitchFamily="34" charset="0"/>
              </a:rPr>
              <a:t>Clear decarbonisation roadmap with defined end goals </a:t>
            </a:r>
            <a:endParaRPr lang="en-GB" sz="1400" dirty="0">
              <a:solidFill>
                <a:schemeClr val="bg1"/>
              </a:solidFill>
              <a:latin typeface="Calibri" panose="020F0502020204030204" pitchFamily="34" charset="0"/>
              <a:cs typeface="Calibri" panose="020F0502020204030204" pitchFamily="34" charset="0"/>
            </a:endParaRPr>
          </a:p>
        </p:txBody>
      </p:sp>
      <p:sp>
        <p:nvSpPr>
          <p:cNvPr id="8" name="TextBox 7">
            <a:extLst>
              <a:ext uri="{FF2B5EF4-FFF2-40B4-BE49-F238E27FC236}">
                <a16:creationId xmlns:a16="http://schemas.microsoft.com/office/drawing/2014/main" id="{8DB61158-959D-414B-B40A-DE18E219833E}"/>
              </a:ext>
            </a:extLst>
          </p:cNvPr>
          <p:cNvSpPr txBox="1">
            <a:spLocks/>
          </p:cNvSpPr>
          <p:nvPr/>
        </p:nvSpPr>
        <p:spPr>
          <a:xfrm>
            <a:off x="3543300" y="1320681"/>
            <a:ext cx="2078215" cy="1052397"/>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nchor="ctr" anchorCtr="0">
            <a:noAutofit/>
          </a:bodyPr>
          <a:lstStyle/>
          <a:p>
            <a:pPr algn="ctr"/>
            <a:r>
              <a:rPr lang="en-GB" sz="1400" dirty="0">
                <a:solidFill>
                  <a:schemeClr val="bg1"/>
                </a:solidFill>
                <a:latin typeface="Calibri" panose="020F0502020204030204" pitchFamily="34" charset="0"/>
                <a:cs typeface="Calibri" panose="020F0502020204030204" pitchFamily="34" charset="0"/>
              </a:rPr>
              <a:t>Development of trust       for unlocking clean technologies potential</a:t>
            </a:r>
          </a:p>
        </p:txBody>
      </p:sp>
      <p:sp>
        <p:nvSpPr>
          <p:cNvPr id="10" name="TextBox 9">
            <a:extLst>
              <a:ext uri="{FF2B5EF4-FFF2-40B4-BE49-F238E27FC236}">
                <a16:creationId xmlns:a16="http://schemas.microsoft.com/office/drawing/2014/main" id="{D84FE2E5-3B81-4E8B-AE8B-DB1EBF68666C}"/>
              </a:ext>
            </a:extLst>
          </p:cNvPr>
          <p:cNvSpPr txBox="1">
            <a:spLocks/>
          </p:cNvSpPr>
          <p:nvPr/>
        </p:nvSpPr>
        <p:spPr>
          <a:xfrm>
            <a:off x="5992037" y="2611087"/>
            <a:ext cx="2078214" cy="1055128"/>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nchor="ctr" anchorCtr="0">
            <a:noAutofit/>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GB" sz="1400" dirty="0">
                <a:solidFill>
                  <a:schemeClr val="bg1"/>
                </a:solidFill>
                <a:latin typeface="Calibri" panose="020F0502020204030204" pitchFamily="34" charset="0"/>
                <a:cs typeface="Calibri" panose="020F0502020204030204" pitchFamily="34" charset="0"/>
              </a:rPr>
              <a:t>Optimising existing assets to meet decarbonisation demands with required security of supply</a:t>
            </a:r>
            <a:endParaRPr kumimoji="0" lang="en-DE" sz="14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endParaRPr>
          </a:p>
        </p:txBody>
      </p:sp>
      <p:sp>
        <p:nvSpPr>
          <p:cNvPr id="11" name="TextBox 10">
            <a:extLst>
              <a:ext uri="{FF2B5EF4-FFF2-40B4-BE49-F238E27FC236}">
                <a16:creationId xmlns:a16="http://schemas.microsoft.com/office/drawing/2014/main" id="{5497585C-8F8D-4955-A7B8-51CC1E7B1497}"/>
              </a:ext>
            </a:extLst>
          </p:cNvPr>
          <p:cNvSpPr txBox="1">
            <a:spLocks/>
          </p:cNvSpPr>
          <p:nvPr/>
        </p:nvSpPr>
        <p:spPr>
          <a:xfrm>
            <a:off x="8342458" y="2579512"/>
            <a:ext cx="2047572" cy="107534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nchor="ctr" anchorCtr="0">
            <a:noAutofit/>
          </a:bodyPr>
          <a:lstStyle/>
          <a:p>
            <a:pPr algn="ctr"/>
            <a:r>
              <a:rPr lang="en-GB" sz="1400" dirty="0">
                <a:solidFill>
                  <a:schemeClr val="bg1"/>
                </a:solidFill>
                <a:latin typeface="Calibri" panose="020F0502020204030204" pitchFamily="34" charset="0"/>
                <a:cs typeface="Calibri" panose="020F0502020204030204" pitchFamily="34" charset="0"/>
              </a:rPr>
              <a:t>Favourable markets incentives and supportive policy frameworks</a:t>
            </a:r>
          </a:p>
        </p:txBody>
      </p:sp>
      <p:sp>
        <p:nvSpPr>
          <p:cNvPr id="12" name="TextBox 11">
            <a:extLst>
              <a:ext uri="{FF2B5EF4-FFF2-40B4-BE49-F238E27FC236}">
                <a16:creationId xmlns:a16="http://schemas.microsoft.com/office/drawing/2014/main" id="{3A7B6233-E200-4BDA-B592-AF0E1BF589D6}"/>
              </a:ext>
            </a:extLst>
          </p:cNvPr>
          <p:cNvSpPr txBox="1">
            <a:spLocks/>
          </p:cNvSpPr>
          <p:nvPr/>
        </p:nvSpPr>
        <p:spPr>
          <a:xfrm>
            <a:off x="8323656" y="1332291"/>
            <a:ext cx="2078215" cy="1061503"/>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nchor="ctr" anchorCtr="0">
            <a:noAutofit/>
          </a:bodyPr>
          <a:lstStyle/>
          <a:p>
            <a:pPr lvl="0" algn="ctr" defTabSz="914377">
              <a:defRPr/>
            </a:pPr>
            <a:r>
              <a:rPr lang="en-GB" sz="1400" dirty="0">
                <a:solidFill>
                  <a:schemeClr val="bg1"/>
                </a:solidFill>
                <a:latin typeface="+mj-lt"/>
                <a:cs typeface="Arial" panose="020B0604020202020204" pitchFamily="34" charset="0"/>
              </a:rPr>
              <a:t>Market readiness:</a:t>
            </a:r>
          </a:p>
          <a:p>
            <a:pPr lvl="0" algn="ctr" defTabSz="914377">
              <a:defRPr/>
            </a:pPr>
            <a:r>
              <a:rPr lang="en-GB" sz="1400" dirty="0">
                <a:solidFill>
                  <a:schemeClr val="bg1"/>
                </a:solidFill>
                <a:latin typeface="+mj-lt"/>
                <a:cs typeface="Arial" panose="020B0604020202020204" pitchFamily="34" charset="0"/>
              </a:rPr>
              <a:t>Interconnected demonstration efforts of decarbonised solutions </a:t>
            </a:r>
            <a:endParaRPr kumimoji="0" lang="en-DE" sz="1400" b="0" i="0" u="none" strike="noStrike" kern="1200" cap="none" spc="0" normalizeH="0" baseline="0" noProof="0" dirty="0">
              <a:ln>
                <a:noFill/>
              </a:ln>
              <a:solidFill>
                <a:schemeClr val="bg1"/>
              </a:solidFill>
              <a:effectLst/>
              <a:uLnTx/>
              <a:uFillTx/>
              <a:latin typeface="+mj-lt"/>
            </a:endParaRPr>
          </a:p>
        </p:txBody>
      </p:sp>
      <p:sp>
        <p:nvSpPr>
          <p:cNvPr id="13" name="TextBox 12">
            <a:extLst>
              <a:ext uri="{FF2B5EF4-FFF2-40B4-BE49-F238E27FC236}">
                <a16:creationId xmlns:a16="http://schemas.microsoft.com/office/drawing/2014/main" id="{58E906A4-A010-48D1-B4BC-D16FCE708B16}"/>
              </a:ext>
            </a:extLst>
          </p:cNvPr>
          <p:cNvSpPr txBox="1">
            <a:spLocks/>
          </p:cNvSpPr>
          <p:nvPr/>
        </p:nvSpPr>
        <p:spPr>
          <a:xfrm>
            <a:off x="1325977" y="2592473"/>
            <a:ext cx="1945117" cy="107534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nchor="ctr" anchorCtr="0">
            <a:noAutofit/>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a:ln>
                  <a:noFill/>
                </a:ln>
                <a:solidFill>
                  <a:prstClr val="white"/>
                </a:solidFill>
                <a:effectLst/>
                <a:uLnTx/>
                <a:uFillTx/>
                <a:latin typeface="Calibri" panose="020F0502020204030204"/>
                <a:ea typeface="+mn-ea"/>
                <a:cs typeface="+mn-cs"/>
              </a:rPr>
              <a:t>GT’s an enabling technology </a:t>
            </a:r>
            <a:r>
              <a:rPr lang="en-US" sz="1400" dirty="0">
                <a:solidFill>
                  <a:prstClr val="white"/>
                </a:solidFill>
                <a:latin typeface="Calibri" panose="020F0502020204030204"/>
              </a:rPr>
              <a:t>of</a:t>
            </a:r>
            <a:r>
              <a:rPr kumimoji="0" lang="en-US" sz="1400" b="0" i="0" u="none" strike="noStrike" kern="1200" cap="none" spc="0" normalizeH="0" baseline="0" noProof="0" dirty="0">
                <a:ln>
                  <a:noFill/>
                </a:ln>
                <a:solidFill>
                  <a:prstClr val="white"/>
                </a:solidFill>
                <a:effectLst/>
                <a:uLnTx/>
                <a:uFillTx/>
                <a:latin typeface="Calibri" panose="020F0502020204030204"/>
                <a:ea typeface="+mn-ea"/>
                <a:cs typeface="+mn-cs"/>
              </a:rPr>
              <a:t> the energy transition </a:t>
            </a:r>
            <a:endParaRPr kumimoji="0" lang="en-DE" sz="14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4" name="TextBox 13">
            <a:extLst>
              <a:ext uri="{FF2B5EF4-FFF2-40B4-BE49-F238E27FC236}">
                <a16:creationId xmlns:a16="http://schemas.microsoft.com/office/drawing/2014/main" id="{48B589DB-F1DB-44A5-A546-3E6AF7FADA35}"/>
              </a:ext>
            </a:extLst>
          </p:cNvPr>
          <p:cNvSpPr txBox="1">
            <a:spLocks/>
          </p:cNvSpPr>
          <p:nvPr/>
        </p:nvSpPr>
        <p:spPr>
          <a:xfrm>
            <a:off x="3543299" y="2583529"/>
            <a:ext cx="2078215" cy="1061503"/>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nchor="ctr" anchorCtr="0">
            <a:noAutofit/>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lang="en-GB" sz="1400" dirty="0">
                <a:solidFill>
                  <a:schemeClr val="bg1"/>
                </a:solidFill>
                <a:latin typeface="Calibri" panose="020F0502020204030204" pitchFamily="34" charset="0"/>
                <a:cs typeface="Calibri" panose="020F0502020204030204" pitchFamily="34" charset="0"/>
              </a:rPr>
              <a:t>Enabling decentralised energy systems solutions</a:t>
            </a:r>
            <a:endParaRPr kumimoji="0" lang="en-DE" sz="1400" b="0" i="0" u="none" strike="noStrike" kern="1200" cap="none" spc="0" normalizeH="0" baseline="0" noProof="0" dirty="0">
              <a:ln>
                <a:noFill/>
              </a:ln>
              <a:solidFill>
                <a:schemeClr val="bg1"/>
              </a:solidFill>
              <a:effectLst/>
              <a:uLnTx/>
              <a:uFillTx/>
              <a:latin typeface="Calibri" panose="020F0502020204030204" pitchFamily="34" charset="0"/>
              <a:cs typeface="Calibri" panose="020F0502020204030204" pitchFamily="34" charset="0"/>
            </a:endParaRPr>
          </a:p>
        </p:txBody>
      </p:sp>
      <p:sp>
        <p:nvSpPr>
          <p:cNvPr id="15" name="TextBox 14">
            <a:extLst>
              <a:ext uri="{FF2B5EF4-FFF2-40B4-BE49-F238E27FC236}">
                <a16:creationId xmlns:a16="http://schemas.microsoft.com/office/drawing/2014/main" id="{7AA83B1D-BFBC-4323-AEC9-A6571A020972}"/>
              </a:ext>
            </a:extLst>
          </p:cNvPr>
          <p:cNvSpPr txBox="1">
            <a:spLocks/>
          </p:cNvSpPr>
          <p:nvPr/>
        </p:nvSpPr>
        <p:spPr>
          <a:xfrm>
            <a:off x="1282680" y="1327293"/>
            <a:ext cx="1945117" cy="1075349"/>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nchor="ctr" anchorCtr="0">
            <a:noAutofit/>
          </a:bodyPr>
          <a:lstStyle/>
          <a:p>
            <a:pPr algn="ctr"/>
            <a:r>
              <a:rPr lang="en-GB" sz="1400" dirty="0">
                <a:solidFill>
                  <a:schemeClr val="bg1"/>
                </a:solidFill>
                <a:latin typeface="Calibri" panose="020F0502020204030204" pitchFamily="34" charset="0"/>
                <a:cs typeface="Calibri" panose="020F0502020204030204" pitchFamily="34" charset="0"/>
              </a:rPr>
              <a:t>Holistic approach in tackling barriers to develop a hydrogen economy</a:t>
            </a:r>
          </a:p>
        </p:txBody>
      </p:sp>
      <p:sp>
        <p:nvSpPr>
          <p:cNvPr id="20" name="Content Placeholder 5">
            <a:extLst>
              <a:ext uri="{FF2B5EF4-FFF2-40B4-BE49-F238E27FC236}">
                <a16:creationId xmlns:a16="http://schemas.microsoft.com/office/drawing/2014/main" id="{052EC293-2976-477E-BCCD-3C9452FA3859}"/>
              </a:ext>
            </a:extLst>
          </p:cNvPr>
          <p:cNvSpPr txBox="1">
            <a:spLocks/>
          </p:cNvSpPr>
          <p:nvPr/>
        </p:nvSpPr>
        <p:spPr>
          <a:xfrm>
            <a:off x="1325977" y="5069434"/>
            <a:ext cx="9535102" cy="1025355"/>
          </a:xfrm>
          <a:prstGeom prst="trapezoid">
            <a:avLst>
              <a:gd name="adj" fmla="val 76256"/>
            </a:avLst>
          </a:prstGeom>
          <a:solidFill>
            <a:srgbClr val="E3EBF5"/>
          </a:solidFill>
        </p:spPr>
        <p:txBody>
          <a:bodyPr wrap="square" lIns="72000" tIns="0" rIns="72000" bIns="0">
            <a:noAutofit/>
          </a:bodyPr>
          <a:lstStyle/>
          <a:p>
            <a:pPr marL="0" marR="0" lvl="0" indent="0" algn="ctr" defTabSz="1219110" rtl="0" eaLnBrk="1" fontAlgn="auto" latinLnBrk="0" hangingPunct="1">
              <a:lnSpc>
                <a:spcPct val="100000"/>
              </a:lnSpc>
              <a:spcBef>
                <a:spcPts val="1600"/>
              </a:spcBef>
              <a:spcAft>
                <a:spcPts val="0"/>
              </a:spcAft>
              <a:buClrTx/>
              <a:buSzTx/>
              <a:buFontTx/>
              <a:buNone/>
              <a:tabLst/>
              <a:defRPr/>
            </a:pPr>
            <a:endParaRPr kumimoji="0" lang="en-GB" sz="12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itchFamily="34" charset="0"/>
            </a:endParaRPr>
          </a:p>
        </p:txBody>
      </p:sp>
      <p:sp>
        <p:nvSpPr>
          <p:cNvPr id="21" name="Content Placeholder 5">
            <a:extLst>
              <a:ext uri="{FF2B5EF4-FFF2-40B4-BE49-F238E27FC236}">
                <a16:creationId xmlns:a16="http://schemas.microsoft.com/office/drawing/2014/main" id="{E7026A6F-4B57-4197-B613-32E184898109}"/>
              </a:ext>
            </a:extLst>
          </p:cNvPr>
          <p:cNvSpPr txBox="1">
            <a:spLocks/>
          </p:cNvSpPr>
          <p:nvPr/>
        </p:nvSpPr>
        <p:spPr>
          <a:xfrm>
            <a:off x="2293146" y="4045515"/>
            <a:ext cx="7626476" cy="972459"/>
          </a:xfrm>
          <a:prstGeom prst="trapezoid">
            <a:avLst>
              <a:gd name="adj" fmla="val 76256"/>
            </a:avLst>
          </a:prstGeom>
          <a:solidFill>
            <a:srgbClr val="CAD9EC"/>
          </a:solidFill>
        </p:spPr>
        <p:txBody>
          <a:bodyPr wrap="square" lIns="72000" tIns="0" rIns="72000" bIns="0">
            <a:noAutofit/>
          </a:bodyPr>
          <a:lstStyle/>
          <a:p>
            <a:pPr marL="0" marR="0" lvl="0" indent="0" algn="ctr" defTabSz="1219110" rtl="0" eaLnBrk="1" fontAlgn="auto" latinLnBrk="0" hangingPunct="1">
              <a:lnSpc>
                <a:spcPct val="100000"/>
              </a:lnSpc>
              <a:spcBef>
                <a:spcPts val="0"/>
              </a:spcBef>
              <a:spcAft>
                <a:spcPts val="0"/>
              </a:spcAft>
              <a:buClrTx/>
              <a:buSzTx/>
              <a:buFontTx/>
              <a:buNone/>
              <a:tabLst/>
              <a:defRPr/>
            </a:pPr>
            <a:r>
              <a:rPr kumimoji="0" lang="en-GB" sz="1400" b="1" i="1"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itchFamily="34" charset="0"/>
              </a:rPr>
              <a:t>Vision for the Energy Transition</a:t>
            </a:r>
          </a:p>
        </p:txBody>
      </p:sp>
      <p:sp>
        <p:nvSpPr>
          <p:cNvPr id="22" name="TextBox 21">
            <a:extLst>
              <a:ext uri="{FF2B5EF4-FFF2-40B4-BE49-F238E27FC236}">
                <a16:creationId xmlns:a16="http://schemas.microsoft.com/office/drawing/2014/main" id="{1A836797-C0A0-4E8B-AC42-FD1340713EC6}"/>
              </a:ext>
            </a:extLst>
          </p:cNvPr>
          <p:cNvSpPr txBox="1"/>
          <p:nvPr/>
        </p:nvSpPr>
        <p:spPr>
          <a:xfrm>
            <a:off x="4394291" y="4396468"/>
            <a:ext cx="2873729" cy="561820"/>
          </a:xfrm>
          <a:prstGeom prst="rect">
            <a:avLst/>
          </a:prstGeom>
          <a:noFill/>
        </p:spPr>
        <p:txBody>
          <a:bodyPr wrap="square">
            <a:spAutoFit/>
          </a:bodyPr>
          <a:lstStyle/>
          <a:p>
            <a:pPr marL="0" marR="0" lvl="0" indent="0" algn="ctr" defTabSz="1219110" rtl="0" eaLnBrk="1" fontAlgn="auto" latinLnBrk="0" hangingPunct="1">
              <a:lnSpc>
                <a:spcPct val="100000"/>
              </a:lnSpc>
              <a:spcBef>
                <a:spcPts val="0"/>
              </a:spcBef>
              <a:spcAft>
                <a:spcPts val="0"/>
              </a:spcAft>
              <a:buClrTx/>
              <a:buSzTx/>
              <a:buFontTx/>
              <a:buNone/>
              <a:tabLst/>
              <a:defRPr/>
            </a:pPr>
            <a:r>
              <a:rPr kumimoji="0" lang="en-GB" sz="1051"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itchFamily="34" charset="0"/>
              </a:rPr>
              <a:t>Decarbonisation</a:t>
            </a:r>
            <a:endParaRPr kumimoji="0" lang="en-GB" sz="1051"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itchFamily="34" charset="0"/>
            </a:endParaRPr>
          </a:p>
          <a:p>
            <a:pPr marL="0" marR="0" lvl="0" indent="0" algn="ctr" defTabSz="121911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itchFamily="34" charset="0"/>
              </a:rPr>
              <a:t>Improve the carbon footprint of new and existing assets towards carbon-free generation</a:t>
            </a:r>
          </a:p>
        </p:txBody>
      </p:sp>
      <p:sp>
        <p:nvSpPr>
          <p:cNvPr id="23" name="TextBox 22">
            <a:extLst>
              <a:ext uri="{FF2B5EF4-FFF2-40B4-BE49-F238E27FC236}">
                <a16:creationId xmlns:a16="http://schemas.microsoft.com/office/drawing/2014/main" id="{456D3A0B-F7BC-4017-AE05-47B7986FE4F6}"/>
              </a:ext>
            </a:extLst>
          </p:cNvPr>
          <p:cNvSpPr txBox="1"/>
          <p:nvPr/>
        </p:nvSpPr>
        <p:spPr>
          <a:xfrm>
            <a:off x="7048721" y="4408847"/>
            <a:ext cx="2641067" cy="561820"/>
          </a:xfrm>
          <a:prstGeom prst="rect">
            <a:avLst/>
          </a:prstGeom>
          <a:noFill/>
        </p:spPr>
        <p:txBody>
          <a:bodyPr wrap="square">
            <a:spAutoFit/>
          </a:bodyPr>
          <a:lstStyle/>
          <a:p>
            <a:pPr marL="0" marR="0" lvl="0" indent="0" algn="ctr" defTabSz="1219110" rtl="0" eaLnBrk="1" fontAlgn="auto" latinLnBrk="0" hangingPunct="1">
              <a:lnSpc>
                <a:spcPct val="100000"/>
              </a:lnSpc>
              <a:spcBef>
                <a:spcPts val="0"/>
              </a:spcBef>
              <a:spcAft>
                <a:spcPts val="0"/>
              </a:spcAft>
              <a:buClrTx/>
              <a:buSzTx/>
              <a:buFontTx/>
              <a:buNone/>
              <a:tabLst/>
              <a:defRPr/>
            </a:pPr>
            <a:r>
              <a:rPr kumimoji="0" lang="en-GB" sz="1051"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itchFamily="34" charset="0"/>
              </a:rPr>
              <a:t>Transition to new energy systems</a:t>
            </a:r>
            <a:endParaRPr kumimoji="0" lang="en-GB" sz="1051"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itchFamily="34" charset="0"/>
            </a:endParaRPr>
          </a:p>
          <a:p>
            <a:pPr marL="0" marR="0" lvl="0" indent="0" algn="ctr" defTabSz="121911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itchFamily="34" charset="0"/>
              </a:rPr>
              <a:t>Expand the solutions portfolio in the transition to new energy systems</a:t>
            </a:r>
          </a:p>
        </p:txBody>
      </p:sp>
      <p:sp>
        <p:nvSpPr>
          <p:cNvPr id="24" name="TextBox 23">
            <a:extLst>
              <a:ext uri="{FF2B5EF4-FFF2-40B4-BE49-F238E27FC236}">
                <a16:creationId xmlns:a16="http://schemas.microsoft.com/office/drawing/2014/main" id="{0CBC7A89-F453-4920-81BA-C08D4E4EA1D2}"/>
              </a:ext>
            </a:extLst>
          </p:cNvPr>
          <p:cNvSpPr txBox="1"/>
          <p:nvPr/>
        </p:nvSpPr>
        <p:spPr>
          <a:xfrm>
            <a:off x="2843193" y="4396468"/>
            <a:ext cx="1739213" cy="561820"/>
          </a:xfrm>
          <a:prstGeom prst="rect">
            <a:avLst/>
          </a:prstGeom>
          <a:noFill/>
        </p:spPr>
        <p:txBody>
          <a:bodyPr wrap="square">
            <a:spAutoFit/>
          </a:bodyPr>
          <a:lstStyle/>
          <a:p>
            <a:pPr marL="0" marR="0" lvl="0" indent="0" algn="ctr" defTabSz="1219110" rtl="0" eaLnBrk="1" fontAlgn="auto" latinLnBrk="0" hangingPunct="1">
              <a:lnSpc>
                <a:spcPct val="100000"/>
              </a:lnSpc>
              <a:spcBef>
                <a:spcPts val="0"/>
              </a:spcBef>
              <a:spcAft>
                <a:spcPts val="0"/>
              </a:spcAft>
              <a:buClrTx/>
              <a:buSzTx/>
              <a:buFontTx/>
              <a:buNone/>
              <a:tabLst/>
              <a:defRPr/>
            </a:pPr>
            <a:r>
              <a:rPr kumimoji="0" lang="en-GB" sz="1051"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itchFamily="34" charset="0"/>
              </a:rPr>
              <a:t>Energy Efficiency</a:t>
            </a:r>
            <a:endParaRPr kumimoji="0" lang="en-GB" sz="1051"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itchFamily="34" charset="0"/>
            </a:endParaRPr>
          </a:p>
          <a:p>
            <a:pPr marL="0" marR="0" lvl="0" indent="0" algn="ctr" defTabSz="1219110"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itchFamily="34" charset="0"/>
              </a:rPr>
              <a:t>Explore new and more efficient options</a:t>
            </a:r>
          </a:p>
        </p:txBody>
      </p:sp>
      <p:sp>
        <p:nvSpPr>
          <p:cNvPr id="25" name="TextBox 24">
            <a:extLst>
              <a:ext uri="{FF2B5EF4-FFF2-40B4-BE49-F238E27FC236}">
                <a16:creationId xmlns:a16="http://schemas.microsoft.com/office/drawing/2014/main" id="{B900559C-09DE-46A6-823C-940EC0264502}"/>
              </a:ext>
            </a:extLst>
          </p:cNvPr>
          <p:cNvSpPr txBox="1"/>
          <p:nvPr/>
        </p:nvSpPr>
        <p:spPr>
          <a:xfrm>
            <a:off x="3709947" y="5146876"/>
            <a:ext cx="4830372" cy="307777"/>
          </a:xfrm>
          <a:prstGeom prst="rect">
            <a:avLst/>
          </a:prstGeom>
          <a:noFill/>
        </p:spPr>
        <p:txBody>
          <a:bodyPr wrap="square">
            <a:spAutoFit/>
          </a:bodyPr>
          <a:lstStyle/>
          <a:p>
            <a:pPr marL="0" marR="0" lvl="0" indent="0" algn="ctr" defTabSz="1219110" rtl="0" eaLnBrk="1" fontAlgn="auto" latinLnBrk="0" hangingPunct="1">
              <a:lnSpc>
                <a:spcPct val="100000"/>
              </a:lnSpc>
              <a:spcBef>
                <a:spcPts val="0"/>
              </a:spcBef>
              <a:spcAft>
                <a:spcPts val="300"/>
              </a:spcAft>
              <a:buClrTx/>
              <a:buSzTx/>
              <a:buFontTx/>
              <a:buNone/>
              <a:tabLst/>
              <a:defRPr/>
            </a:pPr>
            <a:r>
              <a:rPr kumimoji="0" lang="en-GB" sz="1400" b="1" i="1"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itchFamily="34" charset="0"/>
              </a:rPr>
              <a:t>Strategic Areas and Goals </a:t>
            </a:r>
          </a:p>
        </p:txBody>
      </p:sp>
      <p:sp>
        <p:nvSpPr>
          <p:cNvPr id="26" name="TextBox 25">
            <a:extLst>
              <a:ext uri="{FF2B5EF4-FFF2-40B4-BE49-F238E27FC236}">
                <a16:creationId xmlns:a16="http://schemas.microsoft.com/office/drawing/2014/main" id="{AB875E4A-ECE8-4749-8836-A7C4B2DF8371}"/>
              </a:ext>
            </a:extLst>
          </p:cNvPr>
          <p:cNvSpPr txBox="1"/>
          <p:nvPr/>
        </p:nvSpPr>
        <p:spPr>
          <a:xfrm>
            <a:off x="7624182" y="5372219"/>
            <a:ext cx="2700000" cy="577466"/>
          </a:xfrm>
          <a:prstGeom prst="rect">
            <a:avLst/>
          </a:prstGeom>
          <a:noFill/>
        </p:spPr>
        <p:txBody>
          <a:bodyPr wrap="square">
            <a:spAutoFit/>
          </a:bodyPr>
          <a:lstStyle/>
          <a:p>
            <a:pPr marL="0" marR="0" lvl="0" indent="0" algn="ctr" defTabSz="1219110" rtl="0" eaLnBrk="1" fontAlgn="auto" latinLnBrk="0" hangingPunct="1">
              <a:lnSpc>
                <a:spcPct val="100000"/>
              </a:lnSpc>
              <a:spcBef>
                <a:spcPts val="1600"/>
              </a:spcBef>
              <a:spcAft>
                <a:spcPts val="0"/>
              </a:spcAft>
              <a:buClrTx/>
              <a:buSzTx/>
              <a:buFontTx/>
              <a:buNone/>
              <a:tabLst/>
              <a:defRPr/>
            </a:pPr>
            <a:r>
              <a:rPr kumimoji="0" lang="en-GB" sz="1051"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itchFamily="34" charset="0"/>
              </a:rPr>
              <a:t>Decarbonisation and security of supply solutions through expanded fuel flexibility and system integration</a:t>
            </a:r>
            <a:endParaRPr kumimoji="0" lang="en-GB" sz="1051"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itchFamily="34" charset="0"/>
            </a:endParaRPr>
          </a:p>
        </p:txBody>
      </p:sp>
      <p:sp>
        <p:nvSpPr>
          <p:cNvPr id="27" name="TextBox 26">
            <a:extLst>
              <a:ext uri="{FF2B5EF4-FFF2-40B4-BE49-F238E27FC236}">
                <a16:creationId xmlns:a16="http://schemas.microsoft.com/office/drawing/2014/main" id="{AA77FA6E-DF6F-4E42-AE2A-5A462C287B6C}"/>
              </a:ext>
            </a:extLst>
          </p:cNvPr>
          <p:cNvSpPr txBox="1"/>
          <p:nvPr/>
        </p:nvSpPr>
        <p:spPr>
          <a:xfrm>
            <a:off x="4759531" y="5488445"/>
            <a:ext cx="2700000" cy="577466"/>
          </a:xfrm>
          <a:prstGeom prst="rect">
            <a:avLst/>
          </a:prstGeom>
          <a:noFill/>
        </p:spPr>
        <p:txBody>
          <a:bodyPr wrap="square">
            <a:spAutoFit/>
          </a:bodyPr>
          <a:lstStyle/>
          <a:p>
            <a:pPr marL="0" marR="0" lvl="0" indent="0" algn="ctr" defTabSz="1219110" rtl="0" eaLnBrk="1" fontAlgn="auto" latinLnBrk="0" hangingPunct="1">
              <a:lnSpc>
                <a:spcPct val="100000"/>
              </a:lnSpc>
              <a:spcBef>
                <a:spcPts val="1600"/>
              </a:spcBef>
              <a:spcAft>
                <a:spcPts val="0"/>
              </a:spcAft>
              <a:buClrTx/>
              <a:buSzTx/>
              <a:buFontTx/>
              <a:buNone/>
              <a:tabLst/>
              <a:defRPr/>
            </a:pPr>
            <a:r>
              <a:rPr kumimoji="0" lang="en-GB" sz="1051"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itchFamily="34" charset="0"/>
              </a:rPr>
              <a:t>Fleet improvements towards the most efficient and cost-effective solutions for the energy system</a:t>
            </a:r>
            <a:endParaRPr kumimoji="0" lang="en-GB" sz="1051"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itchFamily="34" charset="0"/>
            </a:endParaRPr>
          </a:p>
        </p:txBody>
      </p:sp>
      <p:sp>
        <p:nvSpPr>
          <p:cNvPr id="28" name="TextBox 27">
            <a:extLst>
              <a:ext uri="{FF2B5EF4-FFF2-40B4-BE49-F238E27FC236}">
                <a16:creationId xmlns:a16="http://schemas.microsoft.com/office/drawing/2014/main" id="{6AA2DEA3-0B64-4FDE-B31A-2CEA09819C9C}"/>
              </a:ext>
            </a:extLst>
          </p:cNvPr>
          <p:cNvSpPr txBox="1"/>
          <p:nvPr/>
        </p:nvSpPr>
        <p:spPr>
          <a:xfrm>
            <a:off x="1970103" y="5297279"/>
            <a:ext cx="2700000" cy="738664"/>
          </a:xfrm>
          <a:prstGeom prst="rect">
            <a:avLst/>
          </a:prstGeom>
          <a:noFill/>
        </p:spPr>
        <p:txBody>
          <a:bodyPr wrap="square">
            <a:spAutoFit/>
          </a:bodyPr>
          <a:lstStyle/>
          <a:p>
            <a:pPr algn="ctr" defTabSz="1219170" fontAlgn="base">
              <a:spcBef>
                <a:spcPts val="1600"/>
              </a:spcBef>
            </a:pPr>
            <a:r>
              <a:rPr lang="en-GB" sz="1050" b="1" dirty="0">
                <a:solidFill>
                  <a:schemeClr val="tx2"/>
                </a:solidFill>
                <a:latin typeface="Arial" panose="020B0604020202020204" pitchFamily="34" charset="0"/>
                <a:ea typeface="Times New Roman"/>
                <a:cs typeface="Arial" panose="020B0604020202020204" pitchFamily="34" charset="0"/>
              </a:rPr>
              <a:t>Integrated and trustful cooperation among the sectors to achieve  affordable and decarbonised gas turbine-based solutions</a:t>
            </a:r>
          </a:p>
        </p:txBody>
      </p:sp>
      <p:graphicFrame>
        <p:nvGraphicFramePr>
          <p:cNvPr id="29" name="Table 28">
            <a:extLst>
              <a:ext uri="{FF2B5EF4-FFF2-40B4-BE49-F238E27FC236}">
                <a16:creationId xmlns:a16="http://schemas.microsoft.com/office/drawing/2014/main" id="{BE92FF60-2E1E-4562-882C-D9FC95D16143}"/>
              </a:ext>
            </a:extLst>
          </p:cNvPr>
          <p:cNvGraphicFramePr>
            <a:graphicFrameLocks noGrp="1"/>
          </p:cNvGraphicFramePr>
          <p:nvPr>
            <p:extLst>
              <p:ext uri="{D42A27DB-BD31-4B8C-83A1-F6EECF244321}">
                <p14:modId xmlns:p14="http://schemas.microsoft.com/office/powerpoint/2010/main" val="2819032094"/>
              </p:ext>
            </p:extLst>
          </p:nvPr>
        </p:nvGraphicFramePr>
        <p:xfrm>
          <a:off x="1274824" y="3759304"/>
          <a:ext cx="9862363" cy="477393"/>
        </p:xfrm>
        <a:graphic>
          <a:graphicData uri="http://schemas.openxmlformats.org/drawingml/2006/table">
            <a:tbl>
              <a:tblPr firstRow="1" firstCol="1" bandRow="1"/>
              <a:tblGrid>
                <a:gridCol w="9862363">
                  <a:extLst>
                    <a:ext uri="{9D8B030D-6E8A-4147-A177-3AD203B41FA5}">
                      <a16:colId xmlns:a16="http://schemas.microsoft.com/office/drawing/2014/main" val="1876182247"/>
                    </a:ext>
                  </a:extLst>
                </a:gridCol>
              </a:tblGrid>
              <a:tr h="45720">
                <a:tc>
                  <a:txBody>
                    <a:bodyPr/>
                    <a:lstStyle/>
                    <a:p>
                      <a:pPr marL="0" marR="0" lvl="0" indent="0" algn="just" defTabSz="1219050" rtl="0" eaLnBrk="1" fontAlgn="auto" latinLnBrk="0" hangingPunct="1">
                        <a:lnSpc>
                          <a:spcPct val="115000"/>
                        </a:lnSpc>
                        <a:spcBef>
                          <a:spcPts val="600"/>
                        </a:spcBef>
                        <a:spcAft>
                          <a:spcPts val="0"/>
                        </a:spcAft>
                        <a:buClrTx/>
                        <a:buSzTx/>
                        <a:buFontTx/>
                        <a:buNone/>
                        <a:tabLst/>
                        <a:defRPr/>
                      </a:pPr>
                      <a:r>
                        <a:rPr lang="en-GB" sz="1500" b="1" i="1" noProof="0" dirty="0">
                          <a:solidFill>
                            <a:srgbClr val="1F497D"/>
                          </a:solidFill>
                          <a:effectLst/>
                          <a:latin typeface="Arial" panose="020B0604020202020204" pitchFamily="34" charset="0"/>
                          <a:ea typeface="Times New Roman" panose="02020603050405020304" pitchFamily="18" charset="0"/>
                          <a:cs typeface="Arial" panose="020B0604020202020204" pitchFamily="34" charset="0"/>
                        </a:rPr>
                        <a:t>Key inputs into ETN strategy from ETN users </a:t>
                      </a:r>
                    </a:p>
                    <a:p>
                      <a:pPr marL="0" marR="0" lvl="0" indent="0" algn="just" defTabSz="1219050" rtl="0" eaLnBrk="1" fontAlgn="auto" latinLnBrk="0" hangingPunct="1">
                        <a:lnSpc>
                          <a:spcPct val="115000"/>
                        </a:lnSpc>
                        <a:spcBef>
                          <a:spcPts val="300"/>
                        </a:spcBef>
                        <a:spcAft>
                          <a:spcPts val="0"/>
                        </a:spcAft>
                        <a:buClrTx/>
                        <a:buSzTx/>
                        <a:buFontTx/>
                        <a:buNone/>
                        <a:tabLst/>
                        <a:defRPr/>
                      </a:pPr>
                      <a:endParaRPr lang="en-GB" sz="1100" noProof="0" dirty="0">
                        <a:solidFill>
                          <a:srgbClr val="1F497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lnL>
                      <a:noFill/>
                    </a:lnL>
                    <a:lnR>
                      <a:noFill/>
                    </a:lnR>
                    <a:lnT>
                      <a:noFill/>
                    </a:lnT>
                    <a:lnB>
                      <a:noFill/>
                    </a:lnB>
                    <a:noFill/>
                  </a:tcPr>
                </a:tc>
                <a:extLst>
                  <a:ext uri="{0D108BD9-81ED-4DB2-BD59-A6C34878D82A}">
                    <a16:rowId xmlns:a16="http://schemas.microsoft.com/office/drawing/2014/main" val="3938961739"/>
                  </a:ext>
                </a:extLst>
              </a:tr>
            </a:tbl>
          </a:graphicData>
        </a:graphic>
      </p:graphicFrame>
    </p:spTree>
    <p:extLst>
      <p:ext uri="{BB962C8B-B14F-4D97-AF65-F5344CB8AC3E}">
        <p14:creationId xmlns:p14="http://schemas.microsoft.com/office/powerpoint/2010/main" val="490809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p:bldP spid="26" grpId="0"/>
      <p:bldP spid="27" grpId="0"/>
      <p:bldP spid="2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Content Placeholder 5">
            <a:extLst>
              <a:ext uri="{FF2B5EF4-FFF2-40B4-BE49-F238E27FC236}">
                <a16:creationId xmlns:a16="http://schemas.microsoft.com/office/drawing/2014/main" id="{0A473AFB-9DC1-4277-8CE8-699BD07AFC69}"/>
              </a:ext>
            </a:extLst>
          </p:cNvPr>
          <p:cNvSpPr txBox="1">
            <a:spLocks/>
          </p:cNvSpPr>
          <p:nvPr/>
        </p:nvSpPr>
        <p:spPr>
          <a:xfrm>
            <a:off x="136366" y="2911948"/>
            <a:ext cx="12055633" cy="2005709"/>
          </a:xfrm>
          <a:prstGeom prst="trapezoid">
            <a:avLst>
              <a:gd name="adj" fmla="val 76256"/>
            </a:avLst>
          </a:prstGeom>
          <a:solidFill>
            <a:srgbClr val="ECF1F8"/>
          </a:solidFill>
        </p:spPr>
        <p:txBody>
          <a:bodyPr wrap="square" lIns="72000" tIns="0" rIns="72000" bIns="0">
            <a:noAutofit/>
          </a:bodyPr>
          <a:lstStyle/>
          <a:p>
            <a:pPr marL="0" marR="0" lvl="0" indent="0" algn="ctr" defTabSz="1219170" rtl="0" eaLnBrk="1" fontAlgn="base" latinLnBrk="0" hangingPunct="1">
              <a:lnSpc>
                <a:spcPct val="100000"/>
              </a:lnSpc>
              <a:spcBef>
                <a:spcPts val="1600"/>
              </a:spcBef>
              <a:spcAft>
                <a:spcPts val="0"/>
              </a:spcAft>
              <a:buClrTx/>
              <a:buSzTx/>
              <a:buFontTx/>
              <a:buNone/>
              <a:tabLst/>
              <a:defRPr/>
            </a:pPr>
            <a:endParaRPr kumimoji="0" lang="en-GB" sz="12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endParaRPr>
          </a:p>
        </p:txBody>
      </p:sp>
      <p:sp>
        <p:nvSpPr>
          <p:cNvPr id="22" name="Content Placeholder 5">
            <a:extLst>
              <a:ext uri="{FF2B5EF4-FFF2-40B4-BE49-F238E27FC236}">
                <a16:creationId xmlns:a16="http://schemas.microsoft.com/office/drawing/2014/main" id="{4BE04D8C-A484-4ADD-A6C3-5C302E9BEB9A}"/>
              </a:ext>
            </a:extLst>
          </p:cNvPr>
          <p:cNvSpPr txBox="1">
            <a:spLocks/>
          </p:cNvSpPr>
          <p:nvPr/>
        </p:nvSpPr>
        <p:spPr>
          <a:xfrm>
            <a:off x="1679589" y="1884153"/>
            <a:ext cx="9006131" cy="1025355"/>
          </a:xfrm>
          <a:prstGeom prst="trapezoid">
            <a:avLst>
              <a:gd name="adj" fmla="val 76256"/>
            </a:avLst>
          </a:prstGeom>
          <a:solidFill>
            <a:srgbClr val="E3EBF5"/>
          </a:solidFill>
        </p:spPr>
        <p:txBody>
          <a:bodyPr wrap="square" lIns="72000" tIns="0" rIns="72000" bIns="0">
            <a:noAutofit/>
          </a:bodyPr>
          <a:lstStyle/>
          <a:p>
            <a:pPr marL="0" marR="0" lvl="0" indent="0" algn="ctr" defTabSz="1219170" rtl="0" eaLnBrk="1" fontAlgn="base" latinLnBrk="0" hangingPunct="1">
              <a:lnSpc>
                <a:spcPct val="100000"/>
              </a:lnSpc>
              <a:spcBef>
                <a:spcPts val="1600"/>
              </a:spcBef>
              <a:spcAft>
                <a:spcPts val="0"/>
              </a:spcAft>
              <a:buClrTx/>
              <a:buSzTx/>
              <a:buFontTx/>
              <a:buNone/>
              <a:tabLst/>
              <a:defRPr/>
            </a:pPr>
            <a:endParaRPr kumimoji="0" lang="en-GB" sz="12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endParaRPr>
          </a:p>
        </p:txBody>
      </p:sp>
      <p:sp>
        <p:nvSpPr>
          <p:cNvPr id="40" name="Content Placeholder 5">
            <a:extLst>
              <a:ext uri="{FF2B5EF4-FFF2-40B4-BE49-F238E27FC236}">
                <a16:creationId xmlns:a16="http://schemas.microsoft.com/office/drawing/2014/main" id="{33CF2B46-40BB-401F-8812-57190021B813}"/>
              </a:ext>
            </a:extLst>
          </p:cNvPr>
          <p:cNvSpPr txBox="1">
            <a:spLocks/>
          </p:cNvSpPr>
          <p:nvPr/>
        </p:nvSpPr>
        <p:spPr>
          <a:xfrm>
            <a:off x="-1244009" y="4934166"/>
            <a:ext cx="14757989" cy="1785941"/>
          </a:xfrm>
          <a:prstGeom prst="trapezoid">
            <a:avLst>
              <a:gd name="adj" fmla="val 76256"/>
            </a:avLst>
          </a:prstGeom>
          <a:solidFill>
            <a:srgbClr val="F6F8FC"/>
          </a:solidFill>
        </p:spPr>
        <p:txBody>
          <a:bodyPr wrap="square" lIns="72000" tIns="0" rIns="72000" bIns="0">
            <a:noAutofit/>
          </a:bodyPr>
          <a:lstStyle/>
          <a:p>
            <a:pPr marL="0" marR="0" lvl="0" indent="0" algn="ctr" defTabSz="1219170" rtl="0" eaLnBrk="1" fontAlgn="base" latinLnBrk="0" hangingPunct="1">
              <a:lnSpc>
                <a:spcPct val="100000"/>
              </a:lnSpc>
              <a:spcBef>
                <a:spcPts val="1600"/>
              </a:spcBef>
              <a:spcAft>
                <a:spcPts val="0"/>
              </a:spcAft>
              <a:buClrTx/>
              <a:buSzTx/>
              <a:buFontTx/>
              <a:buNone/>
              <a:tabLst/>
              <a:defRPr/>
            </a:pPr>
            <a:endParaRPr kumimoji="0" lang="en-GB" sz="12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endParaRPr>
          </a:p>
        </p:txBody>
      </p:sp>
      <p:sp>
        <p:nvSpPr>
          <p:cNvPr id="111619" name="Slide Number Placeholder 2"/>
          <p:cNvSpPr>
            <a:spLocks noGrp="1"/>
          </p:cNvSpPr>
          <p:nvPr>
            <p:ph type="sldNum" sz="quarter" idx="10"/>
          </p:nvPr>
        </p:nvSpPr>
        <p:spPr bwMode="auto">
          <a:xfrm>
            <a:off x="9203267" y="6425723"/>
            <a:ext cx="2844800" cy="36406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1920" tIns="60960" rIns="121920" bIns="60960" numCol="1" anchor="ctr" anchorCtr="0" compatLnSpc="1">
            <a:prstTxWarp prst="textNoShape">
              <a:avLst/>
            </a:prstTxWarp>
          </a:bodyPr>
          <a:lstStyle>
            <a:lvl1pPr eaLnBrk="0" hangingPunct="0">
              <a:defRPr>
                <a:solidFill>
                  <a:schemeClr val="tx1"/>
                </a:solidFill>
                <a:latin typeface="Calibri" pitchFamily="34" charset="0"/>
                <a:cs typeface="Arial" pitchFamily="34" charset="0"/>
              </a:defRPr>
            </a:lvl1pPr>
            <a:lvl2pPr marL="990575" indent="-380990" eaLnBrk="0" hangingPunct="0">
              <a:defRPr>
                <a:solidFill>
                  <a:schemeClr val="tx1"/>
                </a:solidFill>
                <a:latin typeface="Calibri" pitchFamily="34" charset="0"/>
                <a:cs typeface="Arial" pitchFamily="34" charset="0"/>
              </a:defRPr>
            </a:lvl2pPr>
            <a:lvl3pPr marL="1523962" indent="-304792" eaLnBrk="0" hangingPunct="0">
              <a:defRPr>
                <a:solidFill>
                  <a:schemeClr val="tx1"/>
                </a:solidFill>
                <a:latin typeface="Calibri" pitchFamily="34" charset="0"/>
                <a:cs typeface="Arial" pitchFamily="34" charset="0"/>
              </a:defRPr>
            </a:lvl3pPr>
            <a:lvl4pPr marL="2133547" indent="-304792" eaLnBrk="0" hangingPunct="0">
              <a:defRPr>
                <a:solidFill>
                  <a:schemeClr val="tx1"/>
                </a:solidFill>
                <a:latin typeface="Calibri" pitchFamily="34" charset="0"/>
                <a:cs typeface="Arial" pitchFamily="34" charset="0"/>
              </a:defRPr>
            </a:lvl4pPr>
            <a:lvl5pPr marL="2743131" indent="-304792" eaLnBrk="0" hangingPunct="0">
              <a:defRPr>
                <a:solidFill>
                  <a:schemeClr val="tx1"/>
                </a:solidFill>
                <a:latin typeface="Calibri" pitchFamily="34" charset="0"/>
                <a:cs typeface="Arial" pitchFamily="34" charset="0"/>
              </a:defRPr>
            </a:lvl5pPr>
            <a:lvl6pPr marL="3352716" indent="-304792" eaLnBrk="0" fontAlgn="base" hangingPunct="0">
              <a:spcBef>
                <a:spcPct val="0"/>
              </a:spcBef>
              <a:spcAft>
                <a:spcPct val="0"/>
              </a:spcAft>
              <a:defRPr>
                <a:solidFill>
                  <a:schemeClr val="tx1"/>
                </a:solidFill>
                <a:latin typeface="Calibri" pitchFamily="34" charset="0"/>
                <a:cs typeface="Arial" pitchFamily="34" charset="0"/>
              </a:defRPr>
            </a:lvl6pPr>
            <a:lvl7pPr marL="3962301" indent="-304792" eaLnBrk="0" fontAlgn="base" hangingPunct="0">
              <a:spcBef>
                <a:spcPct val="0"/>
              </a:spcBef>
              <a:spcAft>
                <a:spcPct val="0"/>
              </a:spcAft>
              <a:defRPr>
                <a:solidFill>
                  <a:schemeClr val="tx1"/>
                </a:solidFill>
                <a:latin typeface="Calibri" pitchFamily="34" charset="0"/>
                <a:cs typeface="Arial" pitchFamily="34" charset="0"/>
              </a:defRPr>
            </a:lvl7pPr>
            <a:lvl8pPr marL="4571886" indent="-304792" eaLnBrk="0" fontAlgn="base" hangingPunct="0">
              <a:spcBef>
                <a:spcPct val="0"/>
              </a:spcBef>
              <a:spcAft>
                <a:spcPct val="0"/>
              </a:spcAft>
              <a:defRPr>
                <a:solidFill>
                  <a:schemeClr val="tx1"/>
                </a:solidFill>
                <a:latin typeface="Calibri" pitchFamily="34" charset="0"/>
                <a:cs typeface="Arial" pitchFamily="34" charset="0"/>
              </a:defRPr>
            </a:lvl8pPr>
            <a:lvl9pPr marL="5181470" indent="-304792" eaLnBrk="0" fontAlgn="base" hangingPunct="0">
              <a:spcBef>
                <a:spcPct val="0"/>
              </a:spcBef>
              <a:spcAft>
                <a:spcPct val="0"/>
              </a:spcAft>
              <a:defRPr>
                <a:solidFill>
                  <a:schemeClr val="tx1"/>
                </a:solidFill>
                <a:latin typeface="Calibri" pitchFamily="34" charset="0"/>
                <a:cs typeface="Arial" pitchFamily="34" charset="0"/>
              </a:defRPr>
            </a:lvl9pPr>
          </a:lstStyle>
          <a:p>
            <a:pPr marL="0" marR="0" lvl="0" indent="0" algn="r" defTabSz="1219170" rtl="0" eaLnBrk="1" fontAlgn="base" latinLnBrk="0" hangingPunct="1">
              <a:lnSpc>
                <a:spcPct val="100000"/>
              </a:lnSpc>
              <a:spcBef>
                <a:spcPct val="0"/>
              </a:spcBef>
              <a:spcAft>
                <a:spcPct val="0"/>
              </a:spcAft>
              <a:buClrTx/>
              <a:buSzTx/>
              <a:buFontTx/>
              <a:buNone/>
              <a:tabLst/>
              <a:defRPr/>
            </a:pPr>
            <a:fld id="{C603304E-88A9-4AFD-9EAB-20052D2DC88F}" type="slidenum">
              <a:rPr kumimoji="0" lang="en-GB" altLang="en-US" sz="1867" b="0" i="0" u="none" strike="noStrike" kern="1200" cap="none" spc="0" normalizeH="0" baseline="0" noProof="0">
                <a:ln>
                  <a:noFill/>
                </a:ln>
                <a:solidFill>
                  <a:srgbClr val="FFFFFF"/>
                </a:solidFill>
                <a:effectLst/>
                <a:uLnTx/>
                <a:uFillTx/>
                <a:latin typeface="Arial" pitchFamily="34" charset="0"/>
                <a:ea typeface="+mn-ea"/>
                <a:cs typeface="Arial" pitchFamily="34" charset="0"/>
              </a:rPr>
              <a:pPr marL="0" marR="0" lvl="0" indent="0" algn="r" defTabSz="1219170" rtl="0" eaLnBrk="1" fontAlgn="base" latinLnBrk="0" hangingPunct="1">
                <a:lnSpc>
                  <a:spcPct val="100000"/>
                </a:lnSpc>
                <a:spcBef>
                  <a:spcPct val="0"/>
                </a:spcBef>
                <a:spcAft>
                  <a:spcPct val="0"/>
                </a:spcAft>
                <a:buClrTx/>
                <a:buSzTx/>
                <a:buFontTx/>
                <a:buNone/>
                <a:tabLst/>
                <a:defRPr/>
              </a:pPr>
              <a:t>3</a:t>
            </a:fld>
            <a:endParaRPr kumimoji="0" lang="en-GB" altLang="en-US" sz="1867" b="0" i="0" u="none" strike="noStrike" kern="1200" cap="none" spc="0" normalizeH="0" baseline="0" noProof="0" dirty="0">
              <a:ln>
                <a:noFill/>
              </a:ln>
              <a:solidFill>
                <a:srgbClr val="FFFFFF"/>
              </a:solidFill>
              <a:effectLst/>
              <a:uLnTx/>
              <a:uFillTx/>
              <a:latin typeface="Arial" pitchFamily="34" charset="0"/>
              <a:ea typeface="+mn-ea"/>
              <a:cs typeface="Arial" pitchFamily="34" charset="0"/>
            </a:endParaRPr>
          </a:p>
        </p:txBody>
      </p:sp>
      <p:sp>
        <p:nvSpPr>
          <p:cNvPr id="36" name="Content Placeholder 5">
            <a:extLst>
              <a:ext uri="{FF2B5EF4-FFF2-40B4-BE49-F238E27FC236}">
                <a16:creationId xmlns:a16="http://schemas.microsoft.com/office/drawing/2014/main" id="{3C3A1904-E022-43ED-9629-3AF080B814FC}"/>
              </a:ext>
            </a:extLst>
          </p:cNvPr>
          <p:cNvSpPr txBox="1">
            <a:spLocks/>
          </p:cNvSpPr>
          <p:nvPr/>
        </p:nvSpPr>
        <p:spPr>
          <a:xfrm>
            <a:off x="2421598" y="799796"/>
            <a:ext cx="7484120" cy="1108228"/>
          </a:xfrm>
          <a:prstGeom prst="trapezoid">
            <a:avLst>
              <a:gd name="adj" fmla="val 76256"/>
            </a:avLst>
          </a:prstGeom>
          <a:solidFill>
            <a:srgbClr val="CAD9EC"/>
          </a:solidFill>
        </p:spPr>
        <p:txBody>
          <a:bodyPr wrap="square" lIns="72000" tIns="0" rIns="72000" bIns="0">
            <a:noAutofit/>
          </a:bodyPr>
          <a:lstStyle/>
          <a:p>
            <a:pPr marL="0" marR="0" lvl="0" indent="0" algn="ctr" defTabSz="1219170" rtl="0" eaLnBrk="1" fontAlgn="base" latinLnBrk="0" hangingPunct="1">
              <a:lnSpc>
                <a:spcPct val="100000"/>
              </a:lnSpc>
              <a:spcBef>
                <a:spcPts val="0"/>
              </a:spcBef>
              <a:spcAft>
                <a:spcPts val="0"/>
              </a:spcAft>
              <a:buClrTx/>
              <a:buSzTx/>
              <a:buFontTx/>
              <a:buNone/>
              <a:tabLst/>
              <a:defRPr/>
            </a:pPr>
            <a:r>
              <a:rPr kumimoji="0" lang="en-GB" sz="1400" b="1" i="1"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Vision for the Energy Transition</a:t>
            </a:r>
          </a:p>
        </p:txBody>
      </p:sp>
      <p:sp>
        <p:nvSpPr>
          <p:cNvPr id="6" name="TextBox 5">
            <a:extLst>
              <a:ext uri="{FF2B5EF4-FFF2-40B4-BE49-F238E27FC236}">
                <a16:creationId xmlns:a16="http://schemas.microsoft.com/office/drawing/2014/main" id="{2D2D242F-C9A6-4157-B588-72CCFDDF88D0}"/>
              </a:ext>
            </a:extLst>
          </p:cNvPr>
          <p:cNvSpPr txBox="1"/>
          <p:nvPr/>
        </p:nvSpPr>
        <p:spPr>
          <a:xfrm>
            <a:off x="2898171" y="1131032"/>
            <a:ext cx="2172978" cy="715581"/>
          </a:xfrm>
          <a:prstGeom prst="rect">
            <a:avLst/>
          </a:prstGeom>
          <a:noFill/>
        </p:spPr>
        <p:txBody>
          <a:bodyPr wrap="square">
            <a:spAutoFit/>
          </a:bodyPr>
          <a:lstStyle/>
          <a:p>
            <a:pPr marL="0" marR="0" lvl="0" indent="0" algn="ctr" defTabSz="1219170" rtl="0" eaLnBrk="1" fontAlgn="base"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Decarbonisation</a:t>
            </a:r>
            <a:endPar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endParaRPr>
          </a:p>
          <a:p>
            <a:pPr marL="0" marR="0" lvl="0" indent="0" algn="ctr" defTabSz="1219170" rtl="0" eaLnBrk="1" fontAlgn="base"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Improve the carbon footprint of new and existing assets towards carbon-free generation</a:t>
            </a:r>
          </a:p>
        </p:txBody>
      </p:sp>
      <p:sp>
        <p:nvSpPr>
          <p:cNvPr id="7" name="TextBox 6">
            <a:extLst>
              <a:ext uri="{FF2B5EF4-FFF2-40B4-BE49-F238E27FC236}">
                <a16:creationId xmlns:a16="http://schemas.microsoft.com/office/drawing/2014/main" id="{D04C44F6-7870-4C10-AACC-59FD030DA02D}"/>
              </a:ext>
            </a:extLst>
          </p:cNvPr>
          <p:cNvSpPr txBox="1"/>
          <p:nvPr/>
        </p:nvSpPr>
        <p:spPr>
          <a:xfrm>
            <a:off x="6659210" y="1147873"/>
            <a:ext cx="3111192" cy="553998"/>
          </a:xfrm>
          <a:prstGeom prst="rect">
            <a:avLst/>
          </a:prstGeom>
          <a:noFill/>
        </p:spPr>
        <p:txBody>
          <a:bodyPr wrap="square">
            <a:spAutoFit/>
          </a:bodyPr>
          <a:lstStyle/>
          <a:p>
            <a:pPr marL="0" marR="0" lvl="0" indent="0" algn="ctr" defTabSz="1219170" rtl="0" eaLnBrk="1" fontAlgn="base"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Transition to new energy systems</a:t>
            </a:r>
            <a:endPar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endParaRPr>
          </a:p>
          <a:p>
            <a:pPr marL="0" marR="0" lvl="0" indent="0" algn="ctr" defTabSz="1219170" rtl="0" eaLnBrk="1" fontAlgn="base"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Expand the solutions portfolio </a:t>
            </a:r>
          </a:p>
          <a:p>
            <a:pPr marL="0" marR="0" lvl="0" indent="0" algn="ctr" defTabSz="1219170" rtl="0" eaLnBrk="1" fontAlgn="base" latinLnBrk="0" hangingPunct="1">
              <a:lnSpc>
                <a:spcPct val="100000"/>
              </a:lnSpc>
              <a:spcBef>
                <a:spcPts val="0"/>
              </a:spcBef>
              <a:spcAft>
                <a:spcPts val="0"/>
              </a:spcAft>
              <a:buClrTx/>
              <a:buSzTx/>
              <a:buFontTx/>
              <a:buNone/>
              <a:tabLst/>
              <a:defRPr/>
            </a:pPr>
            <a:r>
              <a:rPr lang="en-GB" sz="1000" dirty="0">
                <a:solidFill>
                  <a:srgbClr val="1F497D"/>
                </a:solidFill>
                <a:latin typeface="Arial" panose="020B0604020202020204" pitchFamily="34" charset="0"/>
                <a:ea typeface="Times New Roman"/>
                <a:cs typeface="Arial" panose="020B0604020202020204" pitchFamily="34" charset="0"/>
              </a:rPr>
              <a:t>Unlocking the Hydrogen Economy </a:t>
            </a:r>
            <a:endPar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endParaRPr>
          </a:p>
        </p:txBody>
      </p:sp>
      <p:sp>
        <p:nvSpPr>
          <p:cNvPr id="8" name="TextBox 7">
            <a:extLst>
              <a:ext uri="{FF2B5EF4-FFF2-40B4-BE49-F238E27FC236}">
                <a16:creationId xmlns:a16="http://schemas.microsoft.com/office/drawing/2014/main" id="{F109CCD8-E730-483D-BD61-A19AEE212904}"/>
              </a:ext>
            </a:extLst>
          </p:cNvPr>
          <p:cNvSpPr txBox="1"/>
          <p:nvPr/>
        </p:nvSpPr>
        <p:spPr>
          <a:xfrm>
            <a:off x="5265378" y="1148276"/>
            <a:ext cx="1739213" cy="869469"/>
          </a:xfrm>
          <a:prstGeom prst="rect">
            <a:avLst/>
          </a:prstGeom>
          <a:noFill/>
        </p:spPr>
        <p:txBody>
          <a:bodyPr wrap="square">
            <a:spAutoFit/>
          </a:bodyPr>
          <a:lstStyle/>
          <a:p>
            <a:pPr marL="0" marR="0" lvl="0" indent="0" algn="ctr" defTabSz="1219170" rtl="0" eaLnBrk="1" fontAlgn="base"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Energy Efficiency</a:t>
            </a:r>
            <a:endParaRPr lang="en-GB" sz="1000" dirty="0">
              <a:solidFill>
                <a:srgbClr val="1F497D"/>
              </a:solidFill>
              <a:latin typeface="Arial" panose="020B0604020202020204" pitchFamily="34" charset="0"/>
              <a:ea typeface="Times New Roman"/>
              <a:cs typeface="Arial" panose="020B0604020202020204" pitchFamily="34" charset="0"/>
            </a:endParaRPr>
          </a:p>
          <a:p>
            <a:pPr marL="0" marR="0" lvl="0" indent="0" algn="ctr" defTabSz="1219170" rtl="0" eaLnBrk="1" fontAlgn="base"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Explore efficient options</a:t>
            </a:r>
          </a:p>
          <a:p>
            <a:pPr marL="0" marR="0" lvl="0" indent="0" algn="ctr" defTabSz="1219170" rtl="0" eaLnBrk="1" fontAlgn="base" latinLnBrk="0" hangingPunct="1">
              <a:lnSpc>
                <a:spcPct val="100000"/>
              </a:lnSpc>
              <a:spcBef>
                <a:spcPts val="0"/>
              </a:spcBef>
              <a:spcAft>
                <a:spcPts val="0"/>
              </a:spcAft>
              <a:buClrTx/>
              <a:buSzTx/>
              <a:buFontTx/>
              <a:buNone/>
              <a:tabLst/>
              <a:defRPr/>
            </a:pPr>
            <a:r>
              <a:rPr lang="en-GB" sz="1000" dirty="0">
                <a:solidFill>
                  <a:srgbClr val="1F497D"/>
                </a:solidFill>
                <a:latin typeface="Arial" panose="020B0604020202020204" pitchFamily="34" charset="0"/>
                <a:ea typeface="Times New Roman"/>
                <a:cs typeface="Arial" panose="020B0604020202020204" pitchFamily="34" charset="0"/>
              </a:rPr>
              <a:t>Better use of energy resources</a:t>
            </a:r>
          </a:p>
          <a:p>
            <a:pPr marL="0" marR="0" lvl="0" indent="0" algn="ctr" defTabSz="1219170" rtl="0" eaLnBrk="1" fontAlgn="base"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srgbClr val="1F497D"/>
              </a:solidFill>
              <a:effectLst/>
              <a:highlight>
                <a:srgbClr val="00FFFF"/>
              </a:highlight>
              <a:uLnTx/>
              <a:uFillTx/>
              <a:latin typeface="Arial" panose="020B0604020202020204" pitchFamily="34" charset="0"/>
              <a:ea typeface="Times New Roman"/>
              <a:cs typeface="Arial" panose="020B0604020202020204" pitchFamily="34" charset="0"/>
            </a:endParaRPr>
          </a:p>
        </p:txBody>
      </p:sp>
      <p:sp>
        <p:nvSpPr>
          <p:cNvPr id="9" name="TextBox 8">
            <a:extLst>
              <a:ext uri="{FF2B5EF4-FFF2-40B4-BE49-F238E27FC236}">
                <a16:creationId xmlns:a16="http://schemas.microsoft.com/office/drawing/2014/main" id="{B1FFA199-6738-45BE-8FB1-77AA577F2FEF}"/>
              </a:ext>
            </a:extLst>
          </p:cNvPr>
          <p:cNvSpPr txBox="1"/>
          <p:nvPr/>
        </p:nvSpPr>
        <p:spPr>
          <a:xfrm>
            <a:off x="4246862" y="2960482"/>
            <a:ext cx="3871584" cy="307777"/>
          </a:xfrm>
          <a:prstGeom prst="rect">
            <a:avLst/>
          </a:prstGeom>
          <a:noFill/>
        </p:spPr>
        <p:txBody>
          <a:bodyPr wrap="square">
            <a:spAutoFit/>
          </a:bodyPr>
          <a:lstStyle/>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400" b="1" i="1"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Current Assets Needs and Requirements</a:t>
            </a:r>
          </a:p>
        </p:txBody>
      </p:sp>
      <p:sp>
        <p:nvSpPr>
          <p:cNvPr id="10" name="TextBox 9">
            <a:extLst>
              <a:ext uri="{FF2B5EF4-FFF2-40B4-BE49-F238E27FC236}">
                <a16:creationId xmlns:a16="http://schemas.microsoft.com/office/drawing/2014/main" id="{1C47E828-49A4-4003-966B-10A39A7570DB}"/>
              </a:ext>
            </a:extLst>
          </p:cNvPr>
          <p:cNvSpPr txBox="1"/>
          <p:nvPr/>
        </p:nvSpPr>
        <p:spPr>
          <a:xfrm>
            <a:off x="5981439" y="4455828"/>
            <a:ext cx="2337854" cy="438582"/>
          </a:xfrm>
          <a:prstGeom prst="rect">
            <a:avLst/>
          </a:prstGeom>
          <a:noFill/>
        </p:spPr>
        <p:txBody>
          <a:bodyPr wrap="square">
            <a:spAutoFit/>
          </a:bodyPr>
          <a:lstStyle/>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Reliability</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Maintain availability and performance</a:t>
            </a:r>
          </a:p>
        </p:txBody>
      </p:sp>
      <p:sp>
        <p:nvSpPr>
          <p:cNvPr id="11" name="TextBox 10">
            <a:extLst>
              <a:ext uri="{FF2B5EF4-FFF2-40B4-BE49-F238E27FC236}">
                <a16:creationId xmlns:a16="http://schemas.microsoft.com/office/drawing/2014/main" id="{B9BE7995-17D3-4976-9358-9E56E4AF88D6}"/>
              </a:ext>
            </a:extLst>
          </p:cNvPr>
          <p:cNvSpPr txBox="1"/>
          <p:nvPr/>
        </p:nvSpPr>
        <p:spPr>
          <a:xfrm>
            <a:off x="1241229" y="3505675"/>
            <a:ext cx="2544339" cy="1208023"/>
          </a:xfrm>
          <a:prstGeom prst="rect">
            <a:avLst/>
          </a:prstGeom>
          <a:noFill/>
        </p:spPr>
        <p:txBody>
          <a:bodyPr wrap="square">
            <a:spAutoFit/>
          </a:bodyPr>
          <a:lstStyle/>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Energy Efficiency Improvements</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Existing assets upgrades and new assets </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Full and part load operation</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Increase overhaul service options</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Offshore OCGT to CCGT transition </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Light and compact bottoming cycles</a:t>
            </a:r>
          </a:p>
        </p:txBody>
      </p:sp>
      <p:sp>
        <p:nvSpPr>
          <p:cNvPr id="43" name="TextBox 42">
            <a:extLst>
              <a:ext uri="{FF2B5EF4-FFF2-40B4-BE49-F238E27FC236}">
                <a16:creationId xmlns:a16="http://schemas.microsoft.com/office/drawing/2014/main" id="{074297D4-C277-4E2A-840D-9AE44D9E5AE0}"/>
              </a:ext>
            </a:extLst>
          </p:cNvPr>
          <p:cNvSpPr txBox="1"/>
          <p:nvPr/>
        </p:nvSpPr>
        <p:spPr>
          <a:xfrm>
            <a:off x="3757624" y="3305870"/>
            <a:ext cx="2268000" cy="630942"/>
          </a:xfrm>
          <a:prstGeom prst="rect">
            <a:avLst/>
          </a:prstGeom>
          <a:noFill/>
        </p:spPr>
        <p:txBody>
          <a:bodyPr wrap="square">
            <a:spAutoFit/>
          </a:bodyPr>
          <a:lstStyle/>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System transition</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Large demonstration project</a:t>
            </a:r>
          </a:p>
          <a:p>
            <a:pPr marL="0" marR="0" lvl="0" indent="0" algn="ctr" defTabSz="1219170" rtl="0" eaLnBrk="1" fontAlgn="base" latinLnBrk="0" hangingPunct="1">
              <a:lnSpc>
                <a:spcPct val="100000"/>
              </a:lnSpc>
              <a:spcBef>
                <a:spcPts val="0"/>
              </a:spcBef>
              <a:spcAft>
                <a:spcPts val="300"/>
              </a:spcAft>
              <a:buClrTx/>
              <a:buSzTx/>
              <a:buFontTx/>
              <a:buNone/>
              <a:tabLst/>
              <a:defRPr/>
            </a:pPr>
            <a:r>
              <a:rPr lang="en-GB" sz="1000" dirty="0">
                <a:solidFill>
                  <a:srgbClr val="1F497D"/>
                </a:solidFill>
                <a:latin typeface="Arial" panose="020B0604020202020204" pitchFamily="34" charset="0"/>
                <a:ea typeface="Times New Roman"/>
                <a:cs typeface="Arial" panose="020B0604020202020204" pitchFamily="34" charset="0"/>
              </a:rPr>
              <a:t>Electrification</a:t>
            </a:r>
            <a:endPar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endParaRPr>
          </a:p>
        </p:txBody>
      </p:sp>
      <p:sp>
        <p:nvSpPr>
          <p:cNvPr id="13" name="TextBox 12">
            <a:extLst>
              <a:ext uri="{FF2B5EF4-FFF2-40B4-BE49-F238E27FC236}">
                <a16:creationId xmlns:a16="http://schemas.microsoft.com/office/drawing/2014/main" id="{66750B42-49CF-4E12-9032-E390FDEF7EE5}"/>
              </a:ext>
            </a:extLst>
          </p:cNvPr>
          <p:cNvSpPr txBox="1"/>
          <p:nvPr/>
        </p:nvSpPr>
        <p:spPr>
          <a:xfrm>
            <a:off x="6016366" y="3258312"/>
            <a:ext cx="2268000" cy="1131079"/>
          </a:xfrm>
          <a:prstGeom prst="rect">
            <a:avLst/>
          </a:prstGeom>
          <a:noFill/>
        </p:spPr>
        <p:txBody>
          <a:bodyPr wrap="square">
            <a:spAutoFit/>
          </a:bodyPr>
          <a:lstStyle/>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Decarbonisation</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Carbon footprint measurements</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Large scale and post combustion CC(U)S</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Operation with decarbonised fuels Flaring reduction</a:t>
            </a:r>
          </a:p>
        </p:txBody>
      </p:sp>
      <p:sp>
        <p:nvSpPr>
          <p:cNvPr id="47" name="TextBox 46">
            <a:extLst>
              <a:ext uri="{FF2B5EF4-FFF2-40B4-BE49-F238E27FC236}">
                <a16:creationId xmlns:a16="http://schemas.microsoft.com/office/drawing/2014/main" id="{EE3FC8B2-525E-4D03-8BA6-B0D82CF3F79A}"/>
              </a:ext>
            </a:extLst>
          </p:cNvPr>
          <p:cNvSpPr txBox="1"/>
          <p:nvPr/>
        </p:nvSpPr>
        <p:spPr>
          <a:xfrm>
            <a:off x="8410740" y="3155251"/>
            <a:ext cx="2268000" cy="1938992"/>
          </a:xfrm>
          <a:prstGeom prst="rect">
            <a:avLst/>
          </a:prstGeom>
          <a:noFill/>
        </p:spPr>
        <p:txBody>
          <a:bodyPr wrap="square">
            <a:spAutoFit/>
          </a:bodyPr>
          <a:lstStyle/>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Competitiveness</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CAPEX optimisation to support new investments</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Low OPEX models</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Affordable overhaul options</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Short term overfiring for peak power</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Economic viability of solutions</a:t>
            </a:r>
          </a:p>
          <a:p>
            <a:pPr marL="0" marR="0" lvl="0" indent="0" algn="ctr" defTabSz="1219170" rtl="0" eaLnBrk="1" fontAlgn="base" latinLnBrk="0" hangingPunct="1">
              <a:lnSpc>
                <a:spcPct val="100000"/>
              </a:lnSpc>
              <a:spcBef>
                <a:spcPts val="0"/>
              </a:spcBef>
              <a:spcAft>
                <a:spcPts val="300"/>
              </a:spcAft>
              <a:buClrTx/>
              <a:buSzTx/>
              <a:buFontTx/>
              <a:buNone/>
              <a:tabLst/>
              <a:defRPr/>
            </a:pPr>
            <a:r>
              <a:rPr lang="en-GB" sz="1000" dirty="0">
                <a:solidFill>
                  <a:srgbClr val="1F497D"/>
                </a:solidFill>
                <a:latin typeface="Arial" panose="020B0604020202020204" pitchFamily="34" charset="0"/>
                <a:ea typeface="Times New Roman"/>
                <a:cs typeface="Arial" panose="020B0604020202020204" pitchFamily="34" charset="0"/>
              </a:rPr>
              <a:t>Remaining useful life of components</a:t>
            </a:r>
          </a:p>
          <a:p>
            <a:pPr marL="0" marR="0" lvl="0" indent="0" algn="ctr" defTabSz="1219170" rtl="0" eaLnBrk="1" fontAlgn="base" latinLnBrk="0" hangingPunct="1">
              <a:lnSpc>
                <a:spcPct val="100000"/>
              </a:lnSpc>
              <a:spcBef>
                <a:spcPts val="0"/>
              </a:spcBef>
              <a:spcAft>
                <a:spcPts val="300"/>
              </a:spcAft>
              <a:buClrTx/>
              <a:buSzTx/>
              <a:buFontTx/>
              <a:buNone/>
              <a:tabLst/>
              <a:defRPr/>
            </a:pPr>
            <a:r>
              <a:rPr lang="en-GB" sz="1000" dirty="0">
                <a:solidFill>
                  <a:srgbClr val="1F497D"/>
                </a:solidFill>
                <a:latin typeface="Arial" panose="020B0604020202020204" pitchFamily="34" charset="0"/>
                <a:ea typeface="Times New Roman"/>
                <a:cs typeface="Arial" panose="020B0604020202020204" pitchFamily="34" charset="0"/>
              </a:rPr>
              <a:t>Remote assets solutions</a:t>
            </a:r>
          </a:p>
          <a:p>
            <a:pPr marL="0" marR="0" lvl="0" indent="0" algn="ctr" defTabSz="1219170" rtl="0" eaLnBrk="1" fontAlgn="base" latinLnBrk="0" hangingPunct="1">
              <a:lnSpc>
                <a:spcPct val="100000"/>
              </a:lnSpc>
              <a:spcBef>
                <a:spcPts val="0"/>
              </a:spcBef>
              <a:spcAft>
                <a:spcPts val="300"/>
              </a:spcAft>
              <a:buClrTx/>
              <a:buSzTx/>
              <a:buFontTx/>
              <a:buNone/>
              <a:tabLst/>
              <a:defRPr/>
            </a:pPr>
            <a:endParaRPr kumimoji="0" lang="en-GB" sz="1000" b="0" i="0" u="none" strike="noStrike" kern="1200" cap="none" spc="0" normalizeH="0" baseline="0" noProof="0" dirty="0">
              <a:ln>
                <a:noFill/>
              </a:ln>
              <a:solidFill>
                <a:srgbClr val="1F497D"/>
              </a:solidFill>
              <a:effectLst/>
              <a:highlight>
                <a:srgbClr val="00FFFF"/>
              </a:highlight>
              <a:uLnTx/>
              <a:uFillTx/>
              <a:latin typeface="Arial" panose="020B0604020202020204" pitchFamily="34" charset="0"/>
              <a:ea typeface="Times New Roman"/>
              <a:cs typeface="Arial" panose="020B0604020202020204" pitchFamily="34" charset="0"/>
            </a:endParaRPr>
          </a:p>
        </p:txBody>
      </p:sp>
      <p:sp>
        <p:nvSpPr>
          <p:cNvPr id="14" name="TextBox 13">
            <a:extLst>
              <a:ext uri="{FF2B5EF4-FFF2-40B4-BE49-F238E27FC236}">
                <a16:creationId xmlns:a16="http://schemas.microsoft.com/office/drawing/2014/main" id="{58C6FE2A-EBC2-404A-AF32-F23F900F6FF7}"/>
              </a:ext>
            </a:extLst>
          </p:cNvPr>
          <p:cNvSpPr txBox="1"/>
          <p:nvPr/>
        </p:nvSpPr>
        <p:spPr>
          <a:xfrm>
            <a:off x="20038" y="5120664"/>
            <a:ext cx="2268000" cy="1323439"/>
          </a:xfrm>
          <a:prstGeom prst="rect">
            <a:avLst/>
          </a:prstGeom>
          <a:noFill/>
        </p:spPr>
        <p:txBody>
          <a:bodyPr wrap="square">
            <a:spAutoFit/>
          </a:bodyPr>
          <a:lstStyle/>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Hydrogen</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Short-term retrofit to 20-30 vol.%</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2030 target to 0-100 vol.%</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Local, small scale (&lt;100MW), intermittent power</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Cooperation with TSOs and DSOs on infrastructure</a:t>
            </a:r>
          </a:p>
        </p:txBody>
      </p:sp>
      <p:sp>
        <p:nvSpPr>
          <p:cNvPr id="15" name="TextBox 14">
            <a:extLst>
              <a:ext uri="{FF2B5EF4-FFF2-40B4-BE49-F238E27FC236}">
                <a16:creationId xmlns:a16="http://schemas.microsoft.com/office/drawing/2014/main" id="{8DE4485B-9E30-43E2-90D4-45A4CCF9CEF3}"/>
              </a:ext>
            </a:extLst>
          </p:cNvPr>
          <p:cNvSpPr txBox="1"/>
          <p:nvPr/>
        </p:nvSpPr>
        <p:spPr>
          <a:xfrm>
            <a:off x="2112669" y="5211032"/>
            <a:ext cx="2268000" cy="1169551"/>
          </a:xfrm>
          <a:prstGeom prst="rect">
            <a:avLst/>
          </a:prstGeom>
          <a:noFill/>
        </p:spPr>
        <p:txBody>
          <a:bodyPr wrap="square">
            <a:spAutoFit/>
          </a:bodyPr>
          <a:lstStyle/>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Advanced Cycles</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sCO2</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GT hybridisation with decarbonized fuels, batteries, thermal storage</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Standard package solutions</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New technologies</a:t>
            </a:r>
            <a:r>
              <a:rPr kumimoji="0" lang="en-GB" sz="1000" b="0" i="0" u="none" strike="noStrike" kern="1200" cap="none" spc="0" normalizeH="0" noProof="0" dirty="0">
                <a:ln>
                  <a:noFill/>
                </a:ln>
                <a:solidFill>
                  <a:srgbClr val="1F497D"/>
                </a:solidFill>
                <a:effectLst/>
                <a:uLnTx/>
                <a:uFillTx/>
                <a:latin typeface="Arial" panose="020B0604020202020204" pitchFamily="34" charset="0"/>
                <a:ea typeface="Times New Roman"/>
                <a:cs typeface="Arial" panose="020B0604020202020204" pitchFamily="34" charset="0"/>
              </a:rPr>
              <a:t> exploration</a:t>
            </a:r>
            <a:endPar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endParaRPr>
          </a:p>
        </p:txBody>
      </p:sp>
      <p:sp>
        <p:nvSpPr>
          <p:cNvPr id="50" name="TextBox 49">
            <a:extLst>
              <a:ext uri="{FF2B5EF4-FFF2-40B4-BE49-F238E27FC236}">
                <a16:creationId xmlns:a16="http://schemas.microsoft.com/office/drawing/2014/main" id="{777A6BC5-2CED-46F3-9E4C-4B70A7875AEE}"/>
              </a:ext>
            </a:extLst>
          </p:cNvPr>
          <p:cNvSpPr txBox="1"/>
          <p:nvPr/>
        </p:nvSpPr>
        <p:spPr>
          <a:xfrm>
            <a:off x="3700542" y="3945066"/>
            <a:ext cx="2268000" cy="1015663"/>
          </a:xfrm>
          <a:prstGeom prst="rect">
            <a:avLst/>
          </a:prstGeom>
          <a:noFill/>
        </p:spPr>
        <p:txBody>
          <a:bodyPr wrap="square">
            <a:spAutoFit/>
          </a:bodyPr>
          <a:lstStyle/>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Emissions</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NOx monitoring</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NOx emissions with alternative fuels</a:t>
            </a:r>
          </a:p>
          <a:p>
            <a:pPr marL="0" marR="0" lvl="0" indent="0" algn="ctr" defTabSz="1219170" rtl="0" eaLnBrk="1" fontAlgn="base" latinLnBrk="0" hangingPunct="1">
              <a:lnSpc>
                <a:spcPct val="100000"/>
              </a:lnSpc>
              <a:spcBef>
                <a:spcPts val="0"/>
              </a:spcBef>
              <a:spcAft>
                <a:spcPts val="300"/>
              </a:spcAft>
              <a:buClrTx/>
              <a:buSzTx/>
              <a:buFontTx/>
              <a:buNone/>
              <a:tabLst/>
              <a:defRPr/>
            </a:pPr>
            <a:r>
              <a:rPr lang="en-GB" sz="1000" dirty="0">
                <a:solidFill>
                  <a:srgbClr val="1F497D"/>
                </a:solidFill>
                <a:latin typeface="Arial" panose="020B0604020202020204" pitchFamily="34" charset="0"/>
                <a:ea typeface="Times New Roman"/>
                <a:cs typeface="Arial" panose="020B0604020202020204" pitchFamily="34" charset="0"/>
              </a:rPr>
              <a:t>CO2 catalysers efficiency</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Hybridization</a:t>
            </a:r>
          </a:p>
        </p:txBody>
      </p:sp>
      <p:sp>
        <p:nvSpPr>
          <p:cNvPr id="51" name="TextBox 50">
            <a:extLst>
              <a:ext uri="{FF2B5EF4-FFF2-40B4-BE49-F238E27FC236}">
                <a16:creationId xmlns:a16="http://schemas.microsoft.com/office/drawing/2014/main" id="{1871D5BE-BD2F-4CFA-8D3C-68C0BAEA0E95}"/>
              </a:ext>
            </a:extLst>
          </p:cNvPr>
          <p:cNvSpPr txBox="1"/>
          <p:nvPr/>
        </p:nvSpPr>
        <p:spPr>
          <a:xfrm>
            <a:off x="8177535" y="5231454"/>
            <a:ext cx="2268000" cy="1015663"/>
          </a:xfrm>
          <a:prstGeom prst="rect">
            <a:avLst/>
          </a:prstGeom>
          <a:noFill/>
        </p:spPr>
        <p:txBody>
          <a:bodyPr wrap="square">
            <a:spAutoFit/>
          </a:bodyPr>
          <a:lstStyle/>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Additive Manufacturing</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Product quality &amp; Control</a:t>
            </a:r>
          </a:p>
          <a:p>
            <a:pPr marL="0" marR="0" lvl="0" indent="0" algn="ctr" defTabSz="1219170" rtl="0" eaLnBrk="1" fontAlgn="base" latinLnBrk="0" hangingPunct="1">
              <a:lnSpc>
                <a:spcPct val="100000"/>
              </a:lnSpc>
              <a:spcBef>
                <a:spcPts val="0"/>
              </a:spcBef>
              <a:spcAft>
                <a:spcPts val="300"/>
              </a:spcAft>
              <a:buClrTx/>
              <a:buSzTx/>
              <a:buFontTx/>
              <a:buNone/>
              <a:tabLst/>
              <a:defRPr/>
            </a:pPr>
            <a:r>
              <a:rPr lang="en-GB" sz="1000" dirty="0">
                <a:solidFill>
                  <a:srgbClr val="1F497D"/>
                </a:solidFill>
                <a:latin typeface="Arial" panose="020B0604020202020204" pitchFamily="34" charset="0"/>
                <a:ea typeface="Times New Roman"/>
                <a:cs typeface="Arial" panose="020B0604020202020204" pitchFamily="34" charset="0"/>
              </a:rPr>
              <a:t>Circular Repair</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Advanced Control Systems</a:t>
            </a:r>
            <a:r>
              <a:rPr kumimoji="0" lang="en-GB" sz="1000" b="0" i="0" u="none" strike="noStrike" kern="1200" cap="none" spc="0" normalizeH="0" noProof="0" dirty="0">
                <a:ln>
                  <a:noFill/>
                </a:ln>
                <a:solidFill>
                  <a:srgbClr val="1F497D"/>
                </a:solidFill>
                <a:effectLst/>
                <a:uLnTx/>
                <a:uFillTx/>
                <a:latin typeface="Arial" panose="020B0604020202020204" pitchFamily="34" charset="0"/>
                <a:ea typeface="Times New Roman"/>
                <a:cs typeface="Arial" panose="020B0604020202020204" pitchFamily="34" charset="0"/>
              </a:rPr>
              <a:t> / EMS</a:t>
            </a:r>
          </a:p>
          <a:p>
            <a:pPr marL="0" marR="0" lvl="0" indent="0" algn="ctr" defTabSz="1219170" rtl="0" eaLnBrk="1" fontAlgn="base" latinLnBrk="0" hangingPunct="1">
              <a:lnSpc>
                <a:spcPct val="100000"/>
              </a:lnSpc>
              <a:spcBef>
                <a:spcPts val="0"/>
              </a:spcBef>
              <a:spcAft>
                <a:spcPts val="300"/>
              </a:spcAft>
              <a:buClrTx/>
              <a:buSzTx/>
              <a:buFontTx/>
              <a:buNone/>
              <a:tabLst/>
              <a:defRPr/>
            </a:pPr>
            <a:r>
              <a:rPr lang="en-GB" sz="1000" baseline="0" dirty="0">
                <a:solidFill>
                  <a:srgbClr val="1F497D"/>
                </a:solidFill>
                <a:latin typeface="Arial" panose="020B0604020202020204" pitchFamily="34" charset="0"/>
                <a:ea typeface="Times New Roman"/>
                <a:cs typeface="Arial" panose="020B0604020202020204" pitchFamily="34" charset="0"/>
              </a:rPr>
              <a:t>Shorten lead time for spare</a:t>
            </a:r>
            <a:r>
              <a:rPr lang="en-GB" sz="1000" dirty="0">
                <a:solidFill>
                  <a:srgbClr val="1F497D"/>
                </a:solidFill>
                <a:latin typeface="Arial" panose="020B0604020202020204" pitchFamily="34" charset="0"/>
                <a:ea typeface="Times New Roman"/>
                <a:cs typeface="Arial" panose="020B0604020202020204" pitchFamily="34" charset="0"/>
              </a:rPr>
              <a:t> parts</a:t>
            </a:r>
            <a:endPar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endParaRPr>
          </a:p>
        </p:txBody>
      </p:sp>
      <p:sp>
        <p:nvSpPr>
          <p:cNvPr id="17" name="TextBox 16">
            <a:extLst>
              <a:ext uri="{FF2B5EF4-FFF2-40B4-BE49-F238E27FC236}">
                <a16:creationId xmlns:a16="http://schemas.microsoft.com/office/drawing/2014/main" id="{5FDEE35A-75F7-4263-A4AF-734030713E2F}"/>
              </a:ext>
            </a:extLst>
          </p:cNvPr>
          <p:cNvSpPr txBox="1"/>
          <p:nvPr/>
        </p:nvSpPr>
        <p:spPr>
          <a:xfrm>
            <a:off x="6184928" y="5250911"/>
            <a:ext cx="2268000" cy="1515800"/>
          </a:xfrm>
          <a:prstGeom prst="rect">
            <a:avLst/>
          </a:prstGeom>
          <a:noFill/>
        </p:spPr>
        <p:txBody>
          <a:bodyPr wrap="square">
            <a:spAutoFit/>
          </a:bodyPr>
          <a:lstStyle/>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Policy and Regulatory</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Market mechanism to reward transition</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System actors collaboration</a:t>
            </a:r>
            <a:b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b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(TSO, DSO)</a:t>
            </a:r>
          </a:p>
          <a:p>
            <a:pPr algn="ctr" defTabSz="1219170" fontAlgn="base">
              <a:spcAft>
                <a:spcPts val="300"/>
              </a:spcAf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Legislation and </a:t>
            </a:r>
            <a:r>
              <a:rPr lang="en-GB" sz="1000" dirty="0">
                <a:solidFill>
                  <a:srgbClr val="1F497D"/>
                </a:solidFill>
                <a:latin typeface="Arial" panose="020B0604020202020204" pitchFamily="34" charset="0"/>
                <a:ea typeface="Times New Roman"/>
                <a:cs typeface="Arial" panose="020B0604020202020204" pitchFamily="34" charset="0"/>
              </a:rPr>
              <a:t>Carbon tax </a:t>
            </a:r>
            <a:endPar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endParaRP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Certification</a:t>
            </a:r>
          </a:p>
          <a:p>
            <a:pPr marL="0" marR="0" lvl="0" indent="0" algn="ctr" defTabSz="1219170" rtl="0" eaLnBrk="1" fontAlgn="base" latinLnBrk="0" hangingPunct="1">
              <a:lnSpc>
                <a:spcPct val="100000"/>
              </a:lnSpc>
              <a:spcBef>
                <a:spcPts val="0"/>
              </a:spcBef>
              <a:spcAft>
                <a:spcPts val="300"/>
              </a:spcAft>
              <a:buClrTx/>
              <a:buSzTx/>
              <a:buFontTx/>
              <a:buNone/>
              <a:tabLst/>
              <a:defRPr/>
            </a:pPr>
            <a:endPar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endParaRPr>
          </a:p>
        </p:txBody>
      </p:sp>
      <p:sp>
        <p:nvSpPr>
          <p:cNvPr id="18" name="TextBox 17">
            <a:extLst>
              <a:ext uri="{FF2B5EF4-FFF2-40B4-BE49-F238E27FC236}">
                <a16:creationId xmlns:a16="http://schemas.microsoft.com/office/drawing/2014/main" id="{E04330EB-7683-496F-A395-505048A49D0A}"/>
              </a:ext>
            </a:extLst>
          </p:cNvPr>
          <p:cNvSpPr txBox="1"/>
          <p:nvPr/>
        </p:nvSpPr>
        <p:spPr>
          <a:xfrm>
            <a:off x="10079331" y="5231454"/>
            <a:ext cx="2268000" cy="1015663"/>
          </a:xfrm>
          <a:prstGeom prst="rect">
            <a:avLst/>
          </a:prstGeom>
          <a:noFill/>
        </p:spPr>
        <p:txBody>
          <a:bodyPr wrap="square">
            <a:spAutoFit/>
          </a:bodyPr>
          <a:lstStyle/>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Digitalisation</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Unmanned plants</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Data analysis</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Remote monitoring</a:t>
            </a:r>
          </a:p>
          <a:p>
            <a:pPr marL="0" marR="0" lvl="0" indent="0" algn="ctr" defTabSz="1219170" rtl="0" eaLnBrk="1" fontAlgn="base" latinLnBrk="0" hangingPunct="1">
              <a:lnSpc>
                <a:spcPct val="100000"/>
              </a:lnSpc>
              <a:spcBef>
                <a:spcPts val="0"/>
              </a:spcBef>
              <a:spcAft>
                <a:spcPts val="300"/>
              </a:spcAft>
              <a:buClrTx/>
              <a:buSzTx/>
              <a:buFontTx/>
              <a:buNone/>
              <a:tabLst/>
              <a:defRPr/>
            </a:pPr>
            <a:r>
              <a:rPr lang="en-GB" sz="1000" dirty="0">
                <a:solidFill>
                  <a:srgbClr val="1F497D"/>
                </a:solidFill>
                <a:latin typeface="Arial" panose="020B0604020202020204" pitchFamily="34" charset="0"/>
                <a:ea typeface="Times New Roman"/>
                <a:cs typeface="Arial" panose="020B0604020202020204" pitchFamily="34" charset="0"/>
              </a:rPr>
              <a:t>Digital warehouse</a:t>
            </a:r>
            <a:endPar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endParaRPr>
          </a:p>
        </p:txBody>
      </p:sp>
      <p:sp>
        <p:nvSpPr>
          <p:cNvPr id="19" name="TextBox 18">
            <a:extLst>
              <a:ext uri="{FF2B5EF4-FFF2-40B4-BE49-F238E27FC236}">
                <a16:creationId xmlns:a16="http://schemas.microsoft.com/office/drawing/2014/main" id="{3BA53E45-682D-4C2B-A4AB-89F51A9E043F}"/>
              </a:ext>
            </a:extLst>
          </p:cNvPr>
          <p:cNvSpPr txBox="1"/>
          <p:nvPr/>
        </p:nvSpPr>
        <p:spPr>
          <a:xfrm>
            <a:off x="4031050" y="5199006"/>
            <a:ext cx="2268000" cy="823302"/>
          </a:xfrm>
          <a:prstGeom prst="rect">
            <a:avLst/>
          </a:prstGeom>
          <a:noFill/>
        </p:spPr>
        <p:txBody>
          <a:bodyPr wrap="square">
            <a:spAutoFit/>
          </a:bodyPr>
          <a:lstStyle/>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Servicing</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Depot quality, diversity and capacity</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Healthy competition</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Lifecycle assessment</a:t>
            </a:r>
          </a:p>
        </p:txBody>
      </p:sp>
      <p:sp>
        <p:nvSpPr>
          <p:cNvPr id="55" name="TextBox 54">
            <a:extLst>
              <a:ext uri="{FF2B5EF4-FFF2-40B4-BE49-F238E27FC236}">
                <a16:creationId xmlns:a16="http://schemas.microsoft.com/office/drawing/2014/main" id="{D440A256-F356-4FEF-996B-78A967D9251B}"/>
              </a:ext>
            </a:extLst>
          </p:cNvPr>
          <p:cNvSpPr txBox="1"/>
          <p:nvPr/>
        </p:nvSpPr>
        <p:spPr>
          <a:xfrm>
            <a:off x="4031050" y="6034742"/>
            <a:ext cx="2268000" cy="630942"/>
          </a:xfrm>
          <a:prstGeom prst="rect">
            <a:avLst/>
          </a:prstGeom>
          <a:noFill/>
        </p:spPr>
        <p:txBody>
          <a:bodyPr wrap="square">
            <a:spAutoFit/>
          </a:bodyPr>
          <a:lstStyle/>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Workforce</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Develop and retain existing skills</a:t>
            </a:r>
          </a:p>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Attract new talents</a:t>
            </a:r>
          </a:p>
        </p:txBody>
      </p:sp>
      <p:sp>
        <p:nvSpPr>
          <p:cNvPr id="20" name="TextBox 19">
            <a:extLst>
              <a:ext uri="{FF2B5EF4-FFF2-40B4-BE49-F238E27FC236}">
                <a16:creationId xmlns:a16="http://schemas.microsoft.com/office/drawing/2014/main" id="{71176714-C40C-4697-A96E-F651907DF597}"/>
              </a:ext>
            </a:extLst>
          </p:cNvPr>
          <p:cNvSpPr txBox="1"/>
          <p:nvPr/>
        </p:nvSpPr>
        <p:spPr>
          <a:xfrm>
            <a:off x="3767468" y="1964063"/>
            <a:ext cx="4830372" cy="307777"/>
          </a:xfrm>
          <a:prstGeom prst="rect">
            <a:avLst/>
          </a:prstGeom>
          <a:noFill/>
        </p:spPr>
        <p:txBody>
          <a:bodyPr wrap="square">
            <a:spAutoFit/>
          </a:bodyPr>
          <a:lstStyle/>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400" b="1" i="1"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Strategic Areas and Goals </a:t>
            </a:r>
          </a:p>
        </p:txBody>
      </p:sp>
      <p:sp>
        <p:nvSpPr>
          <p:cNvPr id="23" name="TextBox 22">
            <a:extLst>
              <a:ext uri="{FF2B5EF4-FFF2-40B4-BE49-F238E27FC236}">
                <a16:creationId xmlns:a16="http://schemas.microsoft.com/office/drawing/2014/main" id="{573AF2C7-4A7F-493F-B75D-00E21E996DAB}"/>
              </a:ext>
            </a:extLst>
          </p:cNvPr>
          <p:cNvSpPr txBox="1"/>
          <p:nvPr/>
        </p:nvSpPr>
        <p:spPr>
          <a:xfrm>
            <a:off x="7610487" y="2178698"/>
            <a:ext cx="2378647" cy="707886"/>
          </a:xfrm>
          <a:prstGeom prst="rect">
            <a:avLst/>
          </a:prstGeom>
          <a:noFill/>
        </p:spPr>
        <p:txBody>
          <a:bodyPr wrap="square">
            <a:spAutoFit/>
          </a:bodyPr>
          <a:lstStyle/>
          <a:p>
            <a:pPr marL="0" marR="0" lvl="0" indent="0" algn="ctr" defTabSz="1219170" rtl="0" eaLnBrk="1" fontAlgn="base" latinLnBrk="0" hangingPunct="1">
              <a:lnSpc>
                <a:spcPct val="100000"/>
              </a:lnSpc>
              <a:spcBef>
                <a:spcPts val="1600"/>
              </a:spcBef>
              <a:spcAft>
                <a:spcPts val="0"/>
              </a:spcAft>
              <a:buClrTx/>
              <a:buSzTx/>
              <a:buFontTx/>
              <a:buNone/>
              <a:tabLst/>
              <a:defRPr/>
            </a:pPr>
            <a:r>
              <a:rPr kumimoji="0" lang="en-GB" sz="1000"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System integration providing security of supply and decarbonisation through expanded fuel flexibility</a:t>
            </a:r>
            <a:endPar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endParaRPr>
          </a:p>
        </p:txBody>
      </p:sp>
      <p:sp>
        <p:nvSpPr>
          <p:cNvPr id="26" name="TextBox 25">
            <a:extLst>
              <a:ext uri="{FF2B5EF4-FFF2-40B4-BE49-F238E27FC236}">
                <a16:creationId xmlns:a16="http://schemas.microsoft.com/office/drawing/2014/main" id="{19B47957-526F-407E-9691-C6A05FC2CFDD}"/>
              </a:ext>
            </a:extLst>
          </p:cNvPr>
          <p:cNvSpPr txBox="1"/>
          <p:nvPr/>
        </p:nvSpPr>
        <p:spPr>
          <a:xfrm>
            <a:off x="4813658" y="2263432"/>
            <a:ext cx="2700000" cy="553998"/>
          </a:xfrm>
          <a:prstGeom prst="rect">
            <a:avLst/>
          </a:prstGeom>
          <a:noFill/>
        </p:spPr>
        <p:txBody>
          <a:bodyPr wrap="square">
            <a:spAutoFit/>
          </a:bodyPr>
          <a:lstStyle/>
          <a:p>
            <a:pPr marL="0" marR="0" lvl="0" indent="0" algn="ctr" defTabSz="1219170" rtl="0" eaLnBrk="1" fontAlgn="base" latinLnBrk="0" hangingPunct="1">
              <a:lnSpc>
                <a:spcPct val="100000"/>
              </a:lnSpc>
              <a:spcBef>
                <a:spcPts val="1600"/>
              </a:spcBef>
              <a:spcAft>
                <a:spcPts val="0"/>
              </a:spcAft>
              <a:buClrTx/>
              <a:buSzTx/>
              <a:buFontTx/>
              <a:buNone/>
              <a:tabLst/>
              <a:defRPr/>
            </a:pPr>
            <a:r>
              <a:rPr kumimoji="0" lang="en-GB" sz="1000"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Fleet improvements towards the most efficient and cost-effective solutions for the energy system</a:t>
            </a:r>
            <a:endPar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endParaRPr>
          </a:p>
        </p:txBody>
      </p:sp>
      <p:sp>
        <p:nvSpPr>
          <p:cNvPr id="28" name="TextBox 27">
            <a:extLst>
              <a:ext uri="{FF2B5EF4-FFF2-40B4-BE49-F238E27FC236}">
                <a16:creationId xmlns:a16="http://schemas.microsoft.com/office/drawing/2014/main" id="{6F4E96C4-9E27-4E5A-A686-3C9E6FFA4D65}"/>
              </a:ext>
            </a:extLst>
          </p:cNvPr>
          <p:cNvSpPr txBox="1"/>
          <p:nvPr/>
        </p:nvSpPr>
        <p:spPr>
          <a:xfrm>
            <a:off x="2134542" y="2172375"/>
            <a:ext cx="2700000" cy="707886"/>
          </a:xfrm>
          <a:prstGeom prst="rect">
            <a:avLst/>
          </a:prstGeom>
          <a:noFill/>
        </p:spPr>
        <p:txBody>
          <a:bodyPr wrap="square">
            <a:spAutoFit/>
          </a:bodyPr>
          <a:lstStyle/>
          <a:p>
            <a:pPr marL="0" marR="0" lvl="0" indent="0" algn="ctr" defTabSz="1219170" rtl="0" eaLnBrk="1" fontAlgn="base" latinLnBrk="0" hangingPunct="1">
              <a:lnSpc>
                <a:spcPct val="100000"/>
              </a:lnSpc>
              <a:spcBef>
                <a:spcPts val="1600"/>
              </a:spcBef>
              <a:spcAft>
                <a:spcPts val="0"/>
              </a:spcAft>
              <a:buClrTx/>
              <a:buSzTx/>
              <a:buFontTx/>
              <a:buNone/>
              <a:tabLst/>
              <a:defRPr/>
            </a:pPr>
            <a:r>
              <a:rPr kumimoji="0" lang="en-GB" sz="1000"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Trustful and clear</a:t>
            </a:r>
            <a:r>
              <a:rPr kumimoji="0" lang="en-GB" sz="1000" b="1" i="0" u="none" strike="noStrike" kern="1200" cap="none" spc="0" normalizeH="0" noProof="0" dirty="0">
                <a:ln>
                  <a:noFill/>
                </a:ln>
                <a:solidFill>
                  <a:srgbClr val="1F497D"/>
                </a:solidFill>
                <a:effectLst/>
                <a:uLnTx/>
                <a:uFillTx/>
                <a:latin typeface="Arial" panose="020B0604020202020204" pitchFamily="34" charset="0"/>
                <a:ea typeface="Times New Roman"/>
                <a:cs typeface="Arial" panose="020B0604020202020204" pitchFamily="34" charset="0"/>
              </a:rPr>
              <a:t> cooperation </a:t>
            </a:r>
            <a:r>
              <a:rPr lang="en-GB" sz="1000" b="1" noProof="0" dirty="0">
                <a:solidFill>
                  <a:srgbClr val="1F497D"/>
                </a:solidFill>
                <a:latin typeface="Arial" panose="020B0604020202020204" pitchFamily="34" charset="0"/>
                <a:ea typeface="Times New Roman"/>
                <a:cs typeface="Arial" panose="020B0604020202020204" pitchFamily="34" charset="0"/>
              </a:rPr>
              <a:t>among the sectors to achieve an affordable and decarbonised </a:t>
            </a:r>
            <a:r>
              <a:rPr kumimoji="0" lang="en-GB" sz="1000"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gas turbine-based solutions</a:t>
            </a:r>
            <a:endParaRPr kumimoji="0" lang="en-GB" sz="1000" b="0"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endParaRPr>
          </a:p>
        </p:txBody>
      </p:sp>
      <p:sp>
        <p:nvSpPr>
          <p:cNvPr id="2" name="TextBox 1">
            <a:extLst>
              <a:ext uri="{FF2B5EF4-FFF2-40B4-BE49-F238E27FC236}">
                <a16:creationId xmlns:a16="http://schemas.microsoft.com/office/drawing/2014/main" id="{B51587C8-B5D9-4FB4-A3BA-9D4EC1B265F8}"/>
              </a:ext>
            </a:extLst>
          </p:cNvPr>
          <p:cNvSpPr txBox="1"/>
          <p:nvPr/>
        </p:nvSpPr>
        <p:spPr>
          <a:xfrm>
            <a:off x="4159124" y="4902852"/>
            <a:ext cx="3871584" cy="307777"/>
          </a:xfrm>
          <a:prstGeom prst="rect">
            <a:avLst/>
          </a:prstGeom>
          <a:noFill/>
        </p:spPr>
        <p:txBody>
          <a:bodyPr wrap="square">
            <a:spAutoFit/>
          </a:bodyPr>
          <a:lstStyle/>
          <a:p>
            <a:pPr marL="0" marR="0" lvl="0" indent="0" algn="ctr" defTabSz="1219170" rtl="0" eaLnBrk="1" fontAlgn="base" latinLnBrk="0" hangingPunct="1">
              <a:lnSpc>
                <a:spcPct val="100000"/>
              </a:lnSpc>
              <a:spcBef>
                <a:spcPts val="0"/>
              </a:spcBef>
              <a:spcAft>
                <a:spcPts val="300"/>
              </a:spcAft>
              <a:buClrTx/>
              <a:buSzTx/>
              <a:buFontTx/>
              <a:buNone/>
              <a:tabLst/>
              <a:defRPr/>
            </a:pPr>
            <a:r>
              <a:rPr kumimoji="0" lang="en-GB" sz="1400" b="1" i="1"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Key Enablers</a:t>
            </a:r>
          </a:p>
        </p:txBody>
      </p:sp>
      <p:graphicFrame>
        <p:nvGraphicFramePr>
          <p:cNvPr id="30" name="Table 29">
            <a:extLst>
              <a:ext uri="{FF2B5EF4-FFF2-40B4-BE49-F238E27FC236}">
                <a16:creationId xmlns:a16="http://schemas.microsoft.com/office/drawing/2014/main" id="{21AB5015-78E3-4137-B314-00C7476D0EED}"/>
              </a:ext>
            </a:extLst>
          </p:cNvPr>
          <p:cNvGraphicFramePr>
            <a:graphicFrameLocks noGrp="1"/>
          </p:cNvGraphicFramePr>
          <p:nvPr>
            <p:extLst>
              <p:ext uri="{D42A27DB-BD31-4B8C-83A1-F6EECF244321}">
                <p14:modId xmlns:p14="http://schemas.microsoft.com/office/powerpoint/2010/main" val="3351764868"/>
              </p:ext>
            </p:extLst>
          </p:nvPr>
        </p:nvGraphicFramePr>
        <p:xfrm>
          <a:off x="1293208" y="179030"/>
          <a:ext cx="10091531" cy="581129"/>
        </p:xfrm>
        <a:graphic>
          <a:graphicData uri="http://schemas.openxmlformats.org/drawingml/2006/table">
            <a:tbl>
              <a:tblPr firstRow="1" firstCol="1" bandRow="1"/>
              <a:tblGrid>
                <a:gridCol w="10091531">
                  <a:extLst>
                    <a:ext uri="{9D8B030D-6E8A-4147-A177-3AD203B41FA5}">
                      <a16:colId xmlns:a16="http://schemas.microsoft.com/office/drawing/2014/main" val="1876182247"/>
                    </a:ext>
                  </a:extLst>
                </a:gridCol>
              </a:tblGrid>
              <a:tr h="581129">
                <a:tc>
                  <a:txBody>
                    <a:bodyPr/>
                    <a:lstStyle/>
                    <a:p>
                      <a:pPr algn="ctr">
                        <a:lnSpc>
                          <a:spcPct val="115000"/>
                        </a:lnSpc>
                        <a:spcBef>
                          <a:spcPts val="300"/>
                        </a:spcBef>
                      </a:pPr>
                      <a:r>
                        <a:rPr lang="en-GB" sz="1500" b="1" dirty="0">
                          <a:solidFill>
                            <a:srgbClr val="1F497D"/>
                          </a:solidFill>
                          <a:effectLst/>
                          <a:latin typeface="Arial" panose="020B0604020202020204" pitchFamily="34" charset="0"/>
                          <a:ea typeface="Times New Roman" panose="02020603050405020304" pitchFamily="18" charset="0"/>
                          <a:cs typeface="Arial" panose="020B0604020202020204" pitchFamily="34" charset="0"/>
                        </a:rPr>
                        <a:t>ETN’s High-Level User Meeting 2021 </a:t>
                      </a:r>
                      <a:endParaRPr lang="en-BE" sz="1500" dirty="0">
                        <a:solidFill>
                          <a:srgbClr val="FF0000"/>
                        </a:solidFill>
                        <a:effectLst/>
                        <a:latin typeface="Arial" panose="020B0604020202020204" pitchFamily="34" charset="0"/>
                        <a:ea typeface="Times New Roman" panose="02020603050405020304" pitchFamily="18" charset="0"/>
                        <a:cs typeface="Times New Roman" panose="02020603050405020304" pitchFamily="18" charset="0"/>
                      </a:endParaRPr>
                    </a:p>
                    <a:p>
                      <a:pPr algn="ctr">
                        <a:lnSpc>
                          <a:spcPct val="115000"/>
                        </a:lnSpc>
                        <a:spcAft>
                          <a:spcPts val="300"/>
                        </a:spcAft>
                      </a:pPr>
                      <a:r>
                        <a:rPr lang="en-GB" sz="1200" i="1" dirty="0">
                          <a:solidFill>
                            <a:srgbClr val="1F497D"/>
                          </a:solidFill>
                          <a:effectLst/>
                          <a:latin typeface="Arial" panose="020B0604020202020204" pitchFamily="34" charset="0"/>
                          <a:ea typeface="Times New Roman" panose="02020603050405020304" pitchFamily="18" charset="0"/>
                          <a:cs typeface="Arial" panose="020B0604020202020204" pitchFamily="34" charset="0"/>
                        </a:rPr>
                        <a:t>“Operational optimisation and technology development needs for the transition to a carbon-neutral society”</a:t>
                      </a:r>
                      <a:endParaRPr lang="en-BE" sz="1200" dirty="0">
                        <a:solidFill>
                          <a:srgbClr val="1F497D"/>
                        </a:solidFill>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lnL>
                      <a:noFill/>
                    </a:lnL>
                    <a:lnR>
                      <a:noFill/>
                    </a:lnR>
                    <a:lnT>
                      <a:noFill/>
                    </a:lnT>
                    <a:lnB>
                      <a:noFill/>
                    </a:lnB>
                    <a:solidFill>
                      <a:schemeClr val="bg1">
                        <a:lumMod val="95000"/>
                      </a:schemeClr>
                    </a:solidFill>
                  </a:tcPr>
                </a:tc>
                <a:extLst>
                  <a:ext uri="{0D108BD9-81ED-4DB2-BD59-A6C34878D82A}">
                    <a16:rowId xmlns:a16="http://schemas.microsoft.com/office/drawing/2014/main" val="3938961739"/>
                  </a:ext>
                </a:extLst>
              </a:tr>
            </a:tbl>
          </a:graphicData>
        </a:graphic>
      </p:graphicFrame>
      <p:sp>
        <p:nvSpPr>
          <p:cNvPr id="3" name="TextBox 2">
            <a:extLst>
              <a:ext uri="{FF2B5EF4-FFF2-40B4-BE49-F238E27FC236}">
                <a16:creationId xmlns:a16="http://schemas.microsoft.com/office/drawing/2014/main" id="{00B1CAE5-E998-4B91-BC31-089D8407EC10}"/>
              </a:ext>
            </a:extLst>
          </p:cNvPr>
          <p:cNvSpPr txBox="1"/>
          <p:nvPr/>
        </p:nvSpPr>
        <p:spPr>
          <a:xfrm>
            <a:off x="345989" y="1932326"/>
            <a:ext cx="1350075" cy="687306"/>
          </a:xfrm>
          <a:prstGeom prst="rect">
            <a:avLst/>
          </a:prstGeom>
        </p:spPr>
        <p:txBody>
          <a:bodyPr vert="horz" wrap="square" lIns="91440" tIns="45720" rIns="91440" bIns="45720" rtlCol="0" anchor="ctr">
            <a:normAutofit/>
          </a:bodyPr>
          <a:lstStyle/>
          <a:p>
            <a:pPr algn="l"/>
            <a:endParaRPr lang="en-BE" sz="3200" dirty="0">
              <a:solidFill>
                <a:schemeClr val="bg1"/>
              </a:solidFill>
              <a:latin typeface="Arial" panose="020B06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DD8827F3-B5A7-4640-B783-6693337BB9F0}"/>
              </a:ext>
            </a:extLst>
          </p:cNvPr>
          <p:cNvSpPr txBox="1"/>
          <p:nvPr/>
        </p:nvSpPr>
        <p:spPr>
          <a:xfrm>
            <a:off x="428368" y="1895176"/>
            <a:ext cx="1011368" cy="920511"/>
          </a:xfrm>
          <a:prstGeom prst="rect">
            <a:avLst/>
          </a:prstGeom>
        </p:spPr>
        <p:txBody>
          <a:bodyPr vert="horz" wrap="square" lIns="91440" tIns="45720" rIns="91440" bIns="45720" rtlCol="0" anchor="ctr">
            <a:normAutofit/>
          </a:bodyPr>
          <a:lstStyle/>
          <a:p>
            <a:pPr algn="l"/>
            <a:endParaRPr lang="en-BE" sz="3200" dirty="0">
              <a:solidFill>
                <a:schemeClr val="bg1"/>
              </a:solidFill>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DCD3488B-C2C0-4B85-8B64-068713801276}"/>
              </a:ext>
            </a:extLst>
          </p:cNvPr>
          <p:cNvSpPr txBox="1"/>
          <p:nvPr/>
        </p:nvSpPr>
        <p:spPr>
          <a:xfrm>
            <a:off x="247135" y="1812850"/>
            <a:ext cx="1350075" cy="1038126"/>
          </a:xfrm>
          <a:prstGeom prst="rect">
            <a:avLst/>
          </a:prstGeom>
        </p:spPr>
        <p:txBody>
          <a:bodyPr vert="horz" wrap="square" lIns="91440" tIns="45720" rIns="91440" bIns="45720" rtlCol="0" anchor="ctr">
            <a:normAutofit fontScale="85000" lnSpcReduction="10000"/>
          </a:bodyPr>
          <a:lstStyle/>
          <a:p>
            <a:pPr algn="l"/>
            <a:r>
              <a:rPr kumimoji="0" lang="en-GB" sz="3200" b="1" i="0" u="none" strike="noStrike" kern="1200" cap="none" spc="0" normalizeH="0" baseline="0" noProof="0" dirty="0">
                <a:ln>
                  <a:noFill/>
                </a:ln>
                <a:solidFill>
                  <a:srgbClr val="1F497D"/>
                </a:solidFill>
                <a:effectLst/>
                <a:uLnTx/>
                <a:uFillTx/>
                <a:latin typeface="Arial" panose="020B0604020202020204" pitchFamily="34" charset="0"/>
                <a:ea typeface="Times New Roman"/>
                <a:cs typeface="Arial" panose="020B0604020202020204" pitchFamily="34" charset="0"/>
              </a:rPr>
              <a:t>What’s new? </a:t>
            </a:r>
            <a:endParaRPr lang="en-BE" sz="3200" dirty="0">
              <a:solidFill>
                <a:schemeClr val="bg1"/>
              </a:solidFill>
              <a:latin typeface="Arial" panose="020B0604020202020204" pitchFamily="34" charset="0"/>
              <a:cs typeface="Arial" panose="020B0604020202020204" pitchFamily="34" charset="0"/>
            </a:endParaRPr>
          </a:p>
        </p:txBody>
      </p:sp>
      <p:sp>
        <p:nvSpPr>
          <p:cNvPr id="12" name="TextBox 11">
            <a:extLst>
              <a:ext uri="{FF2B5EF4-FFF2-40B4-BE49-F238E27FC236}">
                <a16:creationId xmlns:a16="http://schemas.microsoft.com/office/drawing/2014/main" id="{C2D58329-56FA-4C9B-895E-DD7078AE023D}"/>
              </a:ext>
            </a:extLst>
          </p:cNvPr>
          <p:cNvSpPr txBox="1"/>
          <p:nvPr/>
        </p:nvSpPr>
        <p:spPr>
          <a:xfrm>
            <a:off x="10478530" y="1122027"/>
            <a:ext cx="1122377" cy="1129230"/>
          </a:xfrm>
          <a:prstGeom prst="rect">
            <a:avLst/>
          </a:prstGeom>
        </p:spPr>
        <p:txBody>
          <a:bodyPr vert="horz" wrap="square" lIns="91440" tIns="45720" rIns="91440" bIns="45720" rtlCol="0" anchor="ctr">
            <a:normAutofit/>
          </a:bodyPr>
          <a:lstStyle/>
          <a:p>
            <a:pPr algn="l"/>
            <a:r>
              <a:rPr lang="en-GB" sz="3200" dirty="0">
                <a:solidFill>
                  <a:schemeClr val="bg1"/>
                </a:solidFill>
                <a:latin typeface="Arial" panose="020B0604020202020204" pitchFamily="34" charset="0"/>
                <a:cs typeface="Arial" panose="020B0604020202020204" pitchFamily="34" charset="0"/>
              </a:rPr>
              <a:t>In</a:t>
            </a:r>
            <a:endParaRPr lang="en-BE" sz="32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05995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5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4"/>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5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51"/>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animBg="1"/>
      <p:bldP spid="22" grpId="0" animBg="1"/>
      <p:bldP spid="40" grpId="0" animBg="1"/>
      <p:bldP spid="9" grpId="0"/>
      <p:bldP spid="10" grpId="0"/>
      <p:bldP spid="11" grpId="0"/>
      <p:bldP spid="43" grpId="0"/>
      <p:bldP spid="13" grpId="0"/>
      <p:bldP spid="47" grpId="0"/>
      <p:bldP spid="14" grpId="0"/>
      <p:bldP spid="15" grpId="0"/>
      <p:bldP spid="50" grpId="0"/>
      <p:bldP spid="51" grpId="0"/>
      <p:bldP spid="17" grpId="0"/>
      <p:bldP spid="18" grpId="0"/>
      <p:bldP spid="19" grpId="0"/>
      <p:bldP spid="55" grpId="0"/>
      <p:bldP spid="20" grpId="0"/>
      <p:bldP spid="23" grpId="0"/>
      <p:bldP spid="26" grpId="0"/>
      <p:bldP spid="28" grpId="0"/>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13CB96-7D0B-4F93-BCA6-B01B32B745A9}"/>
              </a:ext>
            </a:extLst>
          </p:cNvPr>
          <p:cNvSpPr>
            <a:spLocks noGrp="1"/>
          </p:cNvSpPr>
          <p:nvPr>
            <p:ph type="title"/>
          </p:nvPr>
        </p:nvSpPr>
        <p:spPr>
          <a:xfrm>
            <a:off x="979851" y="217977"/>
            <a:ext cx="10972800" cy="1143000"/>
          </a:xfrm>
        </p:spPr>
        <p:txBody>
          <a:bodyPr>
            <a:noAutofit/>
          </a:bodyPr>
          <a:lstStyle/>
          <a:p>
            <a:r>
              <a:rPr lang="en-GB" sz="3600" dirty="0"/>
              <a:t>Identified technology development requirements</a:t>
            </a:r>
            <a:endParaRPr lang="en-BE" sz="3600" dirty="0"/>
          </a:p>
        </p:txBody>
      </p:sp>
      <p:sp>
        <p:nvSpPr>
          <p:cNvPr id="3" name="Slide Number Placeholder 2">
            <a:extLst>
              <a:ext uri="{FF2B5EF4-FFF2-40B4-BE49-F238E27FC236}">
                <a16:creationId xmlns:a16="http://schemas.microsoft.com/office/drawing/2014/main" id="{C8BF8A6A-D8C0-4377-A7E4-E6E1FE5979B9}"/>
              </a:ext>
            </a:extLst>
          </p:cNvPr>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B9537F1-7D83-4792-9725-188983C6BEB7}" type="slidenum">
              <a:rPr kumimoji="0" lang="en-GB" altLang="en-US" sz="1867" b="0" i="0" u="none" strike="noStrike" kern="1200" cap="none" spc="0" normalizeH="0" baseline="0" noProof="0" smtClean="0">
                <a:ln>
                  <a:noFill/>
                </a:ln>
                <a:solidFill>
                  <a:srgbClr val="FFFFFF"/>
                </a:solidFill>
                <a:effectLst/>
                <a:uLnTx/>
                <a:uFillTx/>
                <a:latin typeface="Arial" panose="020B060402020202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altLang="en-US" sz="1867" b="0" i="0" u="none" strike="noStrike" kern="1200" cap="none" spc="0" normalizeH="0" baseline="0" noProof="0" dirty="0">
              <a:ln>
                <a:noFill/>
              </a:ln>
              <a:solidFill>
                <a:srgbClr val="FFFFFF"/>
              </a:solidFill>
              <a:effectLst/>
              <a:uLnTx/>
              <a:uFillTx/>
              <a:latin typeface="Arial" panose="020B0604020202020204" pitchFamily="34" charset="0"/>
              <a:ea typeface="+mn-ea"/>
              <a:cs typeface="+mn-cs"/>
            </a:endParaRPr>
          </a:p>
        </p:txBody>
      </p:sp>
      <p:sp>
        <p:nvSpPr>
          <p:cNvPr id="4" name="TextBox 3">
            <a:extLst>
              <a:ext uri="{FF2B5EF4-FFF2-40B4-BE49-F238E27FC236}">
                <a16:creationId xmlns:a16="http://schemas.microsoft.com/office/drawing/2014/main" id="{5FED05D0-6D7C-493C-8DC0-2FC4C37F20F5}"/>
              </a:ext>
            </a:extLst>
          </p:cNvPr>
          <p:cNvSpPr txBox="1"/>
          <p:nvPr/>
        </p:nvSpPr>
        <p:spPr>
          <a:xfrm>
            <a:off x="1175657" y="1628801"/>
            <a:ext cx="10276931" cy="4276568"/>
          </a:xfrm>
          <a:prstGeom prst="rect">
            <a:avLst/>
          </a:prstGeom>
        </p:spPr>
        <p:txBody>
          <a:bodyPr vert="horz" wrap="square" lIns="91440" tIns="45720" rIns="91440" bIns="45720" rtlCol="0" anchor="ctr">
            <a:normAutofit fontScale="92500" lnSpcReduction="20000"/>
          </a:bodyPr>
          <a:lstStyle/>
          <a:p>
            <a:pPr marL="417150" marR="0" lvl="0" indent="-342900" algn="l" defTabSz="914400" rtl="0" eaLnBrk="1" fontAlgn="auto" latinLnBrk="0" hangingPunct="1">
              <a:lnSpc>
                <a:spcPct val="110000"/>
              </a:lnSpc>
              <a:spcBef>
                <a:spcPts val="0"/>
              </a:spcBef>
              <a:spcAft>
                <a:spcPts val="800"/>
              </a:spcAft>
              <a:buClrTx/>
              <a:buSzTx/>
              <a:buFont typeface="+mj-lt"/>
              <a:buAutoNum type="arabicPeriod"/>
              <a:tabLst/>
              <a:defRPr/>
            </a:pPr>
            <a:r>
              <a:rPr kumimoji="0" lang="en-GB" sz="1800" b="0" i="0" u="none" strike="noStrike" kern="1200" cap="none" spc="0" normalizeH="0" baseline="0" noProof="0" dirty="0">
                <a:ln>
                  <a:noFill/>
                </a:ln>
                <a:solidFill>
                  <a:srgbClr val="1F497D"/>
                </a:solidFill>
                <a:effectLst/>
                <a:uLnTx/>
                <a:uFillTx/>
                <a:latin typeface="Arial" panose="020B0604020202020204" pitchFamily="34" charset="0"/>
                <a:ea typeface="Calibri" panose="020F0502020204030204" pitchFamily="34" charset="0"/>
                <a:cs typeface="Arial" panose="020B0604020202020204" pitchFamily="34" charset="0"/>
              </a:rPr>
              <a:t>Provide short-term engine specific retrofit solutions to enable a safe, flexible and reliable operation with fuels that contain up to 30% hydrogen. Launch a gas turbine specific upgrade package to operate with 100% H</a:t>
            </a:r>
            <a:r>
              <a:rPr kumimoji="0" lang="en-GB" sz="1800" b="0" i="0" u="none" strike="noStrike" kern="1200" cap="none" spc="0" normalizeH="0" baseline="-25000" noProof="0" dirty="0">
                <a:ln>
                  <a:noFill/>
                </a:ln>
                <a:solidFill>
                  <a:srgbClr val="1F497D"/>
                </a:solidFill>
                <a:effectLst/>
                <a:uLnTx/>
                <a:uFillTx/>
                <a:latin typeface="Arial" panose="020B0604020202020204" pitchFamily="34" charset="0"/>
                <a:ea typeface="Calibri" panose="020F0502020204030204" pitchFamily="34" charset="0"/>
                <a:cs typeface="Arial" panose="020B0604020202020204" pitchFamily="34" charset="0"/>
              </a:rPr>
              <a:t>2</a:t>
            </a:r>
            <a:r>
              <a:rPr kumimoji="0" lang="en-GB" sz="1800" b="0" i="0" u="none" strike="noStrike" kern="1200" cap="none" spc="0" normalizeH="0" baseline="0" noProof="0" dirty="0">
                <a:ln>
                  <a:noFill/>
                </a:ln>
                <a:solidFill>
                  <a:srgbClr val="1F497D"/>
                </a:solidFill>
                <a:effectLst/>
                <a:uLnTx/>
                <a:uFillTx/>
                <a:latin typeface="Arial" panose="020B0604020202020204" pitchFamily="34" charset="0"/>
                <a:ea typeface="Calibri" panose="020F0502020204030204" pitchFamily="34" charset="0"/>
                <a:cs typeface="Arial" panose="020B0604020202020204" pitchFamily="34" charset="0"/>
              </a:rPr>
              <a:t> in 2030 without significant increase in the NOx emissions and maintaining the plant’s performance.</a:t>
            </a:r>
          </a:p>
          <a:p>
            <a:pPr marL="417150" marR="0" lvl="0" indent="-342900" algn="l" defTabSz="914400" rtl="0" eaLnBrk="1" fontAlgn="auto" latinLnBrk="0" hangingPunct="1">
              <a:lnSpc>
                <a:spcPct val="110000"/>
              </a:lnSpc>
              <a:spcBef>
                <a:spcPts val="0"/>
              </a:spcBef>
              <a:spcAft>
                <a:spcPts val="800"/>
              </a:spcAft>
              <a:buClrTx/>
              <a:buSzTx/>
              <a:buFont typeface="+mj-lt"/>
              <a:buAutoNum type="arabicPeriod"/>
              <a:tabLst/>
              <a:defRPr/>
            </a:pPr>
            <a:endParaRPr kumimoji="0" lang="en-BE" sz="1800" b="0" i="0" u="none" strike="noStrike" kern="1200" cap="none" spc="0" normalizeH="0" baseline="0" noProof="0" dirty="0">
              <a:ln>
                <a:noFill/>
              </a:ln>
              <a:solidFill>
                <a:srgbClr val="1F497D"/>
              </a:solidFill>
              <a:effectLst/>
              <a:uLnTx/>
              <a:uFillTx/>
              <a:latin typeface="Arial" panose="020B0604020202020204" pitchFamily="34" charset="0"/>
              <a:ea typeface="Calibri" panose="020F0502020204030204" pitchFamily="34" charset="0"/>
              <a:cs typeface="Arial" panose="020B0604020202020204" pitchFamily="34" charset="0"/>
            </a:endParaRPr>
          </a:p>
          <a:p>
            <a:pPr marL="417150" marR="0" lvl="0" indent="-342900" algn="l" defTabSz="914400" rtl="0" eaLnBrk="1" fontAlgn="auto" latinLnBrk="0" hangingPunct="1">
              <a:lnSpc>
                <a:spcPct val="110000"/>
              </a:lnSpc>
              <a:spcBef>
                <a:spcPts val="0"/>
              </a:spcBef>
              <a:spcAft>
                <a:spcPts val="800"/>
              </a:spcAft>
              <a:buClrTx/>
              <a:buSzTx/>
              <a:buFont typeface="+mj-lt"/>
              <a:buAutoNum type="arabicPeriod"/>
              <a:tabLst/>
              <a:defRPr/>
            </a:pPr>
            <a:r>
              <a:rPr kumimoji="0" lang="en-GB" sz="1800" b="0" i="0" u="none" strike="noStrike" kern="1200" cap="none" spc="0" normalizeH="0" baseline="0" noProof="0" dirty="0">
                <a:ln>
                  <a:noFill/>
                </a:ln>
                <a:solidFill>
                  <a:srgbClr val="1F497D"/>
                </a:solidFill>
                <a:effectLst/>
                <a:uLnTx/>
                <a:uFillTx/>
                <a:latin typeface="Arial" panose="020B0604020202020204" pitchFamily="34" charset="0"/>
                <a:ea typeface="Calibri" panose="020F0502020204030204" pitchFamily="34" charset="0"/>
                <a:cs typeface="Arial" panose="020B0604020202020204" pitchFamily="34" charset="0"/>
              </a:rPr>
              <a:t>Provide a life time extension programme for plant specific gas turbines guaranteeing safe operation and optimised performance. It will involve life time assessment of critical components including advanced component repair to reduce material resources and costs of ownership.</a:t>
            </a:r>
          </a:p>
          <a:p>
            <a:pPr marL="417150" marR="0" lvl="0" indent="-342900" algn="l" defTabSz="914400" rtl="0" eaLnBrk="1" fontAlgn="auto" latinLnBrk="0" hangingPunct="1">
              <a:lnSpc>
                <a:spcPct val="110000"/>
              </a:lnSpc>
              <a:spcBef>
                <a:spcPts val="0"/>
              </a:spcBef>
              <a:spcAft>
                <a:spcPts val="800"/>
              </a:spcAft>
              <a:buClrTx/>
              <a:buSzTx/>
              <a:buFont typeface="+mj-lt"/>
              <a:buAutoNum type="arabicPeriod"/>
              <a:tabLst/>
              <a:defRPr/>
            </a:pPr>
            <a:endParaRPr kumimoji="0" lang="en-BE" sz="1800" b="0" i="0" u="none" strike="noStrike" kern="1200" cap="none" spc="0" normalizeH="0" baseline="0" noProof="0" dirty="0">
              <a:ln>
                <a:noFill/>
              </a:ln>
              <a:solidFill>
                <a:srgbClr val="1F497D"/>
              </a:solidFill>
              <a:effectLst/>
              <a:uLnTx/>
              <a:uFillTx/>
              <a:latin typeface="Arial" panose="020B0604020202020204" pitchFamily="34" charset="0"/>
              <a:ea typeface="Calibri" panose="020F0502020204030204" pitchFamily="34" charset="0"/>
              <a:cs typeface="Arial" panose="020B0604020202020204" pitchFamily="34" charset="0"/>
            </a:endParaRPr>
          </a:p>
          <a:p>
            <a:pPr marL="417150" marR="0" lvl="0" indent="-342900" algn="l" defTabSz="914400" rtl="0" eaLnBrk="1" fontAlgn="auto" latinLnBrk="0" hangingPunct="1">
              <a:lnSpc>
                <a:spcPct val="110000"/>
              </a:lnSpc>
              <a:spcBef>
                <a:spcPts val="0"/>
              </a:spcBef>
              <a:spcAft>
                <a:spcPts val="800"/>
              </a:spcAft>
              <a:buClrTx/>
              <a:buSzTx/>
              <a:buFont typeface="+mj-lt"/>
              <a:buAutoNum type="arabicPeriod"/>
              <a:tabLst/>
              <a:defRPr/>
            </a:pPr>
            <a:r>
              <a:rPr kumimoji="0" lang="en-GB" sz="1800" b="0" i="0" u="none" strike="noStrike" kern="1200" cap="none" spc="0" normalizeH="0" baseline="0" noProof="0" dirty="0">
                <a:ln>
                  <a:noFill/>
                </a:ln>
                <a:solidFill>
                  <a:srgbClr val="1F497D"/>
                </a:solidFill>
                <a:effectLst/>
                <a:uLnTx/>
                <a:uFillTx/>
                <a:latin typeface="Arial" panose="020B0604020202020204" pitchFamily="34" charset="0"/>
                <a:ea typeface="Calibri" panose="020F0502020204030204" pitchFamily="34" charset="0"/>
                <a:cs typeface="Arial" panose="020B0604020202020204" pitchFamily="34" charset="0"/>
              </a:rPr>
              <a:t>Optimise power plant operation and maintenance through better use of digitisation and analytics. Combine analytics with engineering knowledge to reduce the operational costs and increase of  plant’s overall performance. </a:t>
            </a:r>
          </a:p>
          <a:p>
            <a:pPr marL="417150" marR="0" lvl="0" indent="-342900" algn="l" defTabSz="914400" rtl="0" eaLnBrk="1" fontAlgn="auto" latinLnBrk="0" hangingPunct="1">
              <a:lnSpc>
                <a:spcPct val="110000"/>
              </a:lnSpc>
              <a:spcBef>
                <a:spcPts val="0"/>
              </a:spcBef>
              <a:spcAft>
                <a:spcPts val="800"/>
              </a:spcAft>
              <a:buClrTx/>
              <a:buSzTx/>
              <a:buFont typeface="+mj-lt"/>
              <a:buAutoNum type="arabicPeriod"/>
              <a:tabLst/>
              <a:defRPr/>
            </a:pPr>
            <a:endParaRPr kumimoji="0" lang="en-GB" sz="1800" b="0" i="0" u="none" strike="noStrike" kern="1200" cap="none" spc="0" normalizeH="0" baseline="0" noProof="0" dirty="0">
              <a:ln>
                <a:noFill/>
              </a:ln>
              <a:solidFill>
                <a:srgbClr val="1F497D"/>
              </a:solidFill>
              <a:effectLst/>
              <a:uLnTx/>
              <a:uFillTx/>
              <a:latin typeface="Arial" panose="020B0604020202020204" pitchFamily="34" charset="0"/>
              <a:ea typeface="Calibri" panose="020F0502020204030204" pitchFamily="34" charset="0"/>
              <a:cs typeface="Arial" panose="020B0604020202020204" pitchFamily="34" charset="0"/>
            </a:endParaRPr>
          </a:p>
          <a:p>
            <a:pPr marL="417150" marR="0" lvl="0" indent="-342900" algn="l" defTabSz="914400" rtl="0" eaLnBrk="1" fontAlgn="auto" latinLnBrk="0" hangingPunct="1">
              <a:lnSpc>
                <a:spcPct val="110000"/>
              </a:lnSpc>
              <a:spcBef>
                <a:spcPts val="0"/>
              </a:spcBef>
              <a:spcAft>
                <a:spcPts val="800"/>
              </a:spcAft>
              <a:buClrTx/>
              <a:buSzTx/>
              <a:buFont typeface="+mj-lt"/>
              <a:buAutoNum type="arabicPeriod"/>
              <a:tabLst/>
              <a:defRPr/>
            </a:pPr>
            <a:r>
              <a:rPr kumimoji="0" lang="en-GB" sz="1800" b="0" i="0" u="none" strike="noStrike" kern="1200" cap="none" spc="0" normalizeH="0" baseline="0" noProof="0" dirty="0">
                <a:ln>
                  <a:noFill/>
                </a:ln>
                <a:solidFill>
                  <a:srgbClr val="1F497D"/>
                </a:solidFill>
                <a:effectLst/>
                <a:uLnTx/>
                <a:uFillTx/>
                <a:latin typeface="Arial" panose="020B0604020202020204" pitchFamily="34" charset="0"/>
                <a:ea typeface="Calibri" panose="020F0502020204030204" pitchFamily="34" charset="0"/>
                <a:cs typeface="Arial" panose="020B0604020202020204" pitchFamily="34" charset="0"/>
              </a:rPr>
              <a:t>Develop gas turbine specific upgrade packages enabling operation with other low carbon fuels: e.g. biofuel (short term) and ammonia (long term).</a:t>
            </a:r>
            <a:endParaRPr kumimoji="0" lang="en-BE" sz="1800" b="0" i="0" u="none" strike="noStrike" kern="1200" cap="none" spc="0" normalizeH="0" baseline="0" noProof="0" dirty="0">
              <a:ln>
                <a:noFill/>
              </a:ln>
              <a:solidFill>
                <a:srgbClr val="1F497D"/>
              </a:solidFill>
              <a:effectLst/>
              <a:uLnTx/>
              <a:uFillTx/>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66575736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duuYE_pxQoebNWaLUTOBmg"/>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duuYE_pxQoebNWaLUTOBmg"/>
</p:tagLst>
</file>

<file path=ppt/theme/theme1.xml><?xml version="1.0" encoding="utf-8"?>
<a:theme xmlns:a="http://schemas.openxmlformats.org/drawingml/2006/main" name="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lgn="l">
          <a:defRPr sz="3200" dirty="0" smtClean="0">
            <a:solidFill>
              <a:schemeClr val="bg1"/>
            </a:solidFill>
            <a:latin typeface="Arial" panose="020B0604020202020204" pitchFamily="34" charset="0"/>
            <a:cs typeface="Arial" panose="020B0604020202020204" pitchFamily="34" charset="0"/>
          </a:defRPr>
        </a:defPPr>
      </a:lstStyle>
    </a:txDef>
  </a:objectDefaults>
  <a:extraClrSchemeLst/>
</a:theme>
</file>

<file path=ppt/theme/theme2.xml><?xml version="1.0" encoding="utf-8"?>
<a:theme xmlns:a="http://schemas.openxmlformats.org/drawingml/2006/main" name="1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lgn="l">
          <a:defRPr sz="3200" dirty="0" smtClean="0">
            <a:solidFill>
              <a:schemeClr val="bg1"/>
            </a:solidFill>
            <a:latin typeface="Arial" panose="020B0604020202020204" pitchFamily="34" charset="0"/>
            <a:cs typeface="Arial" panose="020B0604020202020204" pitchFamily="34" charset="0"/>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735</Words>
  <Application>Microsoft Office PowerPoint</Application>
  <PresentationFormat>Widescreen</PresentationFormat>
  <Paragraphs>118</Paragraphs>
  <Slides>4</Slides>
  <Notes>2</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4</vt:i4>
      </vt:variant>
    </vt:vector>
  </HeadingPairs>
  <TitlesOfParts>
    <vt:vector size="12" baseType="lpstr">
      <vt:lpstr>Arial</vt:lpstr>
      <vt:lpstr>Calibri</vt:lpstr>
      <vt:lpstr>GE Inspira Sans</vt:lpstr>
      <vt:lpstr>Verdana</vt:lpstr>
      <vt:lpstr>Wingdings</vt:lpstr>
      <vt:lpstr>9_Office Theme</vt:lpstr>
      <vt:lpstr>10_Office Theme</vt:lpstr>
      <vt:lpstr>Diapositiva de think-cell</vt:lpstr>
      <vt:lpstr>PowerPoint Presentation</vt:lpstr>
      <vt:lpstr>PowerPoint Presentation</vt:lpstr>
      <vt:lpstr>PowerPoint Presentation</vt:lpstr>
      <vt:lpstr>Identified technology development requirements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Simon Gianordoli (ETN)</dc:creator>
  <cp:lastModifiedBy>Simon Gianordoli (ETN)</cp:lastModifiedBy>
  <cp:revision>35</cp:revision>
  <cp:lastPrinted>2021-10-15T06:55:51Z</cp:lastPrinted>
  <dcterms:created xsi:type="dcterms:W3CDTF">2021-10-04T10:05:27Z</dcterms:created>
  <dcterms:modified xsi:type="dcterms:W3CDTF">2021-10-26T14:39:24Z</dcterms:modified>
</cp:coreProperties>
</file>