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10"/>
  </p:notesMasterIdLst>
  <p:sldIdLst>
    <p:sldId id="261" r:id="rId7"/>
    <p:sldId id="25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37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F7114-2367-481B-B9A2-5253C8DEB615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D459A-4E8A-4D40-B92D-34FD17E338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0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9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0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23950" y="307975"/>
            <a:ext cx="76073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536700" y="2137131"/>
            <a:ext cx="7607300" cy="3842944"/>
          </a:xfrm>
        </p:spPr>
        <p:txBody>
          <a:bodyPr>
            <a:normAutofit/>
          </a:bodyPr>
          <a:lstStyle/>
          <a:p>
            <a:pPr algn="l"/>
            <a:r>
              <a:rPr lang="nl-NL" sz="2400" dirty="0" err="1" smtClean="0">
                <a:solidFill>
                  <a:srgbClr val="294D7B"/>
                </a:solidFill>
                <a:latin typeface="Arial"/>
                <a:cs typeface="Arial"/>
              </a:rPr>
              <a:t>bodytext</a:t>
            </a:r>
            <a:endParaRPr lang="nl-NL" sz="2400" dirty="0">
              <a:solidFill>
                <a:srgbClr val="294D7B"/>
              </a:solidFill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43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89129" y="4037511"/>
            <a:ext cx="3602737" cy="2131524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53000">
                <a:schemeClr val="tx2"/>
              </a:gs>
              <a:gs pos="100000">
                <a:srgbClr val="000090"/>
              </a:gs>
            </a:gsLst>
            <a:lin ang="31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23950" y="307975"/>
            <a:ext cx="7607300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06" y="4103128"/>
            <a:ext cx="2672437" cy="1946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29" y="1685458"/>
            <a:ext cx="3602737" cy="21579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433" y="4037511"/>
            <a:ext cx="3616123" cy="21315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599" y="1685458"/>
            <a:ext cx="3602736" cy="2157984"/>
          </a:xfrm>
          <a:prstGeom prst="rect">
            <a:avLst/>
          </a:prstGeom>
        </p:spPr>
      </p:pic>
      <p:pic>
        <p:nvPicPr>
          <p:cNvPr id="20" name="Afbeelding 19" descr="LOGO-ETN_GLOBAL_mediu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914949" y="307975"/>
            <a:ext cx="58674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Contact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914650" y="2540000"/>
            <a:ext cx="5867999" cy="3333750"/>
          </a:xfrm>
        </p:spPr>
        <p:txBody>
          <a:bodyPr>
            <a:normAutofit/>
          </a:bodyPr>
          <a:lstStyle/>
          <a:p>
            <a:r>
              <a:rPr lang="en-GB" sz="4800" b="1" baseline="30000" dirty="0" smtClean="0">
                <a:solidFill>
                  <a:schemeClr val="tx1"/>
                </a:solidFill>
                <a:latin typeface="Arial Bold"/>
                <a:cs typeface="Arial Bold"/>
              </a:rPr>
              <a:t>ETN </a:t>
            </a:r>
            <a:r>
              <a:rPr lang="en-GB" sz="4800" b="1" baseline="30000" dirty="0" err="1" smtClean="0">
                <a:solidFill>
                  <a:schemeClr val="tx1"/>
                </a:solidFill>
                <a:latin typeface="Arial Bold"/>
                <a:cs typeface="Arial Bold"/>
              </a:rPr>
              <a:t>a.i.s.b.l</a:t>
            </a:r>
            <a:endParaRPr lang="en-GB" sz="4800" b="1" baseline="30000" dirty="0" smtClean="0">
              <a:solidFill>
                <a:schemeClr val="tx1"/>
              </a:solidFill>
              <a:latin typeface="Arial Bold"/>
              <a:cs typeface="Arial Bold"/>
            </a:endParaRPr>
          </a:p>
          <a:p>
            <a:r>
              <a:rPr lang="en-GB" sz="2400" baseline="30000" dirty="0" err="1">
                <a:solidFill>
                  <a:srgbClr val="002A5C"/>
                </a:solidFill>
              </a:rPr>
              <a:t>Chaussée</a:t>
            </a:r>
            <a:r>
              <a:rPr lang="en-GB" sz="2400" baseline="30000" dirty="0">
                <a:solidFill>
                  <a:srgbClr val="002A5C"/>
                </a:solidFill>
              </a:rPr>
              <a:t> de Charleroi 146-148/20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1060 Brussels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Belgium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Tel: +32 (0)2 646 15 77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 </a:t>
            </a:r>
            <a:r>
              <a:rPr lang="de-DE" sz="2400" baseline="30000" dirty="0" smtClean="0">
                <a:solidFill>
                  <a:srgbClr val="002A5C"/>
                </a:solidFill>
              </a:rPr>
              <a:t>info@etn.global </a:t>
            </a:r>
          </a:p>
          <a:p>
            <a:r>
              <a:rPr lang="de-DE" sz="2400" baseline="30000" dirty="0" smtClean="0">
                <a:solidFill>
                  <a:srgbClr val="002A5C"/>
                </a:solidFill>
              </a:rPr>
              <a:t>www.etn.global</a:t>
            </a:r>
            <a:endParaRPr lang="en-GB" sz="2400" dirty="0">
              <a:solidFill>
                <a:srgbClr val="002A5C"/>
              </a:solidFill>
              <a:latin typeface="Arial"/>
              <a:cs typeface="Arial"/>
            </a:endParaRPr>
          </a:p>
        </p:txBody>
      </p:sp>
      <p:pic>
        <p:nvPicPr>
          <p:cNvPr id="13" name="Afbeelding 12" descr="LOGO-ETN_GLOBAL_medi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241</TotalTime>
  <Words>25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2_Office Theme</vt:lpstr>
      <vt:lpstr>1_Office Theme</vt:lpstr>
      <vt:lpstr>Header</vt:lpstr>
      <vt:lpstr>PowerPoint Presentation</vt:lpstr>
      <vt:lpstr>Contact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Thibault</dc:creator>
  <cp:lastModifiedBy>Noora</cp:lastModifiedBy>
  <cp:revision>62</cp:revision>
  <dcterms:created xsi:type="dcterms:W3CDTF">2010-04-12T23:12:02Z</dcterms:created>
  <dcterms:modified xsi:type="dcterms:W3CDTF">2018-06-06T09:11:41Z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