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3"/>
  </p:notesMasterIdLst>
  <p:handoutMasterIdLst>
    <p:handoutMasterId r:id="rId4"/>
  </p:handoutMasterIdLst>
  <p:sldIdLst>
    <p:sldId id="470" r:id="rId2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25" autoAdjust="0"/>
    <p:restoredTop sz="99525" autoAdjust="0"/>
  </p:normalViewPr>
  <p:slideViewPr>
    <p:cSldViewPr>
      <p:cViewPr>
        <p:scale>
          <a:sx n="110" d="100"/>
          <a:sy n="110" d="100"/>
        </p:scale>
        <p:origin x="-1848" y="-2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38" y="336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25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" y="0"/>
            <a:ext cx="2946145" cy="496967"/>
          </a:xfrm>
          <a:prstGeom prst="rect">
            <a:avLst/>
          </a:prstGeom>
        </p:spPr>
        <p:txBody>
          <a:bodyPr vert="horz" lIns="91303" tIns="45653" rIns="91303" bIns="45653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911" y="0"/>
            <a:ext cx="2946144" cy="496967"/>
          </a:xfrm>
          <a:prstGeom prst="rect">
            <a:avLst/>
          </a:prstGeom>
        </p:spPr>
        <p:txBody>
          <a:bodyPr vert="horz" lIns="91303" tIns="45653" rIns="91303" bIns="45653" rtlCol="0"/>
          <a:lstStyle>
            <a:lvl1pPr algn="r">
              <a:defRPr sz="1200"/>
            </a:lvl1pPr>
          </a:lstStyle>
          <a:p>
            <a:fld id="{27480E57-DB72-4CAC-AFD4-FD0F48564D81}" type="datetimeFigureOut">
              <a:rPr lang="fr-BE" smtClean="0"/>
              <a:t>20/03/2018</a:t>
            </a:fld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5" y="9429676"/>
            <a:ext cx="2946145" cy="496966"/>
          </a:xfrm>
          <a:prstGeom prst="rect">
            <a:avLst/>
          </a:prstGeom>
        </p:spPr>
        <p:txBody>
          <a:bodyPr vert="horz" lIns="91303" tIns="45653" rIns="91303" bIns="45653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911" y="9429676"/>
            <a:ext cx="2946144" cy="496966"/>
          </a:xfrm>
          <a:prstGeom prst="rect">
            <a:avLst/>
          </a:prstGeom>
        </p:spPr>
        <p:txBody>
          <a:bodyPr vert="horz" lIns="91303" tIns="45653" rIns="91303" bIns="45653" rtlCol="0" anchor="b"/>
          <a:lstStyle>
            <a:lvl1pPr algn="r">
              <a:defRPr sz="1200"/>
            </a:lvl1pPr>
          </a:lstStyle>
          <a:p>
            <a:fld id="{4C2218C3-12A1-4AC4-A7A0-2ACFAD3668FD}" type="slidenum">
              <a:rPr lang="fr-BE" smtClean="0"/>
              <a:t>‹#›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0725914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411"/>
          </a:xfrm>
          <a:prstGeom prst="rect">
            <a:avLst/>
          </a:prstGeom>
        </p:spPr>
        <p:txBody>
          <a:bodyPr vert="horz" lIns="91303" tIns="45653" rIns="91303" bIns="45653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5" y="0"/>
            <a:ext cx="2945659" cy="496411"/>
          </a:xfrm>
          <a:prstGeom prst="rect">
            <a:avLst/>
          </a:prstGeom>
        </p:spPr>
        <p:txBody>
          <a:bodyPr vert="horz" lIns="91303" tIns="45653" rIns="91303" bIns="45653" rtlCol="0"/>
          <a:lstStyle>
            <a:lvl1pPr algn="r">
              <a:defRPr sz="1200"/>
            </a:lvl1pPr>
          </a:lstStyle>
          <a:p>
            <a:fld id="{C3D159E4-192E-4B08-8ADA-5BC72171CCE2}" type="datetimeFigureOut">
              <a:rPr lang="en-US" smtClean="0"/>
              <a:t>3/20/2018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60937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03" tIns="45653" rIns="91303" bIns="45653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10"/>
            <a:ext cx="5438140" cy="4467700"/>
          </a:xfrm>
          <a:prstGeom prst="rect">
            <a:avLst/>
          </a:prstGeom>
        </p:spPr>
        <p:txBody>
          <a:bodyPr vert="horz" lIns="91303" tIns="45653" rIns="91303" bIns="45653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430091"/>
            <a:ext cx="2945659" cy="496411"/>
          </a:xfrm>
          <a:prstGeom prst="rect">
            <a:avLst/>
          </a:prstGeom>
        </p:spPr>
        <p:txBody>
          <a:bodyPr vert="horz" lIns="91303" tIns="45653" rIns="91303" bIns="45653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5" y="9430091"/>
            <a:ext cx="2945659" cy="496411"/>
          </a:xfrm>
          <a:prstGeom prst="rect">
            <a:avLst/>
          </a:prstGeom>
        </p:spPr>
        <p:txBody>
          <a:bodyPr vert="horz" lIns="91303" tIns="45653" rIns="91303" bIns="45653" rtlCol="0" anchor="b"/>
          <a:lstStyle>
            <a:lvl1pPr algn="r">
              <a:defRPr sz="1200"/>
            </a:lvl1pPr>
          </a:lstStyle>
          <a:p>
            <a:fld id="{1D81D3AF-BE50-4002-B16D-F145536EC5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1647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9ED3BE-DF41-4A7E-A606-9FBFEDCC470C}" type="datetime1">
              <a:rPr lang="en-US" smtClean="0">
                <a:solidFill>
                  <a:srgbClr val="002A5C">
                    <a:tint val="75000"/>
                  </a:srgbClr>
                </a:solidFill>
              </a:rPr>
              <a:pPr/>
              <a:t>3/20/2018</a:t>
            </a:fld>
            <a:endParaRPr lang="en-US" dirty="0">
              <a:solidFill>
                <a:srgbClr val="002A5C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srgbClr val="002A5C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88E988-FB04-AB4E-BE5A-59F242AF7F7A}" type="slidenum">
              <a:rPr lang="en-US" smtClean="0">
                <a:solidFill>
                  <a:srgbClr val="002A5C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2A5C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2475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2B2DD-6B71-4CD1-AE78-E7D24553BFF3}" type="datetime1">
              <a:rPr lang="en-US" smtClean="0">
                <a:solidFill>
                  <a:srgbClr val="002A5C">
                    <a:tint val="75000"/>
                  </a:srgbClr>
                </a:solidFill>
              </a:rPr>
              <a:pPr/>
              <a:t>3/20/2018</a:t>
            </a:fld>
            <a:endParaRPr lang="en-US">
              <a:solidFill>
                <a:srgbClr val="002A5C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2A5C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>
                <a:solidFill>
                  <a:srgbClr val="002A5C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2A5C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2332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97AE04-7A69-4A8E-BFE7-E575FF8C7219}" type="datetime1">
              <a:rPr lang="en-US" smtClean="0">
                <a:solidFill>
                  <a:srgbClr val="002A5C">
                    <a:tint val="75000"/>
                  </a:srgbClr>
                </a:solidFill>
              </a:rPr>
              <a:pPr/>
              <a:t>3/20/2018</a:t>
            </a:fld>
            <a:endParaRPr lang="en-US">
              <a:solidFill>
                <a:srgbClr val="002A5C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2A5C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>
                <a:solidFill>
                  <a:srgbClr val="002A5C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2A5C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2113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E91C5-4A6C-4F4D-9326-F3FACD6C1CFA}" type="datetime1">
              <a:rPr lang="en-US" smtClean="0">
                <a:solidFill>
                  <a:srgbClr val="002A5C">
                    <a:tint val="75000"/>
                  </a:srgbClr>
                </a:solidFill>
              </a:rPr>
              <a:pPr/>
              <a:t>3/20/2018</a:t>
            </a:fld>
            <a:endParaRPr lang="en-US">
              <a:solidFill>
                <a:srgbClr val="002A5C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2A5C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>
                <a:solidFill>
                  <a:srgbClr val="002A5C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2A5C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8853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FAE0C0-3FE1-48BE-B828-6E274846EAA6}" type="datetime1">
              <a:rPr lang="en-US" smtClean="0">
                <a:solidFill>
                  <a:srgbClr val="002A5C">
                    <a:tint val="75000"/>
                  </a:srgbClr>
                </a:solidFill>
              </a:rPr>
              <a:pPr/>
              <a:t>3/20/2018</a:t>
            </a:fld>
            <a:endParaRPr lang="en-US">
              <a:solidFill>
                <a:srgbClr val="002A5C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2A5C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F2B4D-6B12-4EDF-87BB-2B55CECB6611}" type="slidenum">
              <a:rPr lang="en-US" smtClean="0">
                <a:solidFill>
                  <a:srgbClr val="002A5C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2A5C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7748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06BA5-4D89-414C-BE1A-0F67F7B06012}" type="datetime1">
              <a:rPr lang="en-US" smtClean="0">
                <a:solidFill>
                  <a:srgbClr val="002A5C">
                    <a:tint val="75000"/>
                  </a:srgbClr>
                </a:solidFill>
              </a:rPr>
              <a:pPr/>
              <a:t>3/20/2018</a:t>
            </a:fld>
            <a:endParaRPr lang="en-US">
              <a:solidFill>
                <a:srgbClr val="002A5C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2A5C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>
                <a:solidFill>
                  <a:srgbClr val="002A5C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2A5C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8289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A47C0F-7D62-4A89-B133-022AC3A1DF91}" type="datetime1">
              <a:rPr lang="en-US" smtClean="0">
                <a:solidFill>
                  <a:srgbClr val="002A5C">
                    <a:tint val="75000"/>
                  </a:srgbClr>
                </a:solidFill>
              </a:rPr>
              <a:pPr/>
              <a:t>3/20/2018</a:t>
            </a:fld>
            <a:endParaRPr lang="en-US">
              <a:solidFill>
                <a:srgbClr val="002A5C">
                  <a:tint val="75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2A5C">
                  <a:tint val="75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>
                <a:solidFill>
                  <a:srgbClr val="002A5C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2A5C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284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2538A-CCA5-4D0C-B083-DE23B36039CF}" type="datetime1">
              <a:rPr lang="en-US" smtClean="0">
                <a:solidFill>
                  <a:srgbClr val="002A5C">
                    <a:tint val="75000"/>
                  </a:srgbClr>
                </a:solidFill>
              </a:rPr>
              <a:pPr/>
              <a:t>3/20/2018</a:t>
            </a:fld>
            <a:endParaRPr lang="en-US">
              <a:solidFill>
                <a:srgbClr val="002A5C">
                  <a:tint val="7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2A5C">
                  <a:tint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>
                <a:solidFill>
                  <a:srgbClr val="002A5C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2A5C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355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EF60F6-9D9A-4DA3-BB49-148402CE67EC}" type="datetime1">
              <a:rPr lang="en-US" smtClean="0">
                <a:solidFill>
                  <a:srgbClr val="002A5C">
                    <a:tint val="75000"/>
                  </a:srgbClr>
                </a:solidFill>
              </a:rPr>
              <a:pPr/>
              <a:t>3/20/2018</a:t>
            </a:fld>
            <a:endParaRPr lang="en-US">
              <a:solidFill>
                <a:srgbClr val="002A5C">
                  <a:tint val="7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2A5C">
                  <a:tint val="7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>
                <a:solidFill>
                  <a:srgbClr val="002A5C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2A5C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9648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CA193-56DE-4173-9D7E-C6EF4F47C7F3}" type="datetime1">
              <a:rPr lang="en-US" smtClean="0">
                <a:solidFill>
                  <a:srgbClr val="002A5C">
                    <a:tint val="75000"/>
                  </a:srgbClr>
                </a:solidFill>
              </a:rPr>
              <a:pPr/>
              <a:t>3/20/2018</a:t>
            </a:fld>
            <a:endParaRPr lang="en-US">
              <a:solidFill>
                <a:srgbClr val="002A5C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2A5C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B1FF6-39B9-40F5-8B67-33C6354A3D4F}" type="slidenum">
              <a:rPr lang="en-US" smtClean="0">
                <a:solidFill>
                  <a:srgbClr val="002A5C">
                    <a:tint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FAB077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56154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A07AF0-6B3B-42B2-94BE-B8400AAA1A7B}" type="datetime1">
              <a:rPr lang="en-US" smtClean="0">
                <a:solidFill>
                  <a:srgbClr val="002A5C">
                    <a:tint val="75000"/>
                  </a:srgbClr>
                </a:solidFill>
              </a:rPr>
              <a:pPr/>
              <a:t>3/20/2018</a:t>
            </a:fld>
            <a:endParaRPr lang="en-US">
              <a:solidFill>
                <a:srgbClr val="002A5C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2A5C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66355A-084C-D24E-9AD2-7E4FC41EA627}" type="slidenum">
              <a:rPr lang="en-US" smtClean="0">
                <a:solidFill>
                  <a:srgbClr val="002A5C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2A5C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2313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9AA7C7D4-6F47-4BEC-8762-F16AD21B960F}" type="datetime1">
              <a:rPr lang="en-US" smtClean="0">
                <a:solidFill>
                  <a:srgbClr val="002A5C">
                    <a:tint val="75000"/>
                  </a:srgbClr>
                </a:solidFill>
              </a:rPr>
              <a:pPr defTabSz="457200"/>
              <a:t>3/20/2018</a:t>
            </a:fld>
            <a:endParaRPr lang="en-US">
              <a:solidFill>
                <a:srgbClr val="002A5C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>
              <a:solidFill>
                <a:srgbClr val="002A5C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2066355A-084C-D24E-9AD2-7E4FC41EA627}" type="slidenum">
              <a:rPr lang="en-US" smtClean="0">
                <a:solidFill>
                  <a:srgbClr val="002A5C">
                    <a:tint val="75000"/>
                  </a:srgbClr>
                </a:solidFill>
              </a:rPr>
              <a:pPr defTabSz="457200"/>
              <a:t>‹#›</a:t>
            </a:fld>
            <a:endParaRPr lang="en-US">
              <a:solidFill>
                <a:srgbClr val="002A5C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2642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1"/>
          <p:cNvSpPr>
            <a:spLocks noGrp="1"/>
          </p:cNvSpPr>
          <p:nvPr>
            <p:ph type="title"/>
          </p:nvPr>
        </p:nvSpPr>
        <p:spPr>
          <a:xfrm>
            <a:off x="937438" y="208494"/>
            <a:ext cx="8024070" cy="1239306"/>
          </a:xfrm>
        </p:spPr>
        <p:txBody>
          <a:bodyPr anchor="t">
            <a:normAutofit/>
          </a:bodyPr>
          <a:lstStyle/>
          <a:p>
            <a:r>
              <a:rPr lang="en-GB" sz="2500" b="1" dirty="0" smtClean="0"/>
              <a:t>ETN </a:t>
            </a:r>
            <a:r>
              <a:rPr lang="en-GB" sz="2500" b="1" dirty="0" smtClean="0"/>
              <a:t>Board of Directors </a:t>
            </a:r>
            <a:r>
              <a:rPr lang="en-GB" sz="2500" b="1" dirty="0"/>
              <a:t>2018-2020</a:t>
            </a:r>
            <a:endParaRPr lang="nl-NL" sz="2500" b="1" dirty="0">
              <a:latin typeface="Arial Bold"/>
              <a:cs typeface="Arial Bold"/>
            </a:endParaRP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4971" y="1025319"/>
            <a:ext cx="1078205" cy="11804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3283" y="1047750"/>
            <a:ext cx="1058396" cy="115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0801" y="2901712"/>
            <a:ext cx="815008" cy="115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4" name="Picture 1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1047750"/>
            <a:ext cx="969164" cy="1197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28"/>
          <p:cNvPicPr/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28600" y="152399"/>
            <a:ext cx="390525" cy="10991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C:\Users\Noora\Desktop\Mick Conway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4999" y="2920762"/>
            <a:ext cx="1010597" cy="1157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Noora\Desktop\John Oakey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25322" y="4800600"/>
            <a:ext cx="797501" cy="12091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Noora\Desktop\Manfred Aigner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0410" y="4848225"/>
            <a:ext cx="907043" cy="12032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Noora\Desktop\Massardo.pn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74019" y="4848225"/>
            <a:ext cx="872196" cy="1226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1400173" y="2309180"/>
            <a:ext cx="144780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457200">
              <a:defRPr/>
            </a:pPr>
            <a:r>
              <a:rPr lang="en-GB" sz="1100" b="1" dirty="0"/>
              <a:t>Catherine Goy </a:t>
            </a:r>
          </a:p>
          <a:p>
            <a:pPr algn="ctr" defTabSz="457200">
              <a:defRPr/>
            </a:pPr>
            <a:r>
              <a:rPr lang="en-GB" sz="1100" dirty="0" err="1"/>
              <a:t>Uniper</a:t>
            </a:r>
            <a:endParaRPr lang="en-GB" sz="1100" dirty="0"/>
          </a:p>
        </p:txBody>
      </p:sp>
      <p:sp>
        <p:nvSpPr>
          <p:cNvPr id="6" name="Rectangle 5"/>
          <p:cNvSpPr/>
          <p:nvPr/>
        </p:nvSpPr>
        <p:spPr>
          <a:xfrm>
            <a:off x="2354179" y="2309694"/>
            <a:ext cx="4572000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defTabSz="457200">
              <a:defRPr/>
            </a:pPr>
            <a:r>
              <a:rPr lang="en-GB" sz="1100" b="1" dirty="0">
                <a:solidFill>
                  <a:srgbClr val="002A5C"/>
                </a:solidFill>
              </a:rPr>
              <a:t>Bernard </a:t>
            </a:r>
            <a:r>
              <a:rPr lang="en-GB" sz="1100" b="1" dirty="0" err="1">
                <a:solidFill>
                  <a:srgbClr val="002A5C"/>
                </a:solidFill>
              </a:rPr>
              <a:t>Quoix</a:t>
            </a:r>
            <a:r>
              <a:rPr lang="en-GB" sz="1100" b="1" dirty="0">
                <a:solidFill>
                  <a:srgbClr val="002A5C"/>
                </a:solidFill>
              </a:rPr>
              <a:t> </a:t>
            </a:r>
          </a:p>
          <a:p>
            <a:pPr lvl="0" algn="ctr" defTabSz="457200">
              <a:defRPr/>
            </a:pPr>
            <a:r>
              <a:rPr lang="en-GB" sz="1100" dirty="0">
                <a:solidFill>
                  <a:srgbClr val="002A5C"/>
                </a:solidFill>
              </a:rPr>
              <a:t>      TOTAL</a:t>
            </a:r>
          </a:p>
        </p:txBody>
      </p:sp>
      <p:sp>
        <p:nvSpPr>
          <p:cNvPr id="8" name="Rectangle 7"/>
          <p:cNvSpPr/>
          <p:nvPr/>
        </p:nvSpPr>
        <p:spPr>
          <a:xfrm>
            <a:off x="4977657" y="2309179"/>
            <a:ext cx="4572000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defTabSz="457200">
              <a:defRPr/>
            </a:pPr>
            <a:r>
              <a:rPr lang="en-GB" sz="1100" b="1" dirty="0">
                <a:solidFill>
                  <a:srgbClr val="002A5C"/>
                </a:solidFill>
              </a:rPr>
              <a:t> Gary Lock</a:t>
            </a:r>
          </a:p>
          <a:p>
            <a:pPr lvl="0" algn="ctr" defTabSz="457200">
              <a:defRPr/>
            </a:pPr>
            <a:r>
              <a:rPr lang="en-GB" sz="1100" dirty="0">
                <a:solidFill>
                  <a:srgbClr val="002A5C"/>
                </a:solidFill>
              </a:rPr>
              <a:t>     Frazer-Nash Consultancy </a:t>
            </a:r>
            <a:endParaRPr lang="en-GB" dirty="0"/>
          </a:p>
        </p:txBody>
      </p:sp>
      <p:sp>
        <p:nvSpPr>
          <p:cNvPr id="9" name="Rectangle 8"/>
          <p:cNvSpPr/>
          <p:nvPr/>
        </p:nvSpPr>
        <p:spPr>
          <a:xfrm>
            <a:off x="822780" y="4124325"/>
            <a:ext cx="4572000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defTabSz="457200">
              <a:defRPr/>
            </a:pPr>
            <a:r>
              <a:rPr lang="en-GB" sz="1100" b="1" dirty="0">
                <a:solidFill>
                  <a:srgbClr val="002A5C"/>
                </a:solidFill>
              </a:rPr>
              <a:t> Andy Williams</a:t>
            </a:r>
          </a:p>
          <a:p>
            <a:pPr lvl="0" algn="ctr" defTabSz="457200">
              <a:defRPr/>
            </a:pPr>
            <a:r>
              <a:rPr lang="en-GB" sz="1100" dirty="0">
                <a:solidFill>
                  <a:srgbClr val="002A5C"/>
                </a:solidFill>
              </a:rPr>
              <a:t> Chromalloy</a:t>
            </a:r>
            <a:r>
              <a:rPr lang="en-GB" sz="1100" b="1" dirty="0">
                <a:solidFill>
                  <a:srgbClr val="002A5C"/>
                </a:solidFill>
              </a:rPr>
              <a:t>  </a:t>
            </a:r>
            <a:endParaRPr lang="en-GB" dirty="0"/>
          </a:p>
        </p:txBody>
      </p:sp>
      <p:sp>
        <p:nvSpPr>
          <p:cNvPr id="10" name="Rectangle 9"/>
          <p:cNvSpPr/>
          <p:nvPr/>
        </p:nvSpPr>
        <p:spPr>
          <a:xfrm>
            <a:off x="3934298" y="4124325"/>
            <a:ext cx="4572000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defTabSz="457200">
              <a:defRPr/>
            </a:pPr>
            <a:r>
              <a:rPr lang="en-GB" sz="1100" b="1" dirty="0">
                <a:solidFill>
                  <a:srgbClr val="002A5C"/>
                </a:solidFill>
              </a:rPr>
              <a:t>Mick Conway </a:t>
            </a:r>
          </a:p>
          <a:p>
            <a:pPr lvl="0" algn="ctr" defTabSz="457200">
              <a:defRPr/>
            </a:pPr>
            <a:r>
              <a:rPr lang="en-GB" sz="1100" dirty="0">
                <a:solidFill>
                  <a:srgbClr val="002A5C"/>
                </a:solidFill>
              </a:rPr>
              <a:t> RWG Repair &amp; Overhauls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-161928" y="6051446"/>
            <a:ext cx="4572000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defTabSz="457200"/>
            <a:r>
              <a:rPr lang="en-GB" sz="1100" b="1" dirty="0">
                <a:solidFill>
                  <a:srgbClr val="002A5C"/>
                </a:solidFill>
              </a:rPr>
              <a:t>John Oakey</a:t>
            </a:r>
          </a:p>
          <a:p>
            <a:pPr lvl="0" algn="ctr" defTabSz="457200"/>
            <a:r>
              <a:rPr lang="en-GB" sz="1100" dirty="0">
                <a:solidFill>
                  <a:srgbClr val="002A5C"/>
                </a:solidFill>
              </a:rPr>
              <a:t>  Cranfield University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354179" y="6075214"/>
            <a:ext cx="4572000" cy="60016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defTabSz="457200"/>
            <a:r>
              <a:rPr lang="en-GB" sz="1100" b="1" dirty="0">
                <a:solidFill>
                  <a:srgbClr val="002A5C"/>
                </a:solidFill>
              </a:rPr>
              <a:t>Manfred </a:t>
            </a:r>
            <a:r>
              <a:rPr lang="en-GB" sz="1100" b="1" dirty="0" err="1">
                <a:solidFill>
                  <a:srgbClr val="002A5C"/>
                </a:solidFill>
              </a:rPr>
              <a:t>Aigner</a:t>
            </a:r>
            <a:endParaRPr lang="en-GB" sz="1100" b="1" dirty="0">
              <a:solidFill>
                <a:srgbClr val="002A5C"/>
              </a:solidFill>
            </a:endParaRPr>
          </a:p>
          <a:p>
            <a:pPr lvl="0" algn="ctr" defTabSz="457200"/>
            <a:r>
              <a:rPr lang="en-GB" sz="1100" dirty="0">
                <a:solidFill>
                  <a:srgbClr val="002A5C"/>
                </a:solidFill>
              </a:rPr>
              <a:t>      DLR - German Aerospace</a:t>
            </a:r>
          </a:p>
          <a:p>
            <a:pPr lvl="0" algn="ctr" defTabSz="457200"/>
            <a:r>
              <a:rPr lang="en-GB" sz="1100" dirty="0" err="1">
                <a:solidFill>
                  <a:srgbClr val="002A5C"/>
                </a:solidFill>
              </a:rPr>
              <a:t>Center</a:t>
            </a:r>
            <a:endParaRPr lang="en-GB" sz="1100" dirty="0">
              <a:solidFill>
                <a:srgbClr val="002A5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5056582" y="6107421"/>
            <a:ext cx="4572000" cy="430887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 defTabSz="457200"/>
            <a:r>
              <a:rPr lang="en-GB" sz="1100" dirty="0">
                <a:solidFill>
                  <a:srgbClr val="002A5C"/>
                </a:solidFill>
              </a:rPr>
              <a:t> </a:t>
            </a:r>
            <a:r>
              <a:rPr lang="en-GB" sz="1100" b="1" dirty="0">
                <a:solidFill>
                  <a:srgbClr val="002A5C"/>
                </a:solidFill>
              </a:rPr>
              <a:t>Aristide </a:t>
            </a:r>
            <a:r>
              <a:rPr lang="en-GB" sz="1100" b="1" dirty="0" err="1">
                <a:solidFill>
                  <a:srgbClr val="002A5C"/>
                </a:solidFill>
              </a:rPr>
              <a:t>Massardo</a:t>
            </a:r>
            <a:endParaRPr lang="en-GB" sz="1100" b="1" dirty="0">
              <a:solidFill>
                <a:srgbClr val="002A5C"/>
              </a:solidFill>
            </a:endParaRPr>
          </a:p>
          <a:p>
            <a:pPr lvl="0" algn="ctr" defTabSz="457200"/>
            <a:r>
              <a:rPr lang="en-GB" sz="1100" dirty="0">
                <a:solidFill>
                  <a:srgbClr val="002A5C"/>
                </a:solidFill>
              </a:rPr>
              <a:t>      University of Genoa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4555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Office Theme">
  <a:themeElements>
    <a:clrScheme name="Aangepast 5">
      <a:dk1>
        <a:srgbClr val="002A5C"/>
      </a:dk1>
      <a:lt1>
        <a:srgbClr val="FFFFFF"/>
      </a:lt1>
      <a:dk2>
        <a:srgbClr val="A3AECA"/>
      </a:dk2>
      <a:lt2>
        <a:srgbClr val="D5DAE8"/>
      </a:lt2>
      <a:accent1>
        <a:srgbClr val="D67545"/>
      </a:accent1>
      <a:accent2>
        <a:srgbClr val="F68C53"/>
      </a:accent2>
      <a:accent3>
        <a:srgbClr val="FAB077"/>
      </a:accent3>
      <a:accent4>
        <a:srgbClr val="FFEBBD"/>
      </a:accent4>
      <a:accent5>
        <a:srgbClr val="786465"/>
      </a:accent5>
      <a:accent6>
        <a:srgbClr val="AD9987"/>
      </a:accent6>
      <a:hlink>
        <a:srgbClr val="CDBFB3"/>
      </a:hlink>
      <a:folHlink>
        <a:srgbClr val="DED5CA"/>
      </a:folHlink>
    </a:clrScheme>
    <a:fontScheme name="Office - klassiek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5850</TotalTime>
  <Words>50</Words>
  <Application>Microsoft Office PowerPoint</Application>
  <PresentationFormat>On-screen Show (4:3)</PresentationFormat>
  <Paragraphs>18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3_Office Theme</vt:lpstr>
      <vt:lpstr>ETN Board of Directors 2018-2020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Annual General Meeting</dc:title>
  <dc:creator>ETN</dc:creator>
  <cp:lastModifiedBy>Noora</cp:lastModifiedBy>
  <cp:revision>244</cp:revision>
  <cp:lastPrinted>2018-03-12T08:24:02Z</cp:lastPrinted>
  <dcterms:created xsi:type="dcterms:W3CDTF">2013-04-17T06:45:44Z</dcterms:created>
  <dcterms:modified xsi:type="dcterms:W3CDTF">2018-03-20T15:30:43Z</dcterms:modified>
</cp:coreProperties>
</file>