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3"/>
  </p:notesMasterIdLst>
  <p:handoutMasterIdLst>
    <p:handoutMasterId r:id="rId4"/>
  </p:handoutMasterIdLst>
  <p:sldIdLst>
    <p:sldId id="471" r:id="rId2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5" autoAdjust="0"/>
    <p:restoredTop sz="99525" autoAdjust="0"/>
  </p:normalViewPr>
  <p:slideViewPr>
    <p:cSldViewPr>
      <p:cViewPr>
        <p:scale>
          <a:sx n="110" d="100"/>
          <a:sy n="110" d="100"/>
        </p:scale>
        <p:origin x="-1848" y="-2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8" y="336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25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2946145" cy="496967"/>
          </a:xfrm>
          <a:prstGeom prst="rect">
            <a:avLst/>
          </a:prstGeom>
        </p:spPr>
        <p:txBody>
          <a:bodyPr vert="horz" lIns="91303" tIns="45653" rIns="91303" bIns="45653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911" y="0"/>
            <a:ext cx="2946144" cy="496967"/>
          </a:xfrm>
          <a:prstGeom prst="rect">
            <a:avLst/>
          </a:prstGeom>
        </p:spPr>
        <p:txBody>
          <a:bodyPr vert="horz" lIns="91303" tIns="45653" rIns="91303" bIns="45653" rtlCol="0"/>
          <a:lstStyle>
            <a:lvl1pPr algn="r">
              <a:defRPr sz="1200"/>
            </a:lvl1pPr>
          </a:lstStyle>
          <a:p>
            <a:fld id="{27480E57-DB72-4CAC-AFD4-FD0F48564D81}" type="datetimeFigureOut">
              <a:rPr lang="fr-BE" smtClean="0"/>
              <a:t>30/03/2018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5" y="9429676"/>
            <a:ext cx="2946145" cy="496966"/>
          </a:xfrm>
          <a:prstGeom prst="rect">
            <a:avLst/>
          </a:prstGeom>
        </p:spPr>
        <p:txBody>
          <a:bodyPr vert="horz" lIns="91303" tIns="45653" rIns="91303" bIns="45653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911" y="9429676"/>
            <a:ext cx="2946144" cy="496966"/>
          </a:xfrm>
          <a:prstGeom prst="rect">
            <a:avLst/>
          </a:prstGeom>
        </p:spPr>
        <p:txBody>
          <a:bodyPr vert="horz" lIns="91303" tIns="45653" rIns="91303" bIns="45653" rtlCol="0" anchor="b"/>
          <a:lstStyle>
            <a:lvl1pPr algn="r">
              <a:defRPr sz="1200"/>
            </a:lvl1pPr>
          </a:lstStyle>
          <a:p>
            <a:fld id="{4C2218C3-12A1-4AC4-A7A0-2ACFAD3668FD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0725914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411"/>
          </a:xfrm>
          <a:prstGeom prst="rect">
            <a:avLst/>
          </a:prstGeom>
        </p:spPr>
        <p:txBody>
          <a:bodyPr vert="horz" lIns="91303" tIns="45653" rIns="91303" bIns="4565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5" y="0"/>
            <a:ext cx="2945659" cy="496411"/>
          </a:xfrm>
          <a:prstGeom prst="rect">
            <a:avLst/>
          </a:prstGeom>
        </p:spPr>
        <p:txBody>
          <a:bodyPr vert="horz" lIns="91303" tIns="45653" rIns="91303" bIns="45653" rtlCol="0"/>
          <a:lstStyle>
            <a:lvl1pPr algn="r">
              <a:defRPr sz="1200"/>
            </a:lvl1pPr>
          </a:lstStyle>
          <a:p>
            <a:fld id="{C3D159E4-192E-4B08-8ADA-5BC72171CCE2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0937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03" tIns="45653" rIns="91303" bIns="4565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10"/>
            <a:ext cx="5438140" cy="4467700"/>
          </a:xfrm>
          <a:prstGeom prst="rect">
            <a:avLst/>
          </a:prstGeom>
        </p:spPr>
        <p:txBody>
          <a:bodyPr vert="horz" lIns="91303" tIns="45653" rIns="91303" bIns="4565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430091"/>
            <a:ext cx="2945659" cy="496411"/>
          </a:xfrm>
          <a:prstGeom prst="rect">
            <a:avLst/>
          </a:prstGeom>
        </p:spPr>
        <p:txBody>
          <a:bodyPr vert="horz" lIns="91303" tIns="45653" rIns="91303" bIns="4565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5" y="9430091"/>
            <a:ext cx="2945659" cy="496411"/>
          </a:xfrm>
          <a:prstGeom prst="rect">
            <a:avLst/>
          </a:prstGeom>
        </p:spPr>
        <p:txBody>
          <a:bodyPr vert="horz" lIns="91303" tIns="45653" rIns="91303" bIns="45653" rtlCol="0" anchor="b"/>
          <a:lstStyle>
            <a:lvl1pPr algn="r">
              <a:defRPr sz="1200"/>
            </a:lvl1pPr>
          </a:lstStyle>
          <a:p>
            <a:fld id="{1D81D3AF-BE50-4002-B16D-F145536EC5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1647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ED3BE-DF41-4A7E-A606-9FBFEDCC470C}" type="datetime1">
              <a:rPr lang="en-US" smtClean="0">
                <a:solidFill>
                  <a:srgbClr val="002A5C">
                    <a:tint val="75000"/>
                  </a:srgbClr>
                </a:solidFill>
              </a:rPr>
              <a:pPr/>
              <a:t>3/30/2018</a:t>
            </a:fld>
            <a:endParaRPr lang="en-US" dirty="0">
              <a:solidFill>
                <a:srgbClr val="002A5C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2A5C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>
                <a:solidFill>
                  <a:srgbClr val="002A5C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2A5C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2475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2B2DD-6B71-4CD1-AE78-E7D24553BFF3}" type="datetime1">
              <a:rPr lang="en-US" smtClean="0">
                <a:solidFill>
                  <a:srgbClr val="002A5C">
                    <a:tint val="75000"/>
                  </a:srgbClr>
                </a:solidFill>
              </a:rPr>
              <a:pPr/>
              <a:t>3/30/2018</a:t>
            </a:fld>
            <a:endParaRPr lang="en-US">
              <a:solidFill>
                <a:srgbClr val="002A5C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2A5C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>
                <a:solidFill>
                  <a:srgbClr val="002A5C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2A5C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2332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7AE04-7A69-4A8E-BFE7-E575FF8C7219}" type="datetime1">
              <a:rPr lang="en-US" smtClean="0">
                <a:solidFill>
                  <a:srgbClr val="002A5C">
                    <a:tint val="75000"/>
                  </a:srgbClr>
                </a:solidFill>
              </a:rPr>
              <a:pPr/>
              <a:t>3/30/2018</a:t>
            </a:fld>
            <a:endParaRPr lang="en-US">
              <a:solidFill>
                <a:srgbClr val="002A5C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2A5C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>
                <a:solidFill>
                  <a:srgbClr val="002A5C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2A5C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2113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E91C5-4A6C-4F4D-9326-F3FACD6C1CFA}" type="datetime1">
              <a:rPr lang="en-US" smtClean="0">
                <a:solidFill>
                  <a:srgbClr val="002A5C">
                    <a:tint val="75000"/>
                  </a:srgbClr>
                </a:solidFill>
              </a:rPr>
              <a:pPr/>
              <a:t>3/30/2018</a:t>
            </a:fld>
            <a:endParaRPr lang="en-US">
              <a:solidFill>
                <a:srgbClr val="002A5C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2A5C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>
                <a:solidFill>
                  <a:srgbClr val="002A5C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2A5C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8853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AE0C0-3FE1-48BE-B828-6E274846EAA6}" type="datetime1">
              <a:rPr lang="en-US" smtClean="0">
                <a:solidFill>
                  <a:srgbClr val="002A5C">
                    <a:tint val="75000"/>
                  </a:srgbClr>
                </a:solidFill>
              </a:rPr>
              <a:pPr/>
              <a:t>3/30/2018</a:t>
            </a:fld>
            <a:endParaRPr lang="en-US">
              <a:solidFill>
                <a:srgbClr val="002A5C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2A5C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>
                <a:solidFill>
                  <a:srgbClr val="002A5C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2A5C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7748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06BA5-4D89-414C-BE1A-0F67F7B06012}" type="datetime1">
              <a:rPr lang="en-US" smtClean="0">
                <a:solidFill>
                  <a:srgbClr val="002A5C">
                    <a:tint val="75000"/>
                  </a:srgbClr>
                </a:solidFill>
              </a:rPr>
              <a:pPr/>
              <a:t>3/30/2018</a:t>
            </a:fld>
            <a:endParaRPr lang="en-US">
              <a:solidFill>
                <a:srgbClr val="002A5C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2A5C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>
                <a:solidFill>
                  <a:srgbClr val="002A5C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2A5C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8289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47C0F-7D62-4A89-B133-022AC3A1DF91}" type="datetime1">
              <a:rPr lang="en-US" smtClean="0">
                <a:solidFill>
                  <a:srgbClr val="002A5C">
                    <a:tint val="75000"/>
                  </a:srgbClr>
                </a:solidFill>
              </a:rPr>
              <a:pPr/>
              <a:t>3/30/2018</a:t>
            </a:fld>
            <a:endParaRPr lang="en-US">
              <a:solidFill>
                <a:srgbClr val="002A5C">
                  <a:tint val="7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2A5C">
                  <a:tint val="75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>
                <a:solidFill>
                  <a:srgbClr val="002A5C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2A5C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284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2538A-CCA5-4D0C-B083-DE23B36039CF}" type="datetime1">
              <a:rPr lang="en-US" smtClean="0">
                <a:solidFill>
                  <a:srgbClr val="002A5C">
                    <a:tint val="75000"/>
                  </a:srgbClr>
                </a:solidFill>
              </a:rPr>
              <a:pPr/>
              <a:t>3/30/2018</a:t>
            </a:fld>
            <a:endParaRPr lang="en-US">
              <a:solidFill>
                <a:srgbClr val="002A5C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2A5C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>
                <a:solidFill>
                  <a:srgbClr val="002A5C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2A5C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355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F60F6-9D9A-4DA3-BB49-148402CE67EC}" type="datetime1">
              <a:rPr lang="en-US" smtClean="0">
                <a:solidFill>
                  <a:srgbClr val="002A5C">
                    <a:tint val="75000"/>
                  </a:srgbClr>
                </a:solidFill>
              </a:rPr>
              <a:pPr/>
              <a:t>3/30/2018</a:t>
            </a:fld>
            <a:endParaRPr lang="en-US">
              <a:solidFill>
                <a:srgbClr val="002A5C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2A5C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>
                <a:solidFill>
                  <a:srgbClr val="002A5C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2A5C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9648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CA193-56DE-4173-9D7E-C6EF4F47C7F3}" type="datetime1">
              <a:rPr lang="en-US" smtClean="0">
                <a:solidFill>
                  <a:srgbClr val="002A5C">
                    <a:tint val="75000"/>
                  </a:srgbClr>
                </a:solidFill>
              </a:rPr>
              <a:pPr/>
              <a:t>3/30/2018</a:t>
            </a:fld>
            <a:endParaRPr lang="en-US">
              <a:solidFill>
                <a:srgbClr val="002A5C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2A5C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lang="en-US" smtClean="0">
                <a:solidFill>
                  <a:srgbClr val="002A5C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AB077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5615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07AF0-6B3B-42B2-94BE-B8400AAA1A7B}" type="datetime1">
              <a:rPr lang="en-US" smtClean="0">
                <a:solidFill>
                  <a:srgbClr val="002A5C">
                    <a:tint val="75000"/>
                  </a:srgbClr>
                </a:solidFill>
              </a:rPr>
              <a:pPr/>
              <a:t>3/30/2018</a:t>
            </a:fld>
            <a:endParaRPr lang="en-US">
              <a:solidFill>
                <a:srgbClr val="002A5C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2A5C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>
                <a:solidFill>
                  <a:srgbClr val="002A5C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2A5C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2313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9AA7C7D4-6F47-4BEC-8762-F16AD21B960F}" type="datetime1">
              <a:rPr lang="en-US" smtClean="0">
                <a:solidFill>
                  <a:srgbClr val="002A5C">
                    <a:tint val="75000"/>
                  </a:srgbClr>
                </a:solidFill>
              </a:rPr>
              <a:pPr defTabSz="457200"/>
              <a:t>3/30/2018</a:t>
            </a:fld>
            <a:endParaRPr lang="en-US">
              <a:solidFill>
                <a:srgbClr val="002A5C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srgbClr val="002A5C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2066355A-084C-D24E-9AD2-7E4FC41EA627}" type="slidenum">
              <a:rPr lang="en-US" smtClean="0">
                <a:solidFill>
                  <a:srgbClr val="002A5C">
                    <a:tint val="75000"/>
                  </a:srgbClr>
                </a:solidFill>
              </a:rPr>
              <a:pPr defTabSz="457200"/>
              <a:t>‹#›</a:t>
            </a:fld>
            <a:endParaRPr lang="en-US">
              <a:solidFill>
                <a:srgbClr val="002A5C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2642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1185" y="1295400"/>
            <a:ext cx="1058396" cy="115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2362200" y="2438507"/>
            <a:ext cx="149594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>
              <a:defRPr/>
            </a:pPr>
            <a:r>
              <a:rPr lang="en-GB" sz="1100" b="1" dirty="0">
                <a:solidFill>
                  <a:srgbClr val="002A5C"/>
                </a:solidFill>
                <a:latin typeface="Arial"/>
              </a:rPr>
              <a:t>Bernard </a:t>
            </a:r>
            <a:r>
              <a:rPr lang="en-GB" sz="1100" b="1" dirty="0" err="1">
                <a:solidFill>
                  <a:srgbClr val="002A5C"/>
                </a:solidFill>
                <a:latin typeface="Arial"/>
              </a:rPr>
              <a:t>Quoix</a:t>
            </a:r>
            <a:r>
              <a:rPr lang="en-GB" sz="1100" b="1" dirty="0">
                <a:solidFill>
                  <a:srgbClr val="002A5C"/>
                </a:solidFill>
                <a:latin typeface="Arial"/>
              </a:rPr>
              <a:t> </a:t>
            </a:r>
          </a:p>
          <a:p>
            <a:pPr algn="ctr" defTabSz="457200">
              <a:defRPr/>
            </a:pPr>
            <a:r>
              <a:rPr lang="en-GB" sz="1100" dirty="0">
                <a:solidFill>
                  <a:srgbClr val="002A5C"/>
                </a:solidFill>
                <a:latin typeface="Arial"/>
              </a:rPr>
              <a:t>      TOTAL</a:t>
            </a:r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7198" y="1311724"/>
            <a:ext cx="1078205" cy="1180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3962400" y="2472732"/>
            <a:ext cx="144780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>
              <a:defRPr/>
            </a:pPr>
            <a:r>
              <a:rPr lang="en-GB" sz="1100" b="1" dirty="0">
                <a:solidFill>
                  <a:srgbClr val="002A5C"/>
                </a:solidFill>
                <a:latin typeface="Arial"/>
              </a:rPr>
              <a:t>Catherine Goy </a:t>
            </a:r>
          </a:p>
          <a:p>
            <a:pPr algn="ctr" defTabSz="457200">
              <a:defRPr/>
            </a:pPr>
            <a:r>
              <a:rPr lang="en-GB" sz="1100" dirty="0" smtClean="0">
                <a:solidFill>
                  <a:srgbClr val="002A5C"/>
                </a:solidFill>
                <a:latin typeface="Arial"/>
              </a:rPr>
              <a:t>Uniper         </a:t>
            </a:r>
            <a:endParaRPr lang="en-GB" sz="1100" dirty="0">
              <a:solidFill>
                <a:srgbClr val="002A5C"/>
              </a:solidFill>
              <a:latin typeface="Arial"/>
            </a:endParaRPr>
          </a:p>
        </p:txBody>
      </p:sp>
      <p:pic>
        <p:nvPicPr>
          <p:cNvPr id="9" name="Picture 1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1295808"/>
            <a:ext cx="969164" cy="1197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/>
        </p:nvSpPr>
        <p:spPr>
          <a:xfrm>
            <a:off x="5334000" y="2438400"/>
            <a:ext cx="20574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>
              <a:defRPr/>
            </a:pPr>
            <a:r>
              <a:rPr lang="en-GB" sz="1100" b="1" dirty="0">
                <a:solidFill>
                  <a:srgbClr val="002A5C"/>
                </a:solidFill>
                <a:latin typeface="Arial"/>
              </a:rPr>
              <a:t> Gary Lock</a:t>
            </a:r>
          </a:p>
          <a:p>
            <a:pPr algn="ctr" defTabSz="457200">
              <a:defRPr/>
            </a:pPr>
            <a:r>
              <a:rPr lang="en-GB" sz="1100" dirty="0">
                <a:solidFill>
                  <a:srgbClr val="002A5C"/>
                </a:solidFill>
                <a:latin typeface="Arial"/>
              </a:rPr>
              <a:t>     Frazer-Nash Consultancy </a:t>
            </a:r>
            <a:endParaRPr lang="en-GB" dirty="0">
              <a:solidFill>
                <a:srgbClr val="002A5C"/>
              </a:solidFill>
              <a:latin typeface="Arial"/>
            </a:endParaRPr>
          </a:p>
        </p:txBody>
      </p:sp>
      <p:pic>
        <p:nvPicPr>
          <p:cNvPr id="11" name="Picture 9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4703" y="3048000"/>
            <a:ext cx="815008" cy="115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 descr="C:\Users\Noora\Desktop\Mick Conway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6120" y="3048000"/>
            <a:ext cx="989880" cy="1135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2971800" y="4191000"/>
            <a:ext cx="16764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>
              <a:defRPr/>
            </a:pPr>
            <a:r>
              <a:rPr lang="en-GB" sz="1100" b="1" dirty="0">
                <a:solidFill>
                  <a:srgbClr val="002A5C"/>
                </a:solidFill>
                <a:latin typeface="Arial"/>
              </a:rPr>
              <a:t> Andy Williams</a:t>
            </a:r>
          </a:p>
          <a:p>
            <a:pPr algn="ctr" defTabSz="457200">
              <a:defRPr/>
            </a:pPr>
            <a:r>
              <a:rPr lang="en-GB" sz="1100" dirty="0">
                <a:solidFill>
                  <a:srgbClr val="002A5C"/>
                </a:solidFill>
                <a:latin typeface="Arial"/>
              </a:rPr>
              <a:t> Chromalloy</a:t>
            </a:r>
            <a:r>
              <a:rPr lang="en-GB" sz="1100" b="1" dirty="0">
                <a:solidFill>
                  <a:srgbClr val="002A5C"/>
                </a:solidFill>
                <a:latin typeface="Arial"/>
              </a:rPr>
              <a:t>  </a:t>
            </a:r>
            <a:endParaRPr lang="en-GB" dirty="0">
              <a:solidFill>
                <a:srgbClr val="002A5C"/>
              </a:solidFill>
              <a:latin typeface="Arial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648200" y="4191000"/>
            <a:ext cx="191743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>
              <a:defRPr/>
            </a:pPr>
            <a:r>
              <a:rPr lang="en-GB" sz="1100" b="1" dirty="0">
                <a:solidFill>
                  <a:srgbClr val="002A5C"/>
                </a:solidFill>
                <a:latin typeface="Arial"/>
              </a:rPr>
              <a:t>Mick Conway </a:t>
            </a:r>
          </a:p>
          <a:p>
            <a:pPr algn="ctr" defTabSz="457200">
              <a:defRPr/>
            </a:pPr>
            <a:r>
              <a:rPr lang="en-GB" sz="1100" dirty="0">
                <a:solidFill>
                  <a:srgbClr val="002A5C"/>
                </a:solidFill>
                <a:latin typeface="Arial"/>
              </a:rPr>
              <a:t> RWG Repair &amp; Overhauls</a:t>
            </a:r>
          </a:p>
        </p:txBody>
      </p:sp>
      <p:pic>
        <p:nvPicPr>
          <p:cNvPr id="15" name="Picture 4" descr="C:\Users\Noora\Desktop\John Oakey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3050" y="4724124"/>
            <a:ext cx="797501" cy="1133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6" descr="C:\Users\Noora\Desktop\Manfred Aigner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0410" y="4724125"/>
            <a:ext cx="885709" cy="1174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8" descr="C:\Users\Noora\Desktop\Massardo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2237" y="4799667"/>
            <a:ext cx="798381" cy="1123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angle 17"/>
          <p:cNvSpPr/>
          <p:nvPr/>
        </p:nvSpPr>
        <p:spPr>
          <a:xfrm>
            <a:off x="637588" y="5888998"/>
            <a:ext cx="4572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defTabSz="457200"/>
            <a:r>
              <a:rPr lang="en-GB" sz="1100" b="1" dirty="0">
                <a:solidFill>
                  <a:srgbClr val="002A5C"/>
                </a:solidFill>
              </a:rPr>
              <a:t>John Oakey</a:t>
            </a:r>
          </a:p>
          <a:p>
            <a:pPr lvl="0" algn="ctr" defTabSz="457200"/>
            <a:r>
              <a:rPr lang="en-GB" sz="1100" dirty="0">
                <a:solidFill>
                  <a:srgbClr val="002A5C"/>
                </a:solidFill>
              </a:rPr>
              <a:t>  Cranfield University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110170" y="5922814"/>
            <a:ext cx="292206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457200"/>
            <a:r>
              <a:rPr lang="en-GB" sz="1100" b="1" dirty="0">
                <a:solidFill>
                  <a:srgbClr val="002A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Manfred </a:t>
            </a:r>
            <a:r>
              <a:rPr lang="en-GB" sz="1100" b="1" dirty="0" err="1">
                <a:solidFill>
                  <a:srgbClr val="002A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Aigner</a:t>
            </a:r>
            <a:endParaRPr lang="en-GB" sz="1100" b="1" dirty="0">
              <a:solidFill>
                <a:srgbClr val="002A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 defTabSz="457200"/>
            <a:r>
              <a:rPr lang="en-GB" sz="1100" dirty="0">
                <a:solidFill>
                  <a:srgbClr val="002A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100" dirty="0" smtClean="0">
                <a:solidFill>
                  <a:srgbClr val="002A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100" dirty="0">
                <a:solidFill>
                  <a:srgbClr val="002A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DLR 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606918" y="5899046"/>
            <a:ext cx="178448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457200"/>
            <a:r>
              <a:rPr lang="en-GB" sz="1100" dirty="0">
                <a:solidFill>
                  <a:srgbClr val="002A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100" b="1" dirty="0">
                <a:solidFill>
                  <a:srgbClr val="002A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Aristide </a:t>
            </a:r>
            <a:r>
              <a:rPr lang="en-GB" sz="1100" b="1" dirty="0" smtClean="0">
                <a:solidFill>
                  <a:srgbClr val="002A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Massardo</a:t>
            </a:r>
            <a:r>
              <a:rPr lang="en-GB" sz="1100" dirty="0" smtClean="0">
                <a:solidFill>
                  <a:srgbClr val="002A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University of Genoa 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305956" y="304799"/>
            <a:ext cx="51475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/>
              <a:t>ETN Board of Directors 2018-2020</a:t>
            </a:r>
            <a:endParaRPr lang="en-GB" sz="2400" dirty="0"/>
          </a:p>
        </p:txBody>
      </p:sp>
      <p:pic>
        <p:nvPicPr>
          <p:cNvPr id="23" name="Picture 22"/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7063" y="186093"/>
            <a:ext cx="390525" cy="10991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92475948"/>
      </p:ext>
    </p:extLst>
  </p:cSld>
  <p:clrMapOvr>
    <a:masterClrMapping/>
  </p:clrMapOvr>
</p:sld>
</file>

<file path=ppt/theme/theme1.xml><?xml version="1.0" encoding="utf-8"?>
<a:theme xmlns:a="http://schemas.openxmlformats.org/drawingml/2006/main" name="3_Office Theme">
  <a:themeElements>
    <a:clrScheme name="Aangepast 5">
      <a:dk1>
        <a:srgbClr val="002A5C"/>
      </a:dk1>
      <a:lt1>
        <a:srgbClr val="FFFFFF"/>
      </a:lt1>
      <a:dk2>
        <a:srgbClr val="A3AECA"/>
      </a:dk2>
      <a:lt2>
        <a:srgbClr val="D5DAE8"/>
      </a:lt2>
      <a:accent1>
        <a:srgbClr val="D67545"/>
      </a:accent1>
      <a:accent2>
        <a:srgbClr val="F68C53"/>
      </a:accent2>
      <a:accent3>
        <a:srgbClr val="FAB077"/>
      </a:accent3>
      <a:accent4>
        <a:srgbClr val="FFEBBD"/>
      </a:accent4>
      <a:accent5>
        <a:srgbClr val="786465"/>
      </a:accent5>
      <a:accent6>
        <a:srgbClr val="AD9987"/>
      </a:accent6>
      <a:hlink>
        <a:srgbClr val="CDBFB3"/>
      </a:hlink>
      <a:folHlink>
        <a:srgbClr val="DED5CA"/>
      </a:folHlink>
    </a:clrScheme>
    <a:fontScheme name="Office - klassiek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5854</TotalTime>
  <Words>45</Words>
  <Application>Microsoft Office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3_Office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Annual General Meeting</dc:title>
  <dc:creator>ETN</dc:creator>
  <cp:lastModifiedBy>Noora</cp:lastModifiedBy>
  <cp:revision>245</cp:revision>
  <cp:lastPrinted>2018-03-12T08:24:02Z</cp:lastPrinted>
  <dcterms:created xsi:type="dcterms:W3CDTF">2013-04-17T06:45:44Z</dcterms:created>
  <dcterms:modified xsi:type="dcterms:W3CDTF">2018-03-30T09:23:43Z</dcterms:modified>
</cp:coreProperties>
</file>