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2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3.xml" ContentType="application/vnd.openxmlformats-officedocument.theme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  <p:sldMasterId id="2147484476" r:id="rId6"/>
    <p:sldMasterId id="2147484514" r:id="rId7"/>
    <p:sldMasterId id="2147484558" r:id="rId8"/>
  </p:sldMasterIdLst>
  <p:notesMasterIdLst>
    <p:notesMasterId r:id="rId18"/>
  </p:notesMasterIdLst>
  <p:handoutMasterIdLst>
    <p:handoutMasterId r:id="rId19"/>
  </p:handoutMasterIdLst>
  <p:sldIdLst>
    <p:sldId id="1040" r:id="rId9"/>
    <p:sldId id="1041" r:id="rId10"/>
    <p:sldId id="1042" r:id="rId11"/>
    <p:sldId id="1043" r:id="rId12"/>
    <p:sldId id="1044" r:id="rId13"/>
    <p:sldId id="1045" r:id="rId14"/>
    <p:sldId id="1046" r:id="rId15"/>
    <p:sldId id="1047" r:id="rId16"/>
    <p:sldId id="1072" r:id="rId17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5CB9"/>
    <a:srgbClr val="898989"/>
    <a:srgbClr val="BAB7FF"/>
    <a:srgbClr val="9C97FF"/>
    <a:srgbClr val="7F79FF"/>
    <a:srgbClr val="FF9821"/>
    <a:srgbClr val="00FF99"/>
    <a:srgbClr val="FFBB66"/>
    <a:srgbClr val="FF5C5C"/>
    <a:srgbClr val="DE25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80" autoAdjust="0"/>
    <p:restoredTop sz="94628" autoAdjust="0"/>
  </p:normalViewPr>
  <p:slideViewPr>
    <p:cSldViewPr snapToGrid="0" snapToObjects="1">
      <p:cViewPr varScale="1">
        <p:scale>
          <a:sx n="92" d="100"/>
          <a:sy n="92" d="100"/>
        </p:scale>
        <p:origin x="-204" y="-108"/>
      </p:cViewPr>
      <p:guideLst>
        <p:guide orient="horz" pos="168"/>
        <p:guide orient="horz" pos="839"/>
        <p:guide orient="horz" pos="1089"/>
        <p:guide orient="horz" pos="1204"/>
        <p:guide orient="horz" pos="390"/>
        <p:guide orient="horz" pos="4069"/>
        <p:guide orient="horz" pos="4200"/>
        <p:guide pos="2880"/>
        <p:guide pos="260"/>
        <p:guide pos="5500"/>
        <p:guide pos="2926"/>
        <p:guide pos="2833"/>
        <p:guide pos="2706"/>
        <p:guide pos="3053"/>
        <p:guide pos="2567"/>
      </p:guideLst>
    </p:cSldViewPr>
  </p:slideViewPr>
  <p:outlineViewPr>
    <p:cViewPr>
      <p:scale>
        <a:sx n="33" d="100"/>
        <a:sy n="33" d="100"/>
      </p:scale>
      <p:origin x="0" y="3588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0998"/>
    </p:cViewPr>
  </p:sorterViewPr>
  <p:notesViewPr>
    <p:cSldViewPr snapToGrid="0" snapToObjects="1">
      <p:cViewPr varScale="1">
        <p:scale>
          <a:sx n="55" d="100"/>
          <a:sy n="55" d="100"/>
        </p:scale>
        <p:origin x="-1794" y="-9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5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7.xml"/><Relationship Id="rId23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GE Inspira Pitch" pitchFamily="38" charset="0"/>
                <a:ea typeface="ＭＳ Ｐゴシック" pitchFamily="38" charset="-128"/>
                <a:cs typeface="+mn-cs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GE Inspira Pitch" pitchFamily="38" charset="0"/>
                <a:ea typeface="ＭＳ Ｐゴシック" pitchFamily="38" charset="-128"/>
                <a:cs typeface="+mn-cs"/>
              </a:defRPr>
            </a:lvl1pPr>
          </a:lstStyle>
          <a:p>
            <a:pPr>
              <a:defRPr/>
            </a:pPr>
            <a:fld id="{9012BCEA-F925-423E-B0C3-7FBC5B4A2BCA}" type="datetime1">
              <a:rPr lang="en-US" altLang="de-DE"/>
              <a:pPr>
                <a:defRPr/>
              </a:pPr>
              <a:t>8/3/2015</a:t>
            </a:fld>
            <a:endParaRPr lang="en-US" alt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GE Inspira Pitch" pitchFamily="38" charset="0"/>
                <a:ea typeface="ＭＳ Ｐゴシック" pitchFamily="38" charset="-128"/>
                <a:cs typeface="+mn-cs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GE Inspira Pitch" pitchFamily="38" charset="0"/>
                <a:ea typeface="ＭＳ Ｐゴシック" pitchFamily="38" charset="-128"/>
                <a:cs typeface="+mn-cs"/>
              </a:defRPr>
            </a:lvl1pPr>
          </a:lstStyle>
          <a:p>
            <a:pPr>
              <a:defRPr/>
            </a:pPr>
            <a:fld id="{5C45867F-5304-41AA-B297-F8C710BECE6F}" type="slidenum">
              <a:rPr lang="en-US" altLang="de-DE"/>
              <a:pPr>
                <a:defRPr/>
              </a:pPr>
              <a:t>‹#›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730512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GE Inspira Pitch" pitchFamily="38" charset="0"/>
                <a:ea typeface="ＭＳ Ｐゴシック" pitchFamily="38" charset="-128"/>
                <a:cs typeface="+mn-cs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GE Inspira Pitch" pitchFamily="38" charset="0"/>
                <a:ea typeface="ＭＳ Ｐゴシック" pitchFamily="38" charset="-128"/>
                <a:cs typeface="+mn-cs"/>
              </a:defRPr>
            </a:lvl1pPr>
          </a:lstStyle>
          <a:p>
            <a:pPr>
              <a:defRPr/>
            </a:pPr>
            <a:fld id="{F6851659-45B2-465D-AC87-8E159B0956CC}" type="datetime1">
              <a:rPr lang="en-US" altLang="de-DE"/>
              <a:pPr>
                <a:defRPr/>
              </a:pPr>
              <a:t>8/3/2015</a:t>
            </a:fld>
            <a:endParaRPr lang="en-US" alt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3177" tIns="46589" rIns="93177" bIns="46589" numCol="1" anchor="ctr" anchorCtr="0" compatLnSpc="1">
            <a:prstTxWarp prst="textNoShape">
              <a:avLst/>
            </a:prstTxWarp>
          </a:bodyPr>
          <a:lstStyle/>
          <a:p>
            <a:pPr lvl="0"/>
            <a:endParaRPr lang="de-DE" altLang="de-DE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noProof="0" smtClean="0"/>
              <a:t>Click to edit Master text styles</a:t>
            </a:r>
          </a:p>
          <a:p>
            <a:pPr lvl="1"/>
            <a:r>
              <a:rPr lang="en-US" altLang="de-DE" noProof="0" smtClean="0"/>
              <a:t>Second level</a:t>
            </a:r>
          </a:p>
          <a:p>
            <a:pPr lvl="2"/>
            <a:r>
              <a:rPr lang="en-US" altLang="de-DE" noProof="0" smtClean="0"/>
              <a:t>Third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GE Inspira Pitch" pitchFamily="38" charset="0"/>
                <a:ea typeface="ＭＳ Ｐゴシック" pitchFamily="38" charset="-128"/>
                <a:cs typeface="+mn-cs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GE Inspira Pitch" pitchFamily="38" charset="0"/>
                <a:ea typeface="ＭＳ Ｐゴシック" pitchFamily="38" charset="-128"/>
                <a:cs typeface="+mn-cs"/>
              </a:defRPr>
            </a:lvl1pPr>
          </a:lstStyle>
          <a:p>
            <a:pPr>
              <a:defRPr/>
            </a:pPr>
            <a:fld id="{347436B8-0CC5-4F8E-A3FC-2AD505F6E80B}" type="slidenum">
              <a:rPr lang="en-US" altLang="de-DE"/>
              <a:pPr>
                <a:defRPr/>
              </a:pPr>
              <a:t>‹#›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10004854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ＭＳ Ｐゴシック" pitchFamily="38" charset="-128"/>
      </a:defRPr>
    </a:lvl1pPr>
    <a:lvl2pPr marL="171450" indent="-171450" algn="l" rtl="0" eaLnBrk="0" fontAlgn="base" hangingPunct="0">
      <a:spcBef>
        <a:spcPct val="30000"/>
      </a:spcBef>
      <a:spcAft>
        <a:spcPct val="0"/>
      </a:spcAft>
      <a:buFont typeface="Arial" charset="0"/>
      <a:buChar char="•"/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2pPr>
    <a:lvl3pPr marL="344488" indent="-171450" algn="l" rtl="0" eaLnBrk="0" fontAlgn="base" hangingPunct="0">
      <a:spcBef>
        <a:spcPct val="30000"/>
      </a:spcBef>
      <a:spcAft>
        <a:spcPct val="0"/>
      </a:spcAft>
      <a:buFont typeface="GE Inspira Pitch" pitchFamily="34" charset="0"/>
      <a:buChar char="–"/>
      <a:tabLst>
        <a:tab pos="403225" algn="l"/>
      </a:tabLs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Master" Target="../slideMasters/slideMaster4.xml"/></Relationships>
</file>

<file path=ppt/slideLayouts/_rels/slideLayout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013" y="0"/>
            <a:ext cx="4471987" cy="335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5"/>
          <p:cNvSpPr txBox="1"/>
          <p:nvPr userDrawn="1"/>
        </p:nvSpPr>
        <p:spPr>
          <a:xfrm>
            <a:off x="396875" y="6175375"/>
            <a:ext cx="2070100" cy="338138"/>
          </a:xfrm>
          <a:prstGeom prst="rect">
            <a:avLst/>
          </a:prstGeom>
          <a:noFill/>
        </p:spPr>
        <p:txBody>
          <a:bodyPr wrap="none" lIns="0" tIns="0" rIns="0" bIns="0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9pPr>
          </a:lstStyle>
          <a:p>
            <a:pPr eaLnBrk="1" hangingPunct="1">
              <a:defRPr/>
            </a:pPr>
            <a:r>
              <a:rPr lang="en-US" altLang="de-DE" sz="1600" b="1" smtClean="0">
                <a:solidFill>
                  <a:schemeClr val="tx2"/>
                </a:solidFill>
                <a:latin typeface="GE Inspira Pitch" pitchFamily="38" charset="0"/>
                <a:cs typeface="+mn-cs"/>
              </a:rPr>
              <a:t>Imagination at work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60" y="3482975"/>
            <a:ext cx="8318500" cy="1470025"/>
          </a:xfrm>
        </p:spPr>
        <p:txBody>
          <a:bodyPr/>
          <a:lstStyle>
            <a:lvl1pPr>
              <a:lnSpc>
                <a:spcPct val="90000"/>
              </a:lnSpc>
              <a:defRPr sz="4800"/>
            </a:lvl1pPr>
          </a:lstStyle>
          <a:p>
            <a:r>
              <a:rPr lang="de-AT" smtClean="0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4048" y="5001768"/>
            <a:ext cx="6316112" cy="762000"/>
          </a:xfrm>
        </p:spPr>
        <p:txBody>
          <a:bodyPr/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2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smtClean="0"/>
              <a:t>Master-Untertitelformat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196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Text He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668" y="1657668"/>
            <a:ext cx="8347202" cy="4324350"/>
          </a:xfrm>
        </p:spPr>
        <p:txBody>
          <a:bodyPr rtlCol="0">
            <a:noAutofit/>
          </a:bodyPr>
          <a:lstStyle>
            <a:lvl1pPr>
              <a:spcAft>
                <a:spcPts val="0"/>
              </a:spcAft>
              <a:defRPr lang="en-US" sz="2000" dirty="0" smtClean="0"/>
            </a:lvl1pPr>
            <a:lvl2pPr marL="193675" indent="-182563">
              <a:defRPr lang="en-US" dirty="0" smtClean="0"/>
            </a:lvl2pPr>
            <a:lvl3pPr marL="400050" indent="-195263">
              <a:defRPr lang="en-US" sz="1800" dirty="0" smtClean="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101013" y="6429375"/>
            <a:ext cx="749300" cy="3270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600" smtClean="0">
                <a:latin typeface="GE Inspira Pitch" pitchFamily="38" charset="0"/>
                <a:ea typeface="ＭＳ Ｐゴシック" pitchFamily="38" charset="-128"/>
                <a:cs typeface="+mn-cs"/>
              </a:defRPr>
            </a:lvl1pPr>
          </a:lstStyle>
          <a:p>
            <a:pPr>
              <a:defRPr/>
            </a:pPr>
            <a:fld id="{3A7B145B-2AD3-4BEB-8065-F70B20A13F20}" type="slidenum">
              <a:rPr lang="en-US" altLang="de-DE"/>
              <a:pPr>
                <a:defRPr/>
              </a:pPr>
              <a:t>‹#›</a:t>
            </a:fld>
            <a:endParaRPr lang="en-US" altLang="de-DE" dirty="0"/>
          </a:p>
        </p:txBody>
      </p:sp>
    </p:spTree>
    <p:extLst>
      <p:ext uri="{BB962C8B-B14F-4D97-AF65-F5344CB8AC3E}">
        <p14:creationId xmlns:p14="http://schemas.microsoft.com/office/powerpoint/2010/main" val="213522084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101013" y="6429375"/>
            <a:ext cx="749300" cy="3270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600" smtClean="0">
                <a:latin typeface="GE Inspira Pitch" pitchFamily="38" charset="0"/>
                <a:ea typeface="ＭＳ Ｐゴシック" pitchFamily="38" charset="-128"/>
                <a:cs typeface="+mn-cs"/>
              </a:defRPr>
            </a:lvl1pPr>
          </a:lstStyle>
          <a:p>
            <a:pPr>
              <a:defRPr/>
            </a:pPr>
            <a:fld id="{F8F008F5-D524-4718-AAD7-6C38FDC3FA49}" type="slidenum">
              <a:rPr lang="en-US" altLang="de-DE">
                <a:solidFill>
                  <a:srgbClr val="575757"/>
                </a:solidFill>
              </a:rPr>
              <a:pPr>
                <a:defRPr/>
              </a:pPr>
              <a:t>‹#›</a:t>
            </a:fld>
            <a:endParaRPr lang="en-US" altLang="de-DE" dirty="0">
              <a:solidFill>
                <a:srgbClr val="5757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0222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Text - Ha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1900" y="1655444"/>
            <a:ext cx="3689350" cy="4397693"/>
          </a:xfrm>
        </p:spPr>
        <p:txBody>
          <a:bodyPr rtlCol="0">
            <a:noAutofit/>
          </a:bodyPr>
          <a:lstStyle>
            <a:lvl1pPr>
              <a:defRPr lang="en-US" sz="2000" dirty="0" smtClean="0"/>
            </a:lvl1pPr>
            <a:lvl2pPr>
              <a:defRPr lang="en-US" sz="1800" dirty="0" smtClean="0"/>
            </a:lvl2pPr>
            <a:lvl3pPr>
              <a:defRPr lang="en-US" sz="1600" dirty="0" smtClean="0"/>
            </a:lvl3pPr>
            <a:lvl4pPr>
              <a:defRPr lang="en-US" sz="1400" dirty="0" smtClean="0"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" y="1728788"/>
            <a:ext cx="4514850" cy="4324350"/>
          </a:xfrm>
          <a:solidFill>
            <a:schemeClr val="bg1">
              <a:lumMod val="95000"/>
            </a:schemeClr>
          </a:solidFill>
        </p:spPr>
        <p:txBody>
          <a:bodyPr rtlCol="0" anchor="ctr">
            <a:noAutofit/>
          </a:bodyPr>
          <a:lstStyle>
            <a:lvl1pPr algn="ctr">
              <a:defRPr/>
            </a:lvl1pPr>
          </a:lstStyle>
          <a:p>
            <a:pPr lvl="0"/>
            <a:r>
              <a:rPr lang="de-AT" noProof="0" smtClean="0"/>
              <a:t>Bild durch Klicken auf Symbol hinzufügen</a:t>
            </a:r>
            <a:endParaRPr lang="en-US" noProof="0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8101013" y="6429375"/>
            <a:ext cx="749300" cy="3270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600" smtClean="0">
                <a:latin typeface="GE Inspira Pitch" pitchFamily="38" charset="0"/>
                <a:ea typeface="ＭＳ Ｐゴシック" pitchFamily="38" charset="-128"/>
                <a:cs typeface="+mn-cs"/>
              </a:defRPr>
            </a:lvl1pPr>
          </a:lstStyle>
          <a:p>
            <a:pPr>
              <a:defRPr/>
            </a:pPr>
            <a:fld id="{AADECD47-E274-4812-9DA1-0C782A876CCA}" type="slidenum">
              <a:rPr lang="en-US" altLang="de-DE">
                <a:solidFill>
                  <a:srgbClr val="575757"/>
                </a:solidFill>
              </a:rPr>
              <a:pPr>
                <a:defRPr/>
              </a:pPr>
              <a:t>‹#›</a:t>
            </a:fld>
            <a:endParaRPr lang="en-US" altLang="de-DE" dirty="0">
              <a:solidFill>
                <a:srgbClr val="5757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36624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/ Title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0" y="1728788"/>
            <a:ext cx="9144000" cy="4324350"/>
          </a:xfrm>
          <a:solidFill>
            <a:schemeClr val="bg1">
              <a:lumMod val="95000"/>
            </a:schemeClr>
          </a:solidFill>
        </p:spPr>
        <p:txBody>
          <a:bodyPr rtlCol="0" anchor="ctr">
            <a:noAutofit/>
          </a:bodyPr>
          <a:lstStyle>
            <a:lvl1pPr algn="ctr">
              <a:defRPr/>
            </a:lvl1pPr>
          </a:lstStyle>
          <a:p>
            <a:pPr lvl="0"/>
            <a:r>
              <a:rPr lang="de-AT" noProof="0" smtClean="0"/>
              <a:t>Bild durch Klicken auf Symbol hinzufügen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094" y="552450"/>
            <a:ext cx="8352156" cy="102100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 bwMode="gray">
          <a:xfrm>
            <a:off x="379094" y="1794739"/>
            <a:ext cx="8318500" cy="1395412"/>
          </a:xfrm>
        </p:spPr>
        <p:txBody>
          <a:bodyPr/>
          <a:lstStyle>
            <a:lvl1pPr>
              <a:defRPr sz="3200" baseline="0"/>
            </a:lvl1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101013" y="6429375"/>
            <a:ext cx="749300" cy="3270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600" smtClean="0">
                <a:latin typeface="GE Inspira Pitch" pitchFamily="38" charset="0"/>
                <a:ea typeface="ＭＳ Ｐゴシック" pitchFamily="38" charset="-128"/>
                <a:cs typeface="+mn-cs"/>
              </a:defRPr>
            </a:lvl1pPr>
          </a:lstStyle>
          <a:p>
            <a:pPr>
              <a:defRPr/>
            </a:pPr>
            <a:fld id="{C6A1C8BC-EADA-4912-8F3E-6C19DF238624}" type="slidenum">
              <a:rPr lang="en-US" altLang="de-DE">
                <a:solidFill>
                  <a:srgbClr val="575757"/>
                </a:solidFill>
              </a:rPr>
              <a:pPr>
                <a:defRPr/>
              </a:pPr>
              <a:t>‹#›</a:t>
            </a:fld>
            <a:endParaRPr lang="en-US" altLang="de-DE" dirty="0">
              <a:solidFill>
                <a:srgbClr val="5757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06452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/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0" y="1728788"/>
            <a:ext cx="9144000" cy="5129212"/>
          </a:xfrm>
          <a:solidFill>
            <a:schemeClr val="bg1">
              <a:lumMod val="95000"/>
            </a:schemeClr>
          </a:solidFill>
        </p:spPr>
        <p:txBody>
          <a:bodyPr rtlCol="0" anchor="ctr">
            <a:noAutofit/>
          </a:bodyPr>
          <a:lstStyle>
            <a:lvl1pPr algn="ctr">
              <a:defRPr/>
            </a:lvl1pPr>
          </a:lstStyle>
          <a:p>
            <a:pPr lvl="0"/>
            <a:r>
              <a:rPr lang="de-AT" noProof="0" smtClean="0"/>
              <a:t>Bild durch Klicken auf Symbol hinzufügen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 bwMode="gray">
          <a:xfrm>
            <a:off x="384048" y="1792224"/>
            <a:ext cx="8318500" cy="1395412"/>
          </a:xfrm>
        </p:spPr>
        <p:txBody>
          <a:bodyPr/>
          <a:lstStyle>
            <a:lvl1pPr>
              <a:defRPr sz="3200" baseline="0"/>
            </a:lvl1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>
          <a:xfrm>
            <a:off x="1543050" y="6351588"/>
            <a:ext cx="2971800" cy="1365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  <a:latin typeface="GE Inspira Pitch" pitchFamily="38" charset="0"/>
                <a:ea typeface="ＭＳ Ｐゴシック" pitchFamily="38" charset="-128"/>
                <a:cs typeface="+mn-cs"/>
              </a:defRPr>
            </a:lvl1pPr>
          </a:lstStyle>
          <a:p>
            <a:pPr>
              <a:defRPr/>
            </a:pPr>
            <a:r>
              <a:rPr lang="en-US" altLang="de-DE">
                <a:solidFill>
                  <a:prstClr val="white"/>
                </a:solidFill>
              </a:rPr>
              <a:t>Title or Job Number | XX Month 201X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8456613" y="6343650"/>
            <a:ext cx="274637" cy="1349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  <a:latin typeface="GE Inspira Pitch" pitchFamily="38" charset="0"/>
                <a:ea typeface="ＭＳ Ｐゴシック" pitchFamily="38" charset="-128"/>
                <a:cs typeface="+mn-cs"/>
              </a:defRPr>
            </a:lvl1pPr>
          </a:lstStyle>
          <a:p>
            <a:pPr>
              <a:defRPr/>
            </a:pPr>
            <a:fld id="{4EDB19DA-6B04-412C-AC04-BB7173E49B6E}" type="slidenum">
              <a:rPr lang="en-US" altLang="de-DE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de-D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99850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  <a:solidFill>
            <a:schemeClr val="bg1">
              <a:lumMod val="95000"/>
            </a:schemeClr>
          </a:solidFill>
        </p:spPr>
        <p:txBody>
          <a:bodyPr rtlCol="0" anchor="ctr">
            <a:noAutofit/>
          </a:bodyPr>
          <a:lstStyle>
            <a:lvl1pPr algn="ctr">
              <a:defRPr/>
            </a:lvl1pPr>
          </a:lstStyle>
          <a:p>
            <a:pPr lvl="0"/>
            <a:r>
              <a:rPr lang="de-AT" noProof="0" smtClean="0"/>
              <a:t>Bild durch Klicken auf Symbol hinzufügen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 sz="3200" spc="0" baseline="0"/>
            </a:lvl1pPr>
          </a:lstStyle>
          <a:p>
            <a:pPr lvl="0"/>
            <a:r>
              <a:rPr lang="de-AT" smtClean="0"/>
              <a:t>Mastertitelformat bearbeiten</a:t>
            </a:r>
            <a:endParaRPr lang="en-US" dirty="0" smtClean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4"/>
          </p:nvPr>
        </p:nvSpPr>
        <p:spPr>
          <a:xfrm>
            <a:off x="1543050" y="6351588"/>
            <a:ext cx="2971800" cy="1365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  <a:latin typeface="GE Inspira Pitch" pitchFamily="38" charset="0"/>
                <a:ea typeface="ＭＳ Ｐゴシック" pitchFamily="38" charset="-128"/>
                <a:cs typeface="+mn-cs"/>
              </a:defRPr>
            </a:lvl1pPr>
          </a:lstStyle>
          <a:p>
            <a:pPr>
              <a:defRPr/>
            </a:pPr>
            <a:r>
              <a:rPr lang="en-US" altLang="de-DE">
                <a:solidFill>
                  <a:prstClr val="white"/>
                </a:solidFill>
              </a:rPr>
              <a:t>Title or Job Number | XX Month 201X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5"/>
          </p:nvPr>
        </p:nvSpPr>
        <p:spPr>
          <a:xfrm>
            <a:off x="8456613" y="6343650"/>
            <a:ext cx="274637" cy="1349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  <a:latin typeface="GE Inspira Pitch" pitchFamily="38" charset="0"/>
                <a:ea typeface="ＭＳ Ｐゴシック" pitchFamily="38" charset="-128"/>
                <a:cs typeface="+mn-cs"/>
              </a:defRPr>
            </a:lvl1pPr>
          </a:lstStyle>
          <a:p>
            <a:pPr>
              <a:defRPr/>
            </a:pPr>
            <a:fld id="{4F727902-A0BC-4BC5-89F4-184A5685CBC2}" type="slidenum">
              <a:rPr lang="en-US" altLang="de-DE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de-D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1403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053138"/>
          </a:xfrm>
          <a:solidFill>
            <a:schemeClr val="bg1">
              <a:lumMod val="95000"/>
            </a:schemeClr>
          </a:solidFill>
        </p:spPr>
        <p:txBody>
          <a:bodyPr rtlCol="0" anchor="ctr">
            <a:noAutofit/>
          </a:bodyPr>
          <a:lstStyle>
            <a:lvl1pPr algn="ctr">
              <a:defRPr/>
            </a:lvl1pPr>
          </a:lstStyle>
          <a:p>
            <a:pPr lvl="0"/>
            <a:r>
              <a:rPr lang="de-AT" noProof="0" smtClean="0"/>
              <a:t>Bild durch Klicken auf Symbol hinzufügen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 sz="3200" spc="0" baseline="0"/>
            </a:lvl1pPr>
          </a:lstStyle>
          <a:p>
            <a:pPr lvl="0"/>
            <a:r>
              <a:rPr lang="de-AT" smtClean="0"/>
              <a:t>Mastertitelformat bearbeiten</a:t>
            </a:r>
            <a:endParaRPr lang="en-US" dirty="0" smtClean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4"/>
          </p:nvPr>
        </p:nvSpPr>
        <p:spPr>
          <a:xfrm>
            <a:off x="1543050" y="6351588"/>
            <a:ext cx="2971800" cy="1365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GE Inspira Pitch" pitchFamily="38" charset="0"/>
                <a:ea typeface="ＭＳ Ｐゴシック" pitchFamily="38" charset="-128"/>
                <a:cs typeface="+mn-cs"/>
              </a:defRPr>
            </a:lvl1pPr>
          </a:lstStyle>
          <a:p>
            <a:pPr>
              <a:defRPr/>
            </a:pPr>
            <a:r>
              <a:rPr lang="en-US" altLang="de-DE">
                <a:solidFill>
                  <a:srgbClr val="575757"/>
                </a:solidFill>
              </a:rPr>
              <a:t>Title or Job Number | XX Month 201X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5"/>
          </p:nvPr>
        </p:nvSpPr>
        <p:spPr>
          <a:xfrm>
            <a:off x="8456613" y="6343650"/>
            <a:ext cx="274637" cy="1349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GE Inspira Pitch" pitchFamily="38" charset="0"/>
                <a:ea typeface="ＭＳ Ｐゴシック" pitchFamily="38" charset="-128"/>
                <a:cs typeface="+mn-cs"/>
              </a:defRPr>
            </a:lvl1pPr>
          </a:lstStyle>
          <a:p>
            <a:pPr>
              <a:defRPr/>
            </a:pPr>
            <a:fld id="{99748D26-3489-44DB-BDC5-81DE55591F3C}" type="slidenum">
              <a:rPr lang="en-US" altLang="de-DE">
                <a:solidFill>
                  <a:srgbClr val="575757"/>
                </a:solidFill>
              </a:rPr>
              <a:pPr>
                <a:defRPr/>
              </a:pPr>
              <a:t>‹#›</a:t>
            </a:fld>
            <a:endParaRPr lang="en-US" altLang="de-DE">
              <a:solidFill>
                <a:srgbClr val="5757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1907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wo Stat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365125" y="790743"/>
            <a:ext cx="4149725" cy="4513261"/>
          </a:xfrm>
        </p:spPr>
        <p:txBody>
          <a:bodyPr/>
          <a:lstStyle>
            <a:lvl1pPr>
              <a:lnSpc>
                <a:spcPct val="90000"/>
              </a:lnSpc>
              <a:defRPr sz="4400"/>
            </a:lvl1pPr>
          </a:lstStyle>
          <a:p>
            <a:r>
              <a:rPr lang="de-AT" smtClean="0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4955540" y="795823"/>
            <a:ext cx="3544570" cy="4528437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0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smtClean="0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43050" y="6351588"/>
            <a:ext cx="2971800" cy="1365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GE Inspira Pitch" pitchFamily="38" charset="0"/>
                <a:ea typeface="ＭＳ Ｐゴシック" pitchFamily="38" charset="-128"/>
                <a:cs typeface="+mn-cs"/>
              </a:defRPr>
            </a:lvl1pPr>
          </a:lstStyle>
          <a:p>
            <a:pPr>
              <a:defRPr/>
            </a:pPr>
            <a:r>
              <a:rPr lang="en-US" altLang="de-DE">
                <a:solidFill>
                  <a:srgbClr val="575757"/>
                </a:solidFill>
              </a:rPr>
              <a:t>Title or Job Number | XX Month 201X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456613" y="6343650"/>
            <a:ext cx="274637" cy="1349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GE Inspira Pitch" pitchFamily="38" charset="0"/>
                <a:ea typeface="ＭＳ Ｐゴシック" pitchFamily="38" charset="-128"/>
                <a:cs typeface="+mn-cs"/>
              </a:defRPr>
            </a:lvl1pPr>
          </a:lstStyle>
          <a:p>
            <a:pPr>
              <a:defRPr/>
            </a:pPr>
            <a:fld id="{CC83B79A-4556-4C59-A31E-113E012CEA11}" type="slidenum">
              <a:rPr lang="en-US" altLang="de-DE">
                <a:solidFill>
                  <a:srgbClr val="575757"/>
                </a:solidFill>
              </a:rPr>
              <a:pPr>
                <a:defRPr/>
              </a:pPr>
              <a:t>‹#›</a:t>
            </a:fld>
            <a:endParaRPr lang="en-US" altLang="de-DE">
              <a:solidFill>
                <a:srgbClr val="5757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17262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0" t="3741" r="3511" b="3000"/>
          <a:stretch>
            <a:fillRect/>
          </a:stretch>
        </p:blipFill>
        <p:spPr bwMode="auto">
          <a:xfrm>
            <a:off x="396875" y="6207125"/>
            <a:ext cx="490538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600" y="1613535"/>
            <a:ext cx="8375650" cy="2624288"/>
          </a:xfrm>
        </p:spPr>
        <p:txBody>
          <a:bodyPr/>
          <a:lstStyle>
            <a:lvl1pPr algn="l">
              <a:defRPr sz="5400" b="0" cap="none" spc="0" baseline="0">
                <a:solidFill>
                  <a:schemeClr val="tx2"/>
                </a:solidFill>
              </a:defRPr>
            </a:lvl1pPr>
          </a:lstStyle>
          <a:p>
            <a:r>
              <a:rPr lang="de-AT" smtClean="0"/>
              <a:t>Mastertitelformat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23682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411163" y="6218238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16" y="1618488"/>
            <a:ext cx="8318500" cy="2624288"/>
          </a:xfrm>
        </p:spPr>
        <p:txBody>
          <a:bodyPr/>
          <a:lstStyle>
            <a:lvl1pPr algn="l">
              <a:defRPr sz="5400" b="0" cap="none" spc="0" baseline="0">
                <a:solidFill>
                  <a:schemeClr val="bg1"/>
                </a:solidFill>
              </a:defRPr>
            </a:lvl1pPr>
          </a:lstStyle>
          <a:p>
            <a:r>
              <a:rPr lang="de-AT" smtClean="0"/>
              <a:t>Mastertitelformat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50678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411163" y="6218238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16" y="1618488"/>
            <a:ext cx="8318500" cy="2624288"/>
          </a:xfrm>
        </p:spPr>
        <p:txBody>
          <a:bodyPr/>
          <a:lstStyle>
            <a:lvl1pPr algn="l">
              <a:defRPr sz="5400" b="0" cap="none" spc="0" baseline="0">
                <a:solidFill>
                  <a:schemeClr val="bg1"/>
                </a:solidFill>
              </a:defRPr>
            </a:lvl1pPr>
          </a:lstStyle>
          <a:p>
            <a:r>
              <a:rPr lang="de-AT" smtClean="0"/>
              <a:t>Mastertitelformat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930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Text Heavy 1-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094" y="552450"/>
            <a:ext cx="8352156" cy="52775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668" y="1080008"/>
            <a:ext cx="8347202" cy="4585145"/>
          </a:xfrm>
        </p:spPr>
        <p:txBody>
          <a:bodyPr rtlCol="0">
            <a:noAutofit/>
          </a:bodyPr>
          <a:lstStyle>
            <a:lvl1pPr>
              <a:spcAft>
                <a:spcPts val="0"/>
              </a:spcAft>
              <a:defRPr lang="en-US" sz="2000" dirty="0" smtClean="0"/>
            </a:lvl1pPr>
            <a:lvl2pPr marL="193675" indent="-182563">
              <a:defRPr lang="en-US" dirty="0" smtClean="0"/>
            </a:lvl2pPr>
            <a:lvl3pPr marL="400050" indent="-195263">
              <a:defRPr lang="en-US" sz="1800" dirty="0" smtClean="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101013" y="6429375"/>
            <a:ext cx="749300" cy="3270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600" smtClean="0">
                <a:latin typeface="GE Inspira Pitch" pitchFamily="38" charset="0"/>
                <a:ea typeface="ＭＳ Ｐゴシック" pitchFamily="38" charset="-128"/>
                <a:cs typeface="+mn-cs"/>
              </a:defRPr>
            </a:lvl1pPr>
          </a:lstStyle>
          <a:p>
            <a:pPr>
              <a:defRPr/>
            </a:pPr>
            <a:fld id="{AAF36C01-831F-4AEF-831C-1C78822CCAA3}" type="slidenum">
              <a:rPr lang="en-US" altLang="de-DE"/>
              <a:pPr>
                <a:defRPr/>
              </a:pPr>
              <a:t>‹#›</a:t>
            </a:fld>
            <a:endParaRPr lang="en-US" altLang="de-DE" dirty="0"/>
          </a:p>
        </p:txBody>
      </p:sp>
    </p:spTree>
    <p:extLst>
      <p:ext uri="{BB962C8B-B14F-4D97-AF65-F5344CB8AC3E}">
        <p14:creationId xmlns:p14="http://schemas.microsoft.com/office/powerpoint/2010/main" val="410167284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411163" y="6218238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16" y="1618488"/>
            <a:ext cx="8318500" cy="2624288"/>
          </a:xfrm>
        </p:spPr>
        <p:txBody>
          <a:bodyPr/>
          <a:lstStyle>
            <a:lvl1pPr algn="l">
              <a:defRPr sz="5400" b="0" cap="none" spc="0" baseline="0">
                <a:solidFill>
                  <a:schemeClr val="bg1"/>
                </a:solidFill>
              </a:defRPr>
            </a:lvl1pPr>
          </a:lstStyle>
          <a:p>
            <a:r>
              <a:rPr lang="de-AT" smtClean="0"/>
              <a:t>Mastertitelformat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58520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411163" y="6218238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16" y="1618488"/>
            <a:ext cx="8318500" cy="2624288"/>
          </a:xfrm>
        </p:spPr>
        <p:txBody>
          <a:bodyPr/>
          <a:lstStyle>
            <a:lvl1pPr algn="l">
              <a:defRPr sz="5400" b="0" cap="none" spc="0" baseline="0">
                <a:solidFill>
                  <a:schemeClr val="bg1"/>
                </a:solidFill>
              </a:defRPr>
            </a:lvl1pPr>
          </a:lstStyle>
          <a:p>
            <a:r>
              <a:rPr lang="de-AT" smtClean="0"/>
              <a:t>Mastertitelformat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97758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411163" y="6218238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16" y="1618488"/>
            <a:ext cx="8318500" cy="2624288"/>
          </a:xfrm>
        </p:spPr>
        <p:txBody>
          <a:bodyPr/>
          <a:lstStyle>
            <a:lvl1pPr algn="l">
              <a:defRPr sz="5400" b="0" cap="none" spc="0" baseline="0">
                <a:solidFill>
                  <a:schemeClr val="bg1"/>
                </a:solidFill>
              </a:defRPr>
            </a:lvl1pPr>
          </a:lstStyle>
          <a:p>
            <a:r>
              <a:rPr lang="de-AT" smtClean="0"/>
              <a:t>Mastertitelformat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24007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411163" y="6218238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16" y="1618488"/>
            <a:ext cx="8318500" cy="2624288"/>
          </a:xfrm>
        </p:spPr>
        <p:txBody>
          <a:bodyPr/>
          <a:lstStyle>
            <a:lvl1pPr algn="l">
              <a:defRPr sz="5400" b="0" cap="none" spc="0" baseline="0">
                <a:solidFill>
                  <a:schemeClr val="bg1"/>
                </a:solidFill>
              </a:defRPr>
            </a:lvl1pPr>
          </a:lstStyle>
          <a:p>
            <a:r>
              <a:rPr lang="de-AT" smtClean="0"/>
              <a:t>Mastertitelformat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4035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3889375" y="2746375"/>
            <a:ext cx="1365250" cy="136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657964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7"/>
          <p:cNvSpPr>
            <a:spLocks noChangeArrowheads="1"/>
          </p:cNvSpPr>
          <p:nvPr userDrawn="1"/>
        </p:nvSpPr>
        <p:spPr bwMode="auto">
          <a:xfrm>
            <a:off x="361001" y="4725692"/>
            <a:ext cx="8460176" cy="606149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274320" bIns="0">
            <a:spAutoFit/>
          </a:bodyPr>
          <a:lstStyle/>
          <a:p>
            <a:pPr fontAlgn="auto">
              <a:lnSpc>
                <a:spcPts val="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a-DK" sz="2100" kern="0" dirty="0">
                <a:solidFill>
                  <a:prstClr val="white">
                    <a:alpha val="50000"/>
                  </a:prstClr>
                </a:solidFill>
                <a:latin typeface="GE Inspira Pitch"/>
                <a:ea typeface="+mn-ea"/>
              </a:rPr>
              <a:t>September 11-12, 2013   |   Orlando, FL</a:t>
            </a:r>
            <a:endParaRPr lang="en-US" sz="2100" kern="0" dirty="0">
              <a:solidFill>
                <a:prstClr val="white">
                  <a:alpha val="50000"/>
                </a:prstClr>
              </a:solidFill>
              <a:latin typeface="GE Inspira Pitch"/>
              <a:ea typeface="+mn-ea"/>
            </a:endParaRPr>
          </a:p>
        </p:txBody>
      </p:sp>
      <p:sp>
        <p:nvSpPr>
          <p:cNvPr id="3" name="TextBox 8"/>
          <p:cNvSpPr txBox="1"/>
          <p:nvPr userDrawn="1"/>
        </p:nvSpPr>
        <p:spPr>
          <a:xfrm>
            <a:off x="258013" y="448235"/>
            <a:ext cx="3094784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3B5CAD"/>
                </a:solidFill>
                <a:latin typeface="GE Inspira Pitch"/>
                <a:ea typeface="+mn-ea"/>
                <a:cs typeface="+mn-cs"/>
              </a:rPr>
              <a:t>GE Power &amp; Water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575757">
                    <a:alpha val="50000"/>
                  </a:srgbClr>
                </a:solidFill>
                <a:latin typeface="GE Inspira Pitch"/>
                <a:ea typeface="+mn-ea"/>
                <a:cs typeface="+mn-cs"/>
              </a:rPr>
              <a:t>Distributed Power </a:t>
            </a:r>
          </a:p>
        </p:txBody>
      </p:sp>
      <p:sp>
        <p:nvSpPr>
          <p:cNvPr id="4" name="Rectangle 11"/>
          <p:cNvSpPr/>
          <p:nvPr userDrawn="1"/>
        </p:nvSpPr>
        <p:spPr>
          <a:xfrm>
            <a:off x="0" y="5010150"/>
            <a:ext cx="7021513" cy="46355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tx1"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9pPr>
          </a:lstStyle>
          <a:p>
            <a:pPr algn="ctr" eaLnBrk="1" hangingPunct="1">
              <a:defRPr/>
            </a:pPr>
            <a:endParaRPr lang="de-DE" altLang="de-DE" sz="1800" smtClean="0">
              <a:solidFill>
                <a:srgbClr val="FFFFFF"/>
              </a:solidFill>
              <a:latin typeface="GE Inspira Pitch" pitchFamily="38" charset="0"/>
            </a:endParaRPr>
          </a:p>
        </p:txBody>
      </p:sp>
      <p:sp>
        <p:nvSpPr>
          <p:cNvPr id="5" name="Rectangle 1027"/>
          <p:cNvSpPr>
            <a:spLocks noChangeArrowheads="1"/>
          </p:cNvSpPr>
          <p:nvPr userDrawn="1"/>
        </p:nvSpPr>
        <p:spPr bwMode="auto">
          <a:xfrm>
            <a:off x="360363" y="4843463"/>
            <a:ext cx="8461375" cy="604837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27432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9pPr>
          </a:lstStyle>
          <a:p>
            <a:pPr eaLnBrk="1" hangingPunct="1">
              <a:lnSpc>
                <a:spcPts val="5000"/>
              </a:lnSpc>
              <a:defRPr/>
            </a:pPr>
            <a:r>
              <a:rPr lang="da-DK" altLang="de-DE" sz="1900" smtClean="0">
                <a:solidFill>
                  <a:srgbClr val="FFFFFF"/>
                </a:solidFill>
                <a:latin typeface="GE Inspira Pitch" pitchFamily="38" charset="0"/>
              </a:rPr>
              <a:t>September 11-12, 2013  |  Orlando, FL</a:t>
            </a:r>
            <a:endParaRPr lang="en-US" altLang="de-DE" sz="1900" smtClean="0">
              <a:solidFill>
                <a:srgbClr val="FFFFFF"/>
              </a:solidFill>
              <a:latin typeface="GE Inspira Pitch" pitchFamily="38" charset="0"/>
            </a:endParaRPr>
          </a:p>
        </p:txBody>
      </p:sp>
      <p:sp>
        <p:nvSpPr>
          <p:cNvPr id="6" name="Rectangle 14"/>
          <p:cNvSpPr/>
          <p:nvPr userDrawn="1"/>
        </p:nvSpPr>
        <p:spPr>
          <a:xfrm rot="10800000">
            <a:off x="0" y="3044825"/>
            <a:ext cx="9144000" cy="193675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30000"/>
                </a:schemeClr>
              </a:gs>
              <a:gs pos="100000">
                <a:schemeClr val="tx1"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9pPr>
          </a:lstStyle>
          <a:p>
            <a:pPr algn="ctr" eaLnBrk="1" hangingPunct="1">
              <a:defRPr/>
            </a:pPr>
            <a:endParaRPr lang="de-DE" altLang="de-DE" sz="1800" smtClean="0">
              <a:solidFill>
                <a:srgbClr val="FFFFFF"/>
              </a:solidFill>
              <a:latin typeface="GE Inspira Pitch" pitchFamily="38" charset="0"/>
            </a:endParaRPr>
          </a:p>
        </p:txBody>
      </p:sp>
      <p:pic>
        <p:nvPicPr>
          <p:cNvPr id="7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1358900"/>
            <a:ext cx="4265613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5857875"/>
            <a:ext cx="2420938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9"/>
          <p:cNvSpPr/>
          <p:nvPr userDrawn="1"/>
        </p:nvSpPr>
        <p:spPr>
          <a:xfrm>
            <a:off x="1100138" y="6470650"/>
            <a:ext cx="7721600" cy="338138"/>
          </a:xfrm>
          <a:prstGeom prst="rect">
            <a:avLst/>
          </a:prstGeom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9pPr>
          </a:lstStyle>
          <a:p>
            <a:pPr eaLnBrk="1" hangingPunct="1">
              <a:defRPr/>
            </a:pPr>
            <a:r>
              <a:rPr lang="en-US" altLang="de-DE" sz="800" smtClean="0">
                <a:solidFill>
                  <a:srgbClr val="575757"/>
                </a:solidFill>
                <a:latin typeface="GE Inspira Pitch" pitchFamily="38" charset="0"/>
                <a:cs typeface="+mn-cs"/>
              </a:rPr>
              <a:t>© 2013 General Electric Company. All Rights Reserved. This material may not be copied or distributed in whole or in part, without prior permission of the copyright owner.</a:t>
            </a:r>
            <a:br>
              <a:rPr lang="en-US" altLang="de-DE" sz="800" smtClean="0">
                <a:solidFill>
                  <a:srgbClr val="575757"/>
                </a:solidFill>
                <a:latin typeface="GE Inspira Pitch" pitchFamily="38" charset="0"/>
                <a:cs typeface="+mn-cs"/>
              </a:rPr>
            </a:br>
            <a:r>
              <a:rPr lang="en-US" altLang="de-DE" sz="800" smtClean="0">
                <a:solidFill>
                  <a:srgbClr val="575757"/>
                </a:solidFill>
                <a:latin typeface="GE Inspira Pitch" pitchFamily="38" charset="0"/>
                <a:cs typeface="+mn-cs"/>
              </a:rPr>
              <a:t>LM1600®, LM2500®, LM6000® , LMS100®, and LM5000® are registered trademarks of the General Electric Company (USA). </a:t>
            </a:r>
          </a:p>
        </p:txBody>
      </p:sp>
    </p:spTree>
    <p:extLst>
      <p:ext uri="{BB962C8B-B14F-4D97-AF65-F5344CB8AC3E}">
        <p14:creationId xmlns:p14="http://schemas.microsoft.com/office/powerpoint/2010/main" val="218142619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GEMeatball&amp;Ta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290513" y="6088063"/>
            <a:ext cx="160813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18"/>
          <p:cNvSpPr txBox="1">
            <a:spLocks noChangeArrowheads="1"/>
          </p:cNvSpPr>
          <p:nvPr userDrawn="1"/>
        </p:nvSpPr>
        <p:spPr bwMode="auto">
          <a:xfrm>
            <a:off x="6442075" y="6229350"/>
            <a:ext cx="2455863" cy="2174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9pPr>
          </a:lstStyle>
          <a:p>
            <a:pPr algn="r" eaLnBrk="1" hangingPunct="1">
              <a:lnSpc>
                <a:spcPct val="90000"/>
              </a:lnSpc>
              <a:defRPr/>
            </a:pPr>
            <a:fld id="{20A085BF-D3D4-4B7D-8501-02D258046CED}" type="slidenum">
              <a:rPr lang="en-US" altLang="de-DE" sz="900" smtClean="0">
                <a:solidFill>
                  <a:prstClr val="white"/>
                </a:solidFill>
                <a:latin typeface="GE Inspira Pitch" pitchFamily="38" charset="0"/>
                <a:cs typeface="+mn-cs"/>
              </a:rPr>
              <a:pPr algn="r" eaLnBrk="1" hangingPunct="1">
                <a:lnSpc>
                  <a:spcPct val="90000"/>
                </a:lnSpc>
                <a:defRPr/>
              </a:pPr>
              <a:t>‹#›</a:t>
            </a:fld>
            <a:r>
              <a:rPr lang="en-US" altLang="de-DE" sz="900" smtClean="0">
                <a:solidFill>
                  <a:prstClr val="white"/>
                </a:solidFill>
                <a:latin typeface="GE Inspira Pitch" pitchFamily="38" charset="0"/>
                <a:cs typeface="+mn-cs"/>
              </a:rPr>
              <a:t> </a:t>
            </a:r>
          </a:p>
        </p:txBody>
      </p:sp>
      <p:sp>
        <p:nvSpPr>
          <p:cNvPr id="4" name="Rectangle 19"/>
          <p:cNvSpPr>
            <a:spLocks noChangeArrowheads="1"/>
          </p:cNvSpPr>
          <p:nvPr userDrawn="1"/>
        </p:nvSpPr>
        <p:spPr bwMode="auto">
          <a:xfrm>
            <a:off x="2462213" y="6580188"/>
            <a:ext cx="4772025" cy="2301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9pPr>
          </a:lstStyle>
          <a:p>
            <a:pPr algn="ctr">
              <a:defRPr/>
            </a:pPr>
            <a:r>
              <a:rPr lang="en-US" altLang="de-DE" sz="800" smtClean="0">
                <a:solidFill>
                  <a:prstClr val="white"/>
                </a:solidFill>
                <a:latin typeface="GE Inspira Pitch" pitchFamily="38" charset="0"/>
                <a:cs typeface="+mn-cs"/>
              </a:rPr>
              <a:t> © Copyright  2013 General Electric Company. All Rights Reserved. Subject to restrictions on cover page</a:t>
            </a:r>
            <a:r>
              <a:rPr lang="en-US" altLang="de-DE" sz="800" smtClean="0">
                <a:solidFill>
                  <a:srgbClr val="575757"/>
                </a:solidFill>
                <a:latin typeface="GE Inspira Pitch" pitchFamily="38" charset="0"/>
                <a:cs typeface="+mn-cs"/>
              </a:rPr>
              <a:t>.</a:t>
            </a:r>
          </a:p>
          <a:p>
            <a:pPr algn="ctr" eaLnBrk="1" hangingPunct="1">
              <a:defRPr/>
            </a:pPr>
            <a:r>
              <a:rPr lang="en-US" altLang="de-DE" sz="100" smtClean="0">
                <a:solidFill>
                  <a:prstClr val="white"/>
                </a:solidFill>
                <a:latin typeface="GE Inspira Pitch" pitchFamily="38" charset="0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5956922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GEMeatball&amp;Ta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290513" y="6088063"/>
            <a:ext cx="160813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18"/>
          <p:cNvSpPr txBox="1">
            <a:spLocks noChangeArrowheads="1"/>
          </p:cNvSpPr>
          <p:nvPr userDrawn="1"/>
        </p:nvSpPr>
        <p:spPr bwMode="auto">
          <a:xfrm>
            <a:off x="6442075" y="6229350"/>
            <a:ext cx="2455863" cy="2174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9pPr>
          </a:lstStyle>
          <a:p>
            <a:pPr algn="r" eaLnBrk="1" hangingPunct="1">
              <a:lnSpc>
                <a:spcPct val="90000"/>
              </a:lnSpc>
              <a:defRPr/>
            </a:pPr>
            <a:fld id="{22D70D13-AD9C-4069-9F83-135E7E90D34B}" type="slidenum">
              <a:rPr lang="en-US" altLang="de-DE" sz="900" smtClean="0">
                <a:solidFill>
                  <a:prstClr val="white"/>
                </a:solidFill>
                <a:latin typeface="GE Inspira Pitch" pitchFamily="38" charset="0"/>
                <a:cs typeface="+mn-cs"/>
              </a:rPr>
              <a:pPr algn="r" eaLnBrk="1" hangingPunct="1">
                <a:lnSpc>
                  <a:spcPct val="90000"/>
                </a:lnSpc>
                <a:defRPr/>
              </a:pPr>
              <a:t>‹#›</a:t>
            </a:fld>
            <a:r>
              <a:rPr lang="en-US" altLang="de-DE" sz="900" smtClean="0">
                <a:solidFill>
                  <a:prstClr val="white"/>
                </a:solidFill>
                <a:latin typeface="GE Inspira Pitch" pitchFamily="38" charset="0"/>
                <a:cs typeface="+mn-cs"/>
              </a:rPr>
              <a:t> </a:t>
            </a:r>
          </a:p>
        </p:txBody>
      </p:sp>
      <p:sp>
        <p:nvSpPr>
          <p:cNvPr id="4" name="Rectangle 19"/>
          <p:cNvSpPr>
            <a:spLocks noChangeArrowheads="1"/>
          </p:cNvSpPr>
          <p:nvPr userDrawn="1"/>
        </p:nvSpPr>
        <p:spPr bwMode="auto">
          <a:xfrm>
            <a:off x="2462213" y="6580188"/>
            <a:ext cx="4772025" cy="2301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9pPr>
          </a:lstStyle>
          <a:p>
            <a:pPr algn="ctr">
              <a:defRPr/>
            </a:pPr>
            <a:r>
              <a:rPr lang="en-US" altLang="de-DE" sz="800" smtClean="0">
                <a:solidFill>
                  <a:prstClr val="white"/>
                </a:solidFill>
                <a:latin typeface="GE Inspira Pitch" pitchFamily="38" charset="0"/>
                <a:cs typeface="+mn-cs"/>
              </a:rPr>
              <a:t> © Copyright  2013 General Electric Company. All Rights Reserved. Subject to restrictions on cover page</a:t>
            </a:r>
            <a:r>
              <a:rPr lang="en-US" altLang="de-DE" sz="800" smtClean="0">
                <a:solidFill>
                  <a:srgbClr val="575757"/>
                </a:solidFill>
                <a:latin typeface="GE Inspira Pitch" pitchFamily="38" charset="0"/>
                <a:cs typeface="+mn-cs"/>
              </a:rPr>
              <a:t>.</a:t>
            </a:r>
          </a:p>
          <a:p>
            <a:pPr algn="ctr" eaLnBrk="1" hangingPunct="1">
              <a:defRPr/>
            </a:pPr>
            <a:r>
              <a:rPr lang="en-US" altLang="de-DE" sz="100" smtClean="0">
                <a:solidFill>
                  <a:prstClr val="white"/>
                </a:solidFill>
                <a:latin typeface="GE Inspira Pitch" pitchFamily="38" charset="0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9705438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GEMeatball&amp;Ta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290513" y="6088063"/>
            <a:ext cx="160813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18"/>
          <p:cNvSpPr txBox="1">
            <a:spLocks noChangeArrowheads="1"/>
          </p:cNvSpPr>
          <p:nvPr userDrawn="1"/>
        </p:nvSpPr>
        <p:spPr bwMode="auto">
          <a:xfrm>
            <a:off x="6442075" y="6229350"/>
            <a:ext cx="2455863" cy="2174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9pPr>
          </a:lstStyle>
          <a:p>
            <a:pPr algn="r" eaLnBrk="1" hangingPunct="1">
              <a:lnSpc>
                <a:spcPct val="90000"/>
              </a:lnSpc>
              <a:defRPr/>
            </a:pPr>
            <a:fld id="{221779E0-0BF5-49F3-B497-99128C738142}" type="slidenum">
              <a:rPr lang="en-US" altLang="de-DE" sz="900" smtClean="0">
                <a:solidFill>
                  <a:prstClr val="white"/>
                </a:solidFill>
                <a:latin typeface="GE Inspira Pitch" pitchFamily="38" charset="0"/>
                <a:cs typeface="+mn-cs"/>
              </a:rPr>
              <a:pPr algn="r" eaLnBrk="1" hangingPunct="1">
                <a:lnSpc>
                  <a:spcPct val="90000"/>
                </a:lnSpc>
                <a:defRPr/>
              </a:pPr>
              <a:t>‹#›</a:t>
            </a:fld>
            <a:r>
              <a:rPr lang="en-US" altLang="de-DE" sz="900" smtClean="0">
                <a:solidFill>
                  <a:prstClr val="white"/>
                </a:solidFill>
                <a:latin typeface="GE Inspira Pitch" pitchFamily="38" charset="0"/>
                <a:cs typeface="+mn-cs"/>
              </a:rPr>
              <a:t> </a:t>
            </a:r>
          </a:p>
        </p:txBody>
      </p:sp>
      <p:sp>
        <p:nvSpPr>
          <p:cNvPr id="4" name="Rectangle 19"/>
          <p:cNvSpPr>
            <a:spLocks noChangeArrowheads="1"/>
          </p:cNvSpPr>
          <p:nvPr userDrawn="1"/>
        </p:nvSpPr>
        <p:spPr bwMode="auto">
          <a:xfrm>
            <a:off x="2462213" y="6580188"/>
            <a:ext cx="4772025" cy="2301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9pPr>
          </a:lstStyle>
          <a:p>
            <a:pPr algn="ctr">
              <a:defRPr/>
            </a:pPr>
            <a:r>
              <a:rPr lang="en-US" altLang="de-DE" sz="800" smtClean="0">
                <a:solidFill>
                  <a:prstClr val="white"/>
                </a:solidFill>
                <a:latin typeface="GE Inspira Pitch" pitchFamily="38" charset="0"/>
                <a:cs typeface="+mn-cs"/>
              </a:rPr>
              <a:t> © Copyright  2013 General Electric Company. All Rights Reserved. Subject to restrictions on cover page</a:t>
            </a:r>
            <a:r>
              <a:rPr lang="en-US" altLang="de-DE" sz="800" smtClean="0">
                <a:solidFill>
                  <a:srgbClr val="575757"/>
                </a:solidFill>
                <a:latin typeface="GE Inspira Pitch" pitchFamily="38" charset="0"/>
                <a:cs typeface="+mn-cs"/>
              </a:rPr>
              <a:t>.</a:t>
            </a:r>
          </a:p>
          <a:p>
            <a:pPr algn="ctr" eaLnBrk="1" hangingPunct="1">
              <a:defRPr/>
            </a:pPr>
            <a:r>
              <a:rPr lang="en-US" altLang="de-DE" sz="100" smtClean="0">
                <a:solidFill>
                  <a:prstClr val="white"/>
                </a:solidFill>
                <a:latin typeface="GE Inspira Pitch" pitchFamily="38" charset="0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0218381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GEMeatball&amp;Ta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290513" y="6088063"/>
            <a:ext cx="160813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18"/>
          <p:cNvSpPr txBox="1">
            <a:spLocks noChangeArrowheads="1"/>
          </p:cNvSpPr>
          <p:nvPr userDrawn="1"/>
        </p:nvSpPr>
        <p:spPr bwMode="auto">
          <a:xfrm>
            <a:off x="6442075" y="6229350"/>
            <a:ext cx="2455863" cy="2174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9pPr>
          </a:lstStyle>
          <a:p>
            <a:pPr algn="r" eaLnBrk="1" hangingPunct="1">
              <a:lnSpc>
                <a:spcPct val="90000"/>
              </a:lnSpc>
              <a:defRPr/>
            </a:pPr>
            <a:fld id="{1CA909F4-B8A7-40B2-AE85-9546F50380D4}" type="slidenum">
              <a:rPr lang="en-US" altLang="de-DE" sz="900" smtClean="0">
                <a:solidFill>
                  <a:prstClr val="white"/>
                </a:solidFill>
                <a:latin typeface="GE Inspira Pitch" pitchFamily="38" charset="0"/>
                <a:cs typeface="+mn-cs"/>
              </a:rPr>
              <a:pPr algn="r" eaLnBrk="1" hangingPunct="1">
                <a:lnSpc>
                  <a:spcPct val="90000"/>
                </a:lnSpc>
                <a:defRPr/>
              </a:pPr>
              <a:t>‹#›</a:t>
            </a:fld>
            <a:r>
              <a:rPr lang="en-US" altLang="de-DE" sz="900" smtClean="0">
                <a:solidFill>
                  <a:prstClr val="white"/>
                </a:solidFill>
                <a:latin typeface="GE Inspira Pitch" pitchFamily="38" charset="0"/>
                <a:cs typeface="+mn-cs"/>
              </a:rPr>
              <a:t> </a:t>
            </a:r>
          </a:p>
        </p:txBody>
      </p:sp>
      <p:sp>
        <p:nvSpPr>
          <p:cNvPr id="4" name="Rectangle 19"/>
          <p:cNvSpPr>
            <a:spLocks noChangeArrowheads="1"/>
          </p:cNvSpPr>
          <p:nvPr userDrawn="1"/>
        </p:nvSpPr>
        <p:spPr bwMode="auto">
          <a:xfrm>
            <a:off x="2462213" y="6580188"/>
            <a:ext cx="4772025" cy="2301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9pPr>
          </a:lstStyle>
          <a:p>
            <a:pPr algn="ctr">
              <a:defRPr/>
            </a:pPr>
            <a:r>
              <a:rPr lang="en-US" altLang="de-DE" sz="800" smtClean="0">
                <a:solidFill>
                  <a:prstClr val="white"/>
                </a:solidFill>
                <a:latin typeface="GE Inspira Pitch" pitchFamily="38" charset="0"/>
                <a:cs typeface="+mn-cs"/>
              </a:rPr>
              <a:t> © Copyright  2013 General Electric Company. All Rights Reserved. Subject to restrictions on cover page</a:t>
            </a:r>
            <a:r>
              <a:rPr lang="en-US" altLang="de-DE" sz="800" smtClean="0">
                <a:solidFill>
                  <a:srgbClr val="575757"/>
                </a:solidFill>
                <a:latin typeface="GE Inspira Pitch" pitchFamily="38" charset="0"/>
                <a:cs typeface="+mn-cs"/>
              </a:rPr>
              <a:t>.</a:t>
            </a:r>
          </a:p>
          <a:p>
            <a:pPr algn="ctr" eaLnBrk="1" hangingPunct="1">
              <a:defRPr/>
            </a:pPr>
            <a:r>
              <a:rPr lang="en-US" altLang="de-DE" sz="100" smtClean="0">
                <a:solidFill>
                  <a:prstClr val="white"/>
                </a:solidFill>
                <a:latin typeface="GE Inspira Pitch" pitchFamily="38" charset="0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955711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1795" y="1656685"/>
            <a:ext cx="3896043" cy="4396453"/>
          </a:xfrm>
        </p:spPr>
        <p:txBody>
          <a:bodyPr rtlCol="0">
            <a:noAutofit/>
          </a:bodyPr>
          <a:lstStyle>
            <a:lvl1pPr>
              <a:spcBef>
                <a:spcPts val="1000"/>
              </a:spcBef>
              <a:defRPr lang="en-US" sz="2000" dirty="0" smtClean="0"/>
            </a:lvl1pPr>
            <a:lvl2pPr>
              <a:spcBef>
                <a:spcPts val="800"/>
              </a:spcBef>
              <a:defRPr lang="en-US" sz="1800" dirty="0" smtClean="0"/>
            </a:lvl2pPr>
            <a:lvl3pPr>
              <a:spcBef>
                <a:spcPts val="600"/>
              </a:spcBef>
              <a:defRPr lang="en-US" sz="1600" dirty="0" smtClean="0"/>
            </a:lvl3pPr>
            <a:lvl4pPr>
              <a:spcBef>
                <a:spcPts val="400"/>
              </a:spcBef>
              <a:defRPr lang="en-US" sz="1400" dirty="0" smtClean="0"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1080" y="1656685"/>
            <a:ext cx="3900170" cy="4396453"/>
          </a:xfrm>
        </p:spPr>
        <p:txBody>
          <a:bodyPr rtlCol="0">
            <a:noAutofit/>
          </a:bodyPr>
          <a:lstStyle>
            <a:lvl1pPr>
              <a:defRPr lang="en-US" sz="2000" dirty="0" smtClean="0"/>
            </a:lvl1pPr>
            <a:lvl2pPr>
              <a:defRPr lang="en-US" sz="1800" dirty="0" smtClean="0"/>
            </a:lvl2pPr>
            <a:lvl3pPr>
              <a:defRPr lang="en-US" sz="1600" dirty="0" smtClean="0"/>
            </a:lvl3pPr>
            <a:lvl4pPr>
              <a:defRPr lang="en-US" sz="1400" dirty="0" smtClean="0"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101013" y="6429375"/>
            <a:ext cx="749300" cy="3270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600" smtClean="0">
                <a:latin typeface="GE Inspira Pitch" pitchFamily="38" charset="0"/>
                <a:ea typeface="ＭＳ Ｐゴシック" pitchFamily="38" charset="-128"/>
                <a:cs typeface="+mn-cs"/>
              </a:defRPr>
            </a:lvl1pPr>
          </a:lstStyle>
          <a:p>
            <a:pPr>
              <a:defRPr/>
            </a:pPr>
            <a:fld id="{ABF555C7-5167-492D-A854-3E44559DF293}" type="slidenum">
              <a:rPr lang="en-US" altLang="de-DE"/>
              <a:pPr>
                <a:defRPr/>
              </a:pPr>
              <a:t>‹#›</a:t>
            </a:fld>
            <a:endParaRPr lang="en-US" altLang="de-DE" dirty="0"/>
          </a:p>
        </p:txBody>
      </p:sp>
    </p:spTree>
    <p:extLst>
      <p:ext uri="{BB962C8B-B14F-4D97-AF65-F5344CB8AC3E}">
        <p14:creationId xmlns:p14="http://schemas.microsoft.com/office/powerpoint/2010/main" val="204316350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GEMeatball&amp;Ta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290513" y="6088063"/>
            <a:ext cx="160813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18"/>
          <p:cNvSpPr txBox="1">
            <a:spLocks noChangeArrowheads="1"/>
          </p:cNvSpPr>
          <p:nvPr userDrawn="1"/>
        </p:nvSpPr>
        <p:spPr bwMode="auto">
          <a:xfrm>
            <a:off x="6442075" y="6229350"/>
            <a:ext cx="2455863" cy="2174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9pPr>
          </a:lstStyle>
          <a:p>
            <a:pPr algn="r" eaLnBrk="1" hangingPunct="1">
              <a:lnSpc>
                <a:spcPct val="90000"/>
              </a:lnSpc>
              <a:defRPr/>
            </a:pPr>
            <a:fld id="{3C30D644-04D8-46A7-8EAB-19B3E22A7774}" type="slidenum">
              <a:rPr lang="en-US" altLang="de-DE" sz="900" smtClean="0">
                <a:solidFill>
                  <a:prstClr val="white"/>
                </a:solidFill>
                <a:latin typeface="GE Inspira Pitch" pitchFamily="38" charset="0"/>
                <a:cs typeface="+mn-cs"/>
              </a:rPr>
              <a:pPr algn="r" eaLnBrk="1" hangingPunct="1">
                <a:lnSpc>
                  <a:spcPct val="90000"/>
                </a:lnSpc>
                <a:defRPr/>
              </a:pPr>
              <a:t>‹#›</a:t>
            </a:fld>
            <a:r>
              <a:rPr lang="en-US" altLang="de-DE" sz="900" smtClean="0">
                <a:solidFill>
                  <a:prstClr val="white"/>
                </a:solidFill>
                <a:latin typeface="GE Inspira Pitch" pitchFamily="38" charset="0"/>
                <a:cs typeface="+mn-cs"/>
              </a:rPr>
              <a:t> </a:t>
            </a:r>
          </a:p>
        </p:txBody>
      </p:sp>
      <p:sp>
        <p:nvSpPr>
          <p:cNvPr id="4" name="Rectangle 19"/>
          <p:cNvSpPr>
            <a:spLocks noChangeArrowheads="1"/>
          </p:cNvSpPr>
          <p:nvPr userDrawn="1"/>
        </p:nvSpPr>
        <p:spPr bwMode="auto">
          <a:xfrm>
            <a:off x="2462213" y="6580188"/>
            <a:ext cx="4772025" cy="2301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9pPr>
          </a:lstStyle>
          <a:p>
            <a:pPr algn="ctr">
              <a:defRPr/>
            </a:pPr>
            <a:r>
              <a:rPr lang="en-US" altLang="de-DE" sz="800" smtClean="0">
                <a:solidFill>
                  <a:prstClr val="white"/>
                </a:solidFill>
                <a:latin typeface="GE Inspira Pitch" pitchFamily="38" charset="0"/>
                <a:cs typeface="+mn-cs"/>
              </a:rPr>
              <a:t> © Copyright  2013 General Electric Company. All Rights Reserved. Subject to restrictions on cover page</a:t>
            </a:r>
            <a:r>
              <a:rPr lang="en-US" altLang="de-DE" sz="800" smtClean="0">
                <a:solidFill>
                  <a:srgbClr val="575757"/>
                </a:solidFill>
                <a:latin typeface="GE Inspira Pitch" pitchFamily="38" charset="0"/>
                <a:cs typeface="+mn-cs"/>
              </a:rPr>
              <a:t>.</a:t>
            </a:r>
          </a:p>
          <a:p>
            <a:pPr algn="ctr" eaLnBrk="1" hangingPunct="1">
              <a:defRPr/>
            </a:pPr>
            <a:r>
              <a:rPr lang="en-US" altLang="de-DE" sz="100" smtClean="0">
                <a:solidFill>
                  <a:prstClr val="white"/>
                </a:solidFill>
                <a:latin typeface="GE Inspira Pitch" pitchFamily="38" charset="0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075473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GEMeatball&amp;Ta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290513" y="6088063"/>
            <a:ext cx="160813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18"/>
          <p:cNvSpPr txBox="1">
            <a:spLocks noChangeArrowheads="1"/>
          </p:cNvSpPr>
          <p:nvPr userDrawn="1"/>
        </p:nvSpPr>
        <p:spPr bwMode="auto">
          <a:xfrm>
            <a:off x="6442075" y="6229350"/>
            <a:ext cx="2455863" cy="2174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9pPr>
          </a:lstStyle>
          <a:p>
            <a:pPr algn="r" eaLnBrk="1" hangingPunct="1">
              <a:lnSpc>
                <a:spcPct val="90000"/>
              </a:lnSpc>
              <a:defRPr/>
            </a:pPr>
            <a:fld id="{905FA966-F3D5-47BD-BC1A-08A5061107E5}" type="slidenum">
              <a:rPr lang="en-US" altLang="de-DE" sz="900" smtClean="0">
                <a:solidFill>
                  <a:prstClr val="white"/>
                </a:solidFill>
                <a:latin typeface="GE Inspira Pitch" pitchFamily="38" charset="0"/>
                <a:cs typeface="+mn-cs"/>
              </a:rPr>
              <a:pPr algn="r" eaLnBrk="1" hangingPunct="1">
                <a:lnSpc>
                  <a:spcPct val="90000"/>
                </a:lnSpc>
                <a:defRPr/>
              </a:pPr>
              <a:t>‹#›</a:t>
            </a:fld>
            <a:r>
              <a:rPr lang="en-US" altLang="de-DE" sz="900" smtClean="0">
                <a:solidFill>
                  <a:prstClr val="white"/>
                </a:solidFill>
                <a:latin typeface="GE Inspira Pitch" pitchFamily="38" charset="0"/>
                <a:cs typeface="+mn-cs"/>
              </a:rPr>
              <a:t> </a:t>
            </a:r>
          </a:p>
        </p:txBody>
      </p:sp>
      <p:sp>
        <p:nvSpPr>
          <p:cNvPr id="4" name="Rectangle 19"/>
          <p:cNvSpPr>
            <a:spLocks noChangeArrowheads="1"/>
          </p:cNvSpPr>
          <p:nvPr userDrawn="1"/>
        </p:nvSpPr>
        <p:spPr bwMode="auto">
          <a:xfrm>
            <a:off x="2462213" y="6580188"/>
            <a:ext cx="4772025" cy="2301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9pPr>
          </a:lstStyle>
          <a:p>
            <a:pPr algn="ctr">
              <a:defRPr/>
            </a:pPr>
            <a:r>
              <a:rPr lang="en-US" altLang="de-DE" sz="800" smtClean="0">
                <a:solidFill>
                  <a:prstClr val="white"/>
                </a:solidFill>
                <a:latin typeface="GE Inspira Pitch" pitchFamily="38" charset="0"/>
                <a:cs typeface="+mn-cs"/>
              </a:rPr>
              <a:t> © Copyright  2013 General Electric Company. All Rights Reserved. Subject to restrictions on cover page</a:t>
            </a:r>
            <a:r>
              <a:rPr lang="en-US" altLang="de-DE" sz="800" smtClean="0">
                <a:solidFill>
                  <a:srgbClr val="575757"/>
                </a:solidFill>
                <a:latin typeface="GE Inspira Pitch" pitchFamily="38" charset="0"/>
                <a:cs typeface="+mn-cs"/>
              </a:rPr>
              <a:t>.</a:t>
            </a:r>
          </a:p>
          <a:p>
            <a:pPr algn="ctr" eaLnBrk="1" hangingPunct="1">
              <a:defRPr/>
            </a:pPr>
            <a:r>
              <a:rPr lang="en-US" altLang="de-DE" sz="100" smtClean="0">
                <a:solidFill>
                  <a:prstClr val="white"/>
                </a:solidFill>
                <a:latin typeface="GE Inspira Pitch" pitchFamily="38" charset="0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4727847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GEMeatball&amp;Ta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290513" y="6088063"/>
            <a:ext cx="160813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18"/>
          <p:cNvSpPr txBox="1">
            <a:spLocks noChangeArrowheads="1"/>
          </p:cNvSpPr>
          <p:nvPr userDrawn="1"/>
        </p:nvSpPr>
        <p:spPr bwMode="auto">
          <a:xfrm>
            <a:off x="6442075" y="6229350"/>
            <a:ext cx="2455863" cy="2174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9pPr>
          </a:lstStyle>
          <a:p>
            <a:pPr algn="r" eaLnBrk="1" hangingPunct="1">
              <a:lnSpc>
                <a:spcPct val="90000"/>
              </a:lnSpc>
              <a:defRPr/>
            </a:pPr>
            <a:fld id="{685FA74E-2F4B-420E-B7C9-8F24E90538E5}" type="slidenum">
              <a:rPr lang="en-US" altLang="de-DE" sz="900" smtClean="0">
                <a:solidFill>
                  <a:prstClr val="white"/>
                </a:solidFill>
                <a:latin typeface="GE Inspira Pitch" pitchFamily="38" charset="0"/>
                <a:cs typeface="+mn-cs"/>
              </a:rPr>
              <a:pPr algn="r" eaLnBrk="1" hangingPunct="1">
                <a:lnSpc>
                  <a:spcPct val="90000"/>
                </a:lnSpc>
                <a:defRPr/>
              </a:pPr>
              <a:t>‹#›</a:t>
            </a:fld>
            <a:r>
              <a:rPr lang="en-US" altLang="de-DE" sz="900" smtClean="0">
                <a:solidFill>
                  <a:prstClr val="white"/>
                </a:solidFill>
                <a:latin typeface="GE Inspira Pitch" pitchFamily="38" charset="0"/>
                <a:cs typeface="+mn-cs"/>
              </a:rPr>
              <a:t> </a:t>
            </a:r>
          </a:p>
        </p:txBody>
      </p:sp>
      <p:sp>
        <p:nvSpPr>
          <p:cNvPr id="4" name="Rectangle 19"/>
          <p:cNvSpPr>
            <a:spLocks noChangeArrowheads="1"/>
          </p:cNvSpPr>
          <p:nvPr userDrawn="1"/>
        </p:nvSpPr>
        <p:spPr bwMode="auto">
          <a:xfrm>
            <a:off x="2462213" y="6580188"/>
            <a:ext cx="4772025" cy="2301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9pPr>
          </a:lstStyle>
          <a:p>
            <a:pPr algn="ctr">
              <a:defRPr/>
            </a:pPr>
            <a:r>
              <a:rPr lang="en-US" altLang="de-DE" sz="800" smtClean="0">
                <a:solidFill>
                  <a:prstClr val="white"/>
                </a:solidFill>
                <a:latin typeface="GE Inspira Pitch" pitchFamily="38" charset="0"/>
                <a:cs typeface="+mn-cs"/>
              </a:rPr>
              <a:t> © Copyright  2013 General Electric Company. All Rights Reserved. Subject to restrictions on cover page</a:t>
            </a:r>
            <a:r>
              <a:rPr lang="en-US" altLang="de-DE" sz="800" smtClean="0">
                <a:solidFill>
                  <a:srgbClr val="575757"/>
                </a:solidFill>
                <a:latin typeface="GE Inspira Pitch" pitchFamily="38" charset="0"/>
                <a:cs typeface="+mn-cs"/>
              </a:rPr>
              <a:t>.</a:t>
            </a:r>
          </a:p>
          <a:p>
            <a:pPr algn="ctr" eaLnBrk="1" hangingPunct="1">
              <a:defRPr/>
            </a:pPr>
            <a:r>
              <a:rPr lang="en-US" altLang="de-DE" sz="100" smtClean="0">
                <a:solidFill>
                  <a:prstClr val="white"/>
                </a:solidFill>
                <a:latin typeface="GE Inspira Pitch" pitchFamily="38" charset="0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034402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GEMeatball&amp;Ta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290513" y="6088063"/>
            <a:ext cx="160813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18"/>
          <p:cNvSpPr txBox="1">
            <a:spLocks noChangeArrowheads="1"/>
          </p:cNvSpPr>
          <p:nvPr userDrawn="1"/>
        </p:nvSpPr>
        <p:spPr bwMode="auto">
          <a:xfrm>
            <a:off x="6442075" y="6229350"/>
            <a:ext cx="2455863" cy="2174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9pPr>
          </a:lstStyle>
          <a:p>
            <a:pPr algn="r" eaLnBrk="1" hangingPunct="1">
              <a:lnSpc>
                <a:spcPct val="90000"/>
              </a:lnSpc>
              <a:defRPr/>
            </a:pPr>
            <a:fld id="{C3C22D5D-5CC1-443C-95AB-989251846329}" type="slidenum">
              <a:rPr lang="en-US" altLang="de-DE" sz="900" smtClean="0">
                <a:solidFill>
                  <a:prstClr val="white"/>
                </a:solidFill>
                <a:latin typeface="GE Inspira Pitch" pitchFamily="38" charset="0"/>
                <a:cs typeface="+mn-cs"/>
              </a:rPr>
              <a:pPr algn="r" eaLnBrk="1" hangingPunct="1">
                <a:lnSpc>
                  <a:spcPct val="90000"/>
                </a:lnSpc>
                <a:defRPr/>
              </a:pPr>
              <a:t>‹#›</a:t>
            </a:fld>
            <a:r>
              <a:rPr lang="en-US" altLang="de-DE" sz="900" smtClean="0">
                <a:solidFill>
                  <a:prstClr val="white"/>
                </a:solidFill>
                <a:latin typeface="GE Inspira Pitch" pitchFamily="38" charset="0"/>
                <a:cs typeface="+mn-cs"/>
              </a:rPr>
              <a:t> </a:t>
            </a:r>
          </a:p>
        </p:txBody>
      </p:sp>
      <p:sp>
        <p:nvSpPr>
          <p:cNvPr id="4" name="Rectangle 19"/>
          <p:cNvSpPr>
            <a:spLocks noChangeArrowheads="1"/>
          </p:cNvSpPr>
          <p:nvPr userDrawn="1"/>
        </p:nvSpPr>
        <p:spPr bwMode="auto">
          <a:xfrm>
            <a:off x="2462213" y="6580188"/>
            <a:ext cx="4772025" cy="2301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9pPr>
          </a:lstStyle>
          <a:p>
            <a:pPr algn="ctr">
              <a:defRPr/>
            </a:pPr>
            <a:r>
              <a:rPr lang="en-US" altLang="de-DE" sz="800" smtClean="0">
                <a:solidFill>
                  <a:prstClr val="white"/>
                </a:solidFill>
                <a:latin typeface="GE Inspira Pitch" pitchFamily="38" charset="0"/>
                <a:cs typeface="+mn-cs"/>
              </a:rPr>
              <a:t> © Copyright  2013 General Electric Company. All Rights Reserved. Subject to restrictions on cover page</a:t>
            </a:r>
            <a:r>
              <a:rPr lang="en-US" altLang="de-DE" sz="800" smtClean="0">
                <a:solidFill>
                  <a:srgbClr val="575757"/>
                </a:solidFill>
                <a:latin typeface="GE Inspira Pitch" pitchFamily="38" charset="0"/>
                <a:cs typeface="+mn-cs"/>
              </a:rPr>
              <a:t>.</a:t>
            </a:r>
          </a:p>
          <a:p>
            <a:pPr algn="ctr" eaLnBrk="1" hangingPunct="1">
              <a:defRPr/>
            </a:pPr>
            <a:r>
              <a:rPr lang="en-US" altLang="de-DE" sz="100" smtClean="0">
                <a:solidFill>
                  <a:prstClr val="white"/>
                </a:solidFill>
                <a:latin typeface="GE Inspira Pitch" pitchFamily="38" charset="0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9830100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672015" y="1"/>
            <a:ext cx="4471987" cy="335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5"/>
          <p:cNvSpPr txBox="1"/>
          <p:nvPr userDrawn="1"/>
        </p:nvSpPr>
        <p:spPr>
          <a:xfrm>
            <a:off x="396875" y="6175375"/>
            <a:ext cx="2070100" cy="338139"/>
          </a:xfrm>
          <a:prstGeom prst="rect">
            <a:avLst/>
          </a:prstGeom>
          <a:noFill/>
        </p:spPr>
        <p:txBody>
          <a:bodyPr wrap="none" lIns="0" tIns="0" rIns="0" bIns="0" anchor="b"/>
          <a:lstStyle/>
          <a:p>
            <a:r>
              <a:rPr lang="en-US" sz="1600" b="1">
                <a:solidFill>
                  <a:srgbClr val="005CB9"/>
                </a:solidFill>
                <a:latin typeface="GE Inspira Pitch" pitchFamily="38" charset="0"/>
                <a:ea typeface="ＭＳ Ｐゴシック" pitchFamily="38" charset="-128"/>
              </a:rPr>
              <a:t>Imagination at work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60" y="3482977"/>
            <a:ext cx="8318500" cy="1470025"/>
          </a:xfrm>
        </p:spPr>
        <p:txBody>
          <a:bodyPr/>
          <a:lstStyle>
            <a:lvl1pPr>
              <a:lnSpc>
                <a:spcPct val="90000"/>
              </a:lnSpc>
              <a:defRPr sz="4800"/>
            </a:lvl1pPr>
          </a:lstStyle>
          <a:p>
            <a:r>
              <a:rPr lang="de-AT" smtClean="0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4048" y="5001768"/>
            <a:ext cx="6316112" cy="762000"/>
          </a:xfrm>
        </p:spPr>
        <p:txBody>
          <a:bodyPr/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2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smtClean="0"/>
              <a:t>Master-Untertitelformat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86985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2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936626"/>
            <a:ext cx="4383088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5"/>
          <p:cNvSpPr txBox="1"/>
          <p:nvPr userDrawn="1"/>
        </p:nvSpPr>
        <p:spPr>
          <a:xfrm>
            <a:off x="396875" y="6175375"/>
            <a:ext cx="2070100" cy="338139"/>
          </a:xfrm>
          <a:prstGeom prst="rect">
            <a:avLst/>
          </a:prstGeom>
          <a:noFill/>
        </p:spPr>
        <p:txBody>
          <a:bodyPr wrap="none" lIns="0" tIns="0" rIns="0" bIns="0" anchor="b"/>
          <a:lstStyle/>
          <a:p>
            <a:r>
              <a:rPr lang="en-US" sz="1600" b="1">
                <a:solidFill>
                  <a:srgbClr val="005CB9"/>
                </a:solidFill>
                <a:latin typeface="GE Inspira Pitch" pitchFamily="38" charset="0"/>
                <a:ea typeface="ＭＳ Ｐゴシック" pitchFamily="38" charset="-128"/>
              </a:rPr>
              <a:t>Imagination at work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60" y="3482977"/>
            <a:ext cx="8318500" cy="1470025"/>
          </a:xfrm>
        </p:spPr>
        <p:txBody>
          <a:bodyPr/>
          <a:lstStyle>
            <a:lvl1pPr>
              <a:lnSpc>
                <a:spcPct val="90000"/>
              </a:lnSpc>
              <a:defRPr sz="4800"/>
            </a:lvl1pPr>
          </a:lstStyle>
          <a:p>
            <a:r>
              <a:rPr lang="de-AT" smtClean="0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4048" y="5001768"/>
            <a:ext cx="6316112" cy="762000"/>
          </a:xfrm>
        </p:spPr>
        <p:txBody>
          <a:bodyPr/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2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smtClean="0"/>
              <a:t>Master-Untertitelformat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19497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3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5"/>
          <p:cNvSpPr txBox="1"/>
          <p:nvPr userDrawn="1"/>
        </p:nvSpPr>
        <p:spPr>
          <a:xfrm>
            <a:off x="396875" y="6175375"/>
            <a:ext cx="2070100" cy="338139"/>
          </a:xfrm>
          <a:prstGeom prst="rect">
            <a:avLst/>
          </a:prstGeom>
          <a:noFill/>
        </p:spPr>
        <p:txBody>
          <a:bodyPr wrap="none" lIns="0" tIns="0" rIns="0" bIns="0" anchor="b"/>
          <a:lstStyle/>
          <a:p>
            <a:r>
              <a:rPr lang="en-US" sz="1600" b="1">
                <a:solidFill>
                  <a:srgbClr val="005CB9"/>
                </a:solidFill>
                <a:latin typeface="GE Inspira Pitch" pitchFamily="38" charset="0"/>
                <a:ea typeface="ＭＳ Ｐゴシック" pitchFamily="38" charset="-128"/>
              </a:rPr>
              <a:t>Imagination at work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60" y="3482977"/>
            <a:ext cx="8318500" cy="1470025"/>
          </a:xfrm>
        </p:spPr>
        <p:txBody>
          <a:bodyPr/>
          <a:lstStyle>
            <a:lvl1pPr>
              <a:lnSpc>
                <a:spcPct val="90000"/>
              </a:lnSpc>
              <a:defRPr sz="4800"/>
            </a:lvl1pPr>
          </a:lstStyle>
          <a:p>
            <a:r>
              <a:rPr lang="de-AT" smtClean="0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4048" y="5001768"/>
            <a:ext cx="6316112" cy="762000"/>
          </a:xfrm>
        </p:spPr>
        <p:txBody>
          <a:bodyPr/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2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smtClean="0"/>
              <a:t>Master-Untertitelformat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49055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4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5"/>
          <p:cNvSpPr txBox="1"/>
          <p:nvPr userDrawn="1"/>
        </p:nvSpPr>
        <p:spPr>
          <a:xfrm>
            <a:off x="396875" y="6175375"/>
            <a:ext cx="2070100" cy="338139"/>
          </a:xfrm>
          <a:prstGeom prst="rect">
            <a:avLst/>
          </a:prstGeom>
          <a:noFill/>
        </p:spPr>
        <p:txBody>
          <a:bodyPr wrap="none" lIns="0" tIns="0" rIns="0" bIns="0" anchor="b"/>
          <a:lstStyle/>
          <a:p>
            <a:r>
              <a:rPr lang="en-US" sz="1600" b="1">
                <a:solidFill>
                  <a:srgbClr val="005CB9"/>
                </a:solidFill>
                <a:latin typeface="GE Inspira Pitch" pitchFamily="38" charset="0"/>
                <a:ea typeface="ＭＳ Ｐゴシック" pitchFamily="38" charset="-128"/>
              </a:rPr>
              <a:t>Imagination at work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60" y="3482977"/>
            <a:ext cx="8318500" cy="1470025"/>
          </a:xfrm>
        </p:spPr>
        <p:txBody>
          <a:bodyPr/>
          <a:lstStyle>
            <a:lvl1pPr>
              <a:lnSpc>
                <a:spcPct val="90000"/>
              </a:lnSpc>
              <a:defRPr sz="4800"/>
            </a:lvl1pPr>
          </a:lstStyle>
          <a:p>
            <a:r>
              <a:rPr lang="de-AT" smtClean="0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4048" y="5001768"/>
            <a:ext cx="6316112" cy="762000"/>
          </a:xfrm>
        </p:spPr>
        <p:txBody>
          <a:bodyPr/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2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smtClean="0"/>
              <a:t>Master-Untertitelformat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076358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5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976813" y="1"/>
            <a:ext cx="3771900" cy="425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5"/>
          <p:cNvSpPr txBox="1"/>
          <p:nvPr userDrawn="1"/>
        </p:nvSpPr>
        <p:spPr>
          <a:xfrm>
            <a:off x="396875" y="6175375"/>
            <a:ext cx="2070100" cy="338139"/>
          </a:xfrm>
          <a:prstGeom prst="rect">
            <a:avLst/>
          </a:prstGeom>
          <a:noFill/>
        </p:spPr>
        <p:txBody>
          <a:bodyPr wrap="none" lIns="0" tIns="0" rIns="0" bIns="0" anchor="b"/>
          <a:lstStyle/>
          <a:p>
            <a:r>
              <a:rPr lang="en-US" sz="1600" b="1">
                <a:solidFill>
                  <a:srgbClr val="005CB9"/>
                </a:solidFill>
                <a:latin typeface="GE Inspira Pitch" pitchFamily="38" charset="0"/>
                <a:ea typeface="ＭＳ Ｐゴシック" pitchFamily="38" charset="-128"/>
              </a:rPr>
              <a:t>Imagination at work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60" y="3482977"/>
            <a:ext cx="5811520" cy="1470025"/>
          </a:xfrm>
        </p:spPr>
        <p:txBody>
          <a:bodyPr/>
          <a:lstStyle>
            <a:lvl1pPr>
              <a:lnSpc>
                <a:spcPct val="90000"/>
              </a:lnSpc>
              <a:defRPr sz="4800"/>
            </a:lvl1pPr>
          </a:lstStyle>
          <a:p>
            <a:r>
              <a:rPr lang="de-AT" smtClean="0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4048" y="5001768"/>
            <a:ext cx="6316112" cy="762000"/>
          </a:xfrm>
        </p:spPr>
        <p:txBody>
          <a:bodyPr/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2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smtClean="0"/>
              <a:t>Master-Untertitelformat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185718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048" y="1627633"/>
            <a:ext cx="8347202" cy="43468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43050" y="6351588"/>
            <a:ext cx="2971800" cy="1365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GE Inspira Pitch" pitchFamily="38" charset="0"/>
              </a:defRPr>
            </a:lvl1pPr>
          </a:lstStyle>
          <a:p>
            <a:r>
              <a:rPr lang="en-US">
                <a:solidFill>
                  <a:srgbClr val="575757"/>
                </a:solidFill>
                <a:ea typeface="ＭＳ Ｐゴシック" pitchFamily="38" charset="-128"/>
              </a:rPr>
              <a:t>Title or Job Number | XX Month 201X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456615" y="6343649"/>
            <a:ext cx="274637" cy="134939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GE Inspira Pitch" pitchFamily="38" charset="0"/>
              </a:defRPr>
            </a:lvl1pPr>
          </a:lstStyle>
          <a:p>
            <a:fld id="{86C8999B-0B31-405C-8CB8-B68EACBC1935}" type="slidenum">
              <a:rPr lang="en-US">
                <a:solidFill>
                  <a:srgbClr val="575757"/>
                </a:solidFill>
                <a:ea typeface="ＭＳ Ｐゴシック" pitchFamily="38" charset="-128"/>
              </a:rPr>
              <a:pPr/>
              <a:t>‹#›</a:t>
            </a:fld>
            <a:endParaRPr lang="en-US">
              <a:solidFill>
                <a:srgbClr val="575757"/>
              </a:solidFill>
              <a:ea typeface="ＭＳ Ｐゴシック" pitchFamily="3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264451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1795" y="1634490"/>
            <a:ext cx="3904488" cy="373062"/>
          </a:xfrm>
        </p:spPr>
        <p:txBody>
          <a:bodyPr rIns="182880"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1795" y="2071639"/>
            <a:ext cx="3904488" cy="3811319"/>
          </a:xfrm>
        </p:spPr>
        <p:txBody>
          <a:bodyPr rtlCol="0">
            <a:noAutofit/>
          </a:bodyPr>
          <a:lstStyle>
            <a:lvl1pPr>
              <a:defRPr lang="en-US" sz="2000" dirty="0" smtClean="0"/>
            </a:lvl1pPr>
            <a:lvl2pPr>
              <a:defRPr lang="en-US" sz="1800" dirty="0" smtClean="0"/>
            </a:lvl2pPr>
            <a:lvl3pPr>
              <a:defRPr lang="en-US" sz="1600" dirty="0" smtClean="0"/>
            </a:lvl3pPr>
            <a:lvl4pPr>
              <a:defRPr lang="en-US" sz="1400" dirty="0" smtClean="0"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31080" y="1634490"/>
            <a:ext cx="3900170" cy="373062"/>
          </a:xfrm>
        </p:spPr>
        <p:txBody>
          <a:bodyPr rIns="182880"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31080" y="2071639"/>
            <a:ext cx="3900170" cy="3811319"/>
          </a:xfrm>
        </p:spPr>
        <p:txBody>
          <a:bodyPr rtlCol="0">
            <a:noAutofit/>
          </a:bodyPr>
          <a:lstStyle>
            <a:lvl1pPr>
              <a:defRPr lang="en-US" sz="2000" dirty="0" smtClean="0"/>
            </a:lvl1pPr>
            <a:lvl2pPr>
              <a:defRPr lang="en-US" sz="1800" dirty="0" smtClean="0"/>
            </a:lvl2pPr>
            <a:lvl3pPr>
              <a:defRPr lang="en-US" sz="1600" dirty="0" smtClean="0"/>
            </a:lvl3pPr>
            <a:lvl4pPr>
              <a:defRPr lang="en-US" sz="1400" dirty="0" smtClean="0"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101013" y="6429375"/>
            <a:ext cx="749300" cy="3270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600" smtClean="0">
                <a:latin typeface="GE Inspira Pitch" pitchFamily="38" charset="0"/>
                <a:ea typeface="ＭＳ Ｐゴシック" pitchFamily="38" charset="-128"/>
                <a:cs typeface="+mn-cs"/>
              </a:defRPr>
            </a:lvl1pPr>
          </a:lstStyle>
          <a:p>
            <a:pPr>
              <a:defRPr/>
            </a:pPr>
            <a:fld id="{24738CAB-D421-4FCA-83A4-20186F073335}" type="slidenum">
              <a:rPr lang="en-US" altLang="de-DE"/>
              <a:pPr>
                <a:defRPr/>
              </a:pPr>
              <a:t>‹#›</a:t>
            </a:fld>
            <a:endParaRPr lang="en-US" altLang="de-DE" dirty="0"/>
          </a:p>
        </p:txBody>
      </p:sp>
    </p:spTree>
    <p:extLst>
      <p:ext uri="{BB962C8B-B14F-4D97-AF65-F5344CB8AC3E}">
        <p14:creationId xmlns:p14="http://schemas.microsoft.com/office/powerpoint/2010/main" val="264368287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orytelling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094" y="551746"/>
            <a:ext cx="8352156" cy="102100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094" y="2395728"/>
            <a:ext cx="8347202" cy="3654997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  <a:lvl2pPr marL="284163" indent="-263525">
              <a:defRPr sz="28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43050" y="6351588"/>
            <a:ext cx="2971800" cy="1365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GE Inspira Pitch" pitchFamily="38" charset="0"/>
              </a:defRPr>
            </a:lvl1pPr>
          </a:lstStyle>
          <a:p>
            <a:r>
              <a:rPr lang="en-US">
                <a:solidFill>
                  <a:srgbClr val="575757"/>
                </a:solidFill>
                <a:ea typeface="ＭＳ Ｐゴシック" pitchFamily="38" charset="-128"/>
              </a:rPr>
              <a:t>Title or Job Number | XX Month 201X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456615" y="6343649"/>
            <a:ext cx="274637" cy="134939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GE Inspira Pitch" pitchFamily="38" charset="0"/>
              </a:defRPr>
            </a:lvl1pPr>
          </a:lstStyle>
          <a:p>
            <a:fld id="{88B1D4FC-6FB5-4A3C-852C-C89FD7565004}" type="slidenum">
              <a:rPr lang="en-US">
                <a:solidFill>
                  <a:srgbClr val="575757"/>
                </a:solidFill>
                <a:ea typeface="ＭＳ Ｐゴシック" pitchFamily="38" charset="-128"/>
              </a:rPr>
              <a:pPr/>
              <a:t>‹#›</a:t>
            </a:fld>
            <a:endParaRPr lang="en-US">
              <a:solidFill>
                <a:srgbClr val="575757"/>
              </a:solidFill>
              <a:ea typeface="ＭＳ Ｐゴシック" pitchFamily="3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9711951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048" y="1627633"/>
            <a:ext cx="8347202" cy="43468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43050" y="6351588"/>
            <a:ext cx="2971800" cy="1365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GE Inspira Pitch" pitchFamily="38" charset="0"/>
              </a:defRPr>
            </a:lvl1pPr>
          </a:lstStyle>
          <a:p>
            <a:r>
              <a:rPr lang="en-US">
                <a:solidFill>
                  <a:srgbClr val="575757"/>
                </a:solidFill>
                <a:ea typeface="ＭＳ Ｐゴシック" pitchFamily="38" charset="-128"/>
              </a:rPr>
              <a:t>Title or Job Number | XX Month 201X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456615" y="6343649"/>
            <a:ext cx="274637" cy="134939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GE Inspira Pitch" pitchFamily="38" charset="0"/>
              </a:defRPr>
            </a:lvl1pPr>
          </a:lstStyle>
          <a:p>
            <a:fld id="{6FC67E89-8901-4705-8521-A627568301F5}" type="slidenum">
              <a:rPr lang="en-US">
                <a:solidFill>
                  <a:srgbClr val="575757"/>
                </a:solidFill>
                <a:ea typeface="ＭＳ Ｐゴシック" pitchFamily="38" charset="-128"/>
              </a:rPr>
              <a:pPr/>
              <a:t>‹#›</a:t>
            </a:fld>
            <a:endParaRPr lang="en-US">
              <a:solidFill>
                <a:srgbClr val="575757"/>
              </a:solidFill>
              <a:ea typeface="ＭＳ Ｐゴシック" pitchFamily="3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4046553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ig Titl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616" y="534983"/>
            <a:ext cx="8312573" cy="1582488"/>
          </a:xfrm>
        </p:spPr>
        <p:txBody>
          <a:bodyPr/>
          <a:lstStyle>
            <a:lvl1pPr>
              <a:lnSpc>
                <a:spcPct val="85000"/>
              </a:lnSpc>
              <a:defRPr sz="6000"/>
            </a:lvl1pPr>
          </a:lstStyle>
          <a:p>
            <a:r>
              <a:rPr lang="de-AT" smtClean="0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048" y="2438401"/>
            <a:ext cx="8347202" cy="358749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4pPr>
              <a:defRPr sz="1600"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43050" y="6351588"/>
            <a:ext cx="2971800" cy="1365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GE Inspira Pitch" pitchFamily="38" charset="0"/>
              </a:defRPr>
            </a:lvl1pPr>
          </a:lstStyle>
          <a:p>
            <a:r>
              <a:rPr lang="en-US">
                <a:solidFill>
                  <a:srgbClr val="575757"/>
                </a:solidFill>
                <a:ea typeface="ＭＳ Ｐゴシック" pitchFamily="38" charset="-128"/>
              </a:rPr>
              <a:t>Title or Job Number | XX Month 201X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456615" y="6343649"/>
            <a:ext cx="274637" cy="134939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GE Inspira Pitch" pitchFamily="38" charset="0"/>
              </a:defRPr>
            </a:lvl1pPr>
          </a:lstStyle>
          <a:p>
            <a:fld id="{26D08D12-C27F-4555-B727-FCB2D81D0E73}" type="slidenum">
              <a:rPr lang="en-US">
                <a:solidFill>
                  <a:srgbClr val="575757"/>
                </a:solidFill>
                <a:ea typeface="ＭＳ Ｐゴシック" pitchFamily="38" charset="-128"/>
              </a:rPr>
              <a:pPr/>
              <a:t>‹#›</a:t>
            </a:fld>
            <a:endParaRPr lang="en-US">
              <a:solidFill>
                <a:srgbClr val="575757"/>
              </a:solidFill>
              <a:ea typeface="ＭＳ Ｐゴシック" pitchFamily="3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9874789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Text He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668" y="1657668"/>
            <a:ext cx="8347202" cy="4324351"/>
          </a:xfrm>
        </p:spPr>
        <p:txBody>
          <a:bodyPr rtlCol="0">
            <a:noAutofit/>
          </a:bodyPr>
          <a:lstStyle>
            <a:lvl1pPr>
              <a:spcAft>
                <a:spcPts val="0"/>
              </a:spcAft>
              <a:defRPr lang="en-US" sz="2000" dirty="0" smtClean="0"/>
            </a:lvl1pPr>
            <a:lvl2pPr marL="193675" indent="-182563">
              <a:defRPr lang="en-US" dirty="0" smtClean="0"/>
            </a:lvl2pPr>
            <a:lvl3pPr marL="400050" indent="-195263">
              <a:defRPr lang="en-US" sz="1800" dirty="0" smtClean="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43050" y="6351588"/>
            <a:ext cx="2971800" cy="1365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GE Inspira Pitch" pitchFamily="38" charset="0"/>
              </a:defRPr>
            </a:lvl1pPr>
          </a:lstStyle>
          <a:p>
            <a:r>
              <a:rPr lang="en-US">
                <a:solidFill>
                  <a:srgbClr val="575757"/>
                </a:solidFill>
                <a:ea typeface="ＭＳ Ｐゴシック" pitchFamily="38" charset="-128"/>
              </a:rPr>
              <a:t>Title or Job Number | XX Month 201X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456615" y="6343649"/>
            <a:ext cx="274637" cy="134939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GE Inspira Pitch" pitchFamily="38" charset="0"/>
              </a:defRPr>
            </a:lvl1pPr>
          </a:lstStyle>
          <a:p>
            <a:fld id="{0127FFB6-5A44-4FBA-870A-1FBE1ECC79B6}" type="slidenum">
              <a:rPr lang="en-US">
                <a:solidFill>
                  <a:srgbClr val="575757"/>
                </a:solidFill>
                <a:ea typeface="ＭＳ Ｐゴシック" pitchFamily="38" charset="-128"/>
              </a:rPr>
              <a:pPr/>
              <a:t>‹#›</a:t>
            </a:fld>
            <a:endParaRPr lang="en-US">
              <a:solidFill>
                <a:srgbClr val="575757"/>
              </a:solidFill>
              <a:ea typeface="ＭＳ Ｐゴシック" pitchFamily="3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8920858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Text Heavy 1-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094" y="552452"/>
            <a:ext cx="8352156" cy="52775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668" y="1080009"/>
            <a:ext cx="8347202" cy="4585145"/>
          </a:xfrm>
        </p:spPr>
        <p:txBody>
          <a:bodyPr rtlCol="0">
            <a:noAutofit/>
          </a:bodyPr>
          <a:lstStyle>
            <a:lvl1pPr>
              <a:spcAft>
                <a:spcPts val="0"/>
              </a:spcAft>
              <a:defRPr lang="en-US" sz="2000" dirty="0" smtClean="0"/>
            </a:lvl1pPr>
            <a:lvl2pPr marL="193675" indent="-182563">
              <a:defRPr lang="en-US" dirty="0" smtClean="0"/>
            </a:lvl2pPr>
            <a:lvl3pPr marL="400050" indent="-195263">
              <a:defRPr lang="en-US" sz="1800" dirty="0" smtClean="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43050" y="6351588"/>
            <a:ext cx="2971800" cy="1365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GE Inspira Pitch" pitchFamily="38" charset="0"/>
              </a:defRPr>
            </a:lvl1pPr>
          </a:lstStyle>
          <a:p>
            <a:r>
              <a:rPr lang="en-US">
                <a:solidFill>
                  <a:srgbClr val="575757"/>
                </a:solidFill>
                <a:ea typeface="ＭＳ Ｐゴシック" pitchFamily="38" charset="-128"/>
              </a:rPr>
              <a:t>Title or Job Number | XX Month 201X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456615" y="6343649"/>
            <a:ext cx="274637" cy="134939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GE Inspira Pitch" pitchFamily="38" charset="0"/>
              </a:defRPr>
            </a:lvl1pPr>
          </a:lstStyle>
          <a:p>
            <a:fld id="{57EA2D6E-3010-4AA0-B65F-9319B347D2BC}" type="slidenum">
              <a:rPr lang="en-US">
                <a:solidFill>
                  <a:srgbClr val="575757"/>
                </a:solidFill>
                <a:ea typeface="ＭＳ Ｐゴシック" pitchFamily="38" charset="-128"/>
              </a:rPr>
              <a:pPr/>
              <a:t>‹#›</a:t>
            </a:fld>
            <a:endParaRPr lang="en-US">
              <a:solidFill>
                <a:srgbClr val="575757"/>
              </a:solidFill>
              <a:ea typeface="ＭＳ Ｐゴシック" pitchFamily="3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2255685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1795" y="1656685"/>
            <a:ext cx="3896043" cy="4396453"/>
          </a:xfrm>
        </p:spPr>
        <p:txBody>
          <a:bodyPr rtlCol="0">
            <a:noAutofit/>
          </a:bodyPr>
          <a:lstStyle>
            <a:lvl1pPr>
              <a:spcBef>
                <a:spcPts val="1000"/>
              </a:spcBef>
              <a:defRPr lang="en-US" sz="2000" dirty="0" smtClean="0"/>
            </a:lvl1pPr>
            <a:lvl2pPr>
              <a:spcBef>
                <a:spcPts val="800"/>
              </a:spcBef>
              <a:defRPr lang="en-US" sz="1800" dirty="0" smtClean="0"/>
            </a:lvl2pPr>
            <a:lvl3pPr>
              <a:spcBef>
                <a:spcPts val="600"/>
              </a:spcBef>
              <a:defRPr lang="en-US" sz="1600" dirty="0" smtClean="0"/>
            </a:lvl3pPr>
            <a:lvl4pPr>
              <a:spcBef>
                <a:spcPts val="400"/>
              </a:spcBef>
              <a:defRPr lang="en-US" sz="1400" dirty="0" smtClean="0"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1080" y="1656685"/>
            <a:ext cx="3900170" cy="4396453"/>
          </a:xfrm>
        </p:spPr>
        <p:txBody>
          <a:bodyPr rtlCol="0">
            <a:noAutofit/>
          </a:bodyPr>
          <a:lstStyle>
            <a:lvl1pPr>
              <a:defRPr lang="en-US" sz="2000" dirty="0" smtClean="0"/>
            </a:lvl1pPr>
            <a:lvl2pPr>
              <a:defRPr lang="en-US" sz="1800" dirty="0" smtClean="0"/>
            </a:lvl2pPr>
            <a:lvl3pPr>
              <a:defRPr lang="en-US" sz="1600" dirty="0" smtClean="0"/>
            </a:lvl3pPr>
            <a:lvl4pPr>
              <a:defRPr lang="en-US" sz="1400" dirty="0" smtClean="0"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43050" y="6351588"/>
            <a:ext cx="2971800" cy="1365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GE Inspira Pitch" pitchFamily="38" charset="0"/>
              </a:defRPr>
            </a:lvl1pPr>
          </a:lstStyle>
          <a:p>
            <a:r>
              <a:rPr lang="en-US">
                <a:solidFill>
                  <a:srgbClr val="575757"/>
                </a:solidFill>
                <a:ea typeface="ＭＳ Ｐゴシック" pitchFamily="38" charset="-128"/>
              </a:rPr>
              <a:t>Title or Job Number | XX Month 201X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8456615" y="6343649"/>
            <a:ext cx="274637" cy="134939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GE Inspira Pitch" pitchFamily="38" charset="0"/>
              </a:defRPr>
            </a:lvl1pPr>
          </a:lstStyle>
          <a:p>
            <a:fld id="{DAAA8EB4-4DE8-472E-870C-655EC8B032D6}" type="slidenum">
              <a:rPr lang="en-US">
                <a:solidFill>
                  <a:srgbClr val="575757"/>
                </a:solidFill>
                <a:ea typeface="ＭＳ Ｐゴシック" pitchFamily="38" charset="-128"/>
              </a:rPr>
              <a:pPr/>
              <a:t>‹#›</a:t>
            </a:fld>
            <a:endParaRPr lang="en-US">
              <a:solidFill>
                <a:srgbClr val="575757"/>
              </a:solidFill>
              <a:ea typeface="ＭＳ Ｐゴシック" pitchFamily="3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06182970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1795" y="1634490"/>
            <a:ext cx="3904488" cy="373063"/>
          </a:xfrm>
        </p:spPr>
        <p:txBody>
          <a:bodyPr rIns="182880"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1795" y="2071641"/>
            <a:ext cx="3904488" cy="3811319"/>
          </a:xfrm>
        </p:spPr>
        <p:txBody>
          <a:bodyPr rtlCol="0">
            <a:noAutofit/>
          </a:bodyPr>
          <a:lstStyle>
            <a:lvl1pPr>
              <a:defRPr lang="en-US" sz="2000" dirty="0" smtClean="0"/>
            </a:lvl1pPr>
            <a:lvl2pPr>
              <a:defRPr lang="en-US" sz="1800" dirty="0" smtClean="0"/>
            </a:lvl2pPr>
            <a:lvl3pPr>
              <a:defRPr lang="en-US" sz="1600" dirty="0" smtClean="0"/>
            </a:lvl3pPr>
            <a:lvl4pPr>
              <a:defRPr lang="en-US" sz="1400" dirty="0" smtClean="0"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31080" y="1634490"/>
            <a:ext cx="3900170" cy="373063"/>
          </a:xfrm>
        </p:spPr>
        <p:txBody>
          <a:bodyPr rIns="182880"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31080" y="2071641"/>
            <a:ext cx="3900170" cy="3811319"/>
          </a:xfrm>
        </p:spPr>
        <p:txBody>
          <a:bodyPr rtlCol="0">
            <a:noAutofit/>
          </a:bodyPr>
          <a:lstStyle>
            <a:lvl1pPr>
              <a:defRPr lang="en-US" sz="2000" dirty="0" smtClean="0"/>
            </a:lvl1pPr>
            <a:lvl2pPr>
              <a:defRPr lang="en-US" sz="1800" dirty="0" smtClean="0"/>
            </a:lvl2pPr>
            <a:lvl3pPr>
              <a:defRPr lang="en-US" sz="1600" dirty="0" smtClean="0"/>
            </a:lvl3pPr>
            <a:lvl4pPr>
              <a:defRPr lang="en-US" sz="1400" dirty="0" smtClean="0"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543050" y="6351588"/>
            <a:ext cx="2971800" cy="1365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GE Inspira Pitch" pitchFamily="38" charset="0"/>
              </a:defRPr>
            </a:lvl1pPr>
          </a:lstStyle>
          <a:p>
            <a:r>
              <a:rPr lang="en-US">
                <a:solidFill>
                  <a:srgbClr val="575757"/>
                </a:solidFill>
                <a:ea typeface="ＭＳ Ｐゴシック" pitchFamily="38" charset="-128"/>
              </a:rPr>
              <a:t>Title or Job Number | XX Month 201X</a:t>
            </a:r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456615" y="6343649"/>
            <a:ext cx="274637" cy="134939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GE Inspira Pitch" pitchFamily="38" charset="0"/>
              </a:defRPr>
            </a:lvl1pPr>
          </a:lstStyle>
          <a:p>
            <a:fld id="{E47F1179-F877-4A6C-B23E-A2F35A64FF31}" type="slidenum">
              <a:rPr lang="en-US">
                <a:solidFill>
                  <a:srgbClr val="575757"/>
                </a:solidFill>
                <a:ea typeface="ＭＳ Ｐゴシック" pitchFamily="38" charset="-128"/>
              </a:rPr>
              <a:pPr/>
              <a:t>‹#›</a:t>
            </a:fld>
            <a:endParaRPr lang="en-US">
              <a:solidFill>
                <a:srgbClr val="575757"/>
              </a:solidFill>
              <a:ea typeface="ＭＳ Ｐゴシック" pitchFamily="3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1773477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r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728788"/>
            <a:ext cx="4495800" cy="2084832"/>
          </a:xfrm>
          <a:solidFill>
            <a:schemeClr val="tx2"/>
          </a:solidFill>
        </p:spPr>
        <p:txBody>
          <a:bodyPr lIns="182880" tIns="118872" rIns="182880"/>
          <a:lstStyle>
            <a:lvl1pPr marL="212725" indent="0">
              <a:lnSpc>
                <a:spcPct val="100000"/>
              </a:lnSpc>
              <a:spcBef>
                <a:spcPts val="600"/>
              </a:spcBef>
              <a:spcAft>
                <a:spcPts val="200"/>
              </a:spcAft>
              <a:defRPr lang="en-US" sz="2000" dirty="0" smtClean="0">
                <a:solidFill>
                  <a:schemeClr val="bg1"/>
                </a:solidFill>
              </a:defRPr>
            </a:lvl1pPr>
            <a:lvl2pPr marL="381000" indent="-158750">
              <a:lnSpc>
                <a:spcPct val="100000"/>
              </a:lnSpc>
              <a:spcBef>
                <a:spcPts val="1000"/>
              </a:spcBef>
              <a:defRPr lang="en-US" sz="1800" dirty="0" smtClean="0">
                <a:solidFill>
                  <a:schemeClr val="bg1"/>
                </a:solidFill>
              </a:defRPr>
            </a:lvl2pPr>
            <a:lvl3pPr marL="165100" indent="-165100">
              <a:defRPr lang="en-US" sz="1400" dirty="0" smtClean="0"/>
            </a:lvl3pPr>
            <a:lvl4pPr marL="311150" indent="-130175">
              <a:defRPr lang="en-US" sz="1400" dirty="0" smtClean="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3"/>
          </p:nvPr>
        </p:nvSpPr>
        <p:spPr>
          <a:xfrm>
            <a:off x="4644390" y="1728788"/>
            <a:ext cx="4498848" cy="2084832"/>
          </a:xfrm>
          <a:solidFill>
            <a:schemeClr val="tx2"/>
          </a:solidFill>
        </p:spPr>
        <p:txBody>
          <a:bodyPr lIns="182880" tIns="118872" rIns="182880"/>
          <a:lstStyle>
            <a:lvl1pPr marL="212725" indent="0">
              <a:lnSpc>
                <a:spcPct val="100000"/>
              </a:lnSpc>
              <a:spcBef>
                <a:spcPts val="600"/>
              </a:spcBef>
              <a:spcAft>
                <a:spcPts val="200"/>
              </a:spcAft>
              <a:defRPr lang="en-US" sz="2000" dirty="0" smtClean="0">
                <a:solidFill>
                  <a:schemeClr val="bg1"/>
                </a:solidFill>
              </a:defRPr>
            </a:lvl1pPr>
            <a:lvl2pPr marL="381000" indent="-158750">
              <a:lnSpc>
                <a:spcPct val="100000"/>
              </a:lnSpc>
              <a:spcBef>
                <a:spcPts val="1000"/>
              </a:spcBef>
              <a:defRPr lang="en-US" sz="1800" dirty="0" smtClean="0">
                <a:solidFill>
                  <a:schemeClr val="bg1"/>
                </a:solidFill>
              </a:defRPr>
            </a:lvl2pPr>
            <a:lvl3pPr marL="165100" indent="-165100">
              <a:defRPr lang="en-US" sz="1400" dirty="0" smtClean="0"/>
            </a:lvl3pPr>
            <a:lvl4pPr marL="311150" indent="-130175">
              <a:defRPr lang="en-US" sz="1400" dirty="0" smtClean="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0" y="3962196"/>
            <a:ext cx="4495800" cy="2084832"/>
          </a:xfrm>
          <a:solidFill>
            <a:schemeClr val="tx2"/>
          </a:solidFill>
        </p:spPr>
        <p:txBody>
          <a:bodyPr lIns="182880" tIns="118872" rIns="182880"/>
          <a:lstStyle>
            <a:lvl1pPr marL="212725" indent="0">
              <a:lnSpc>
                <a:spcPct val="100000"/>
              </a:lnSpc>
              <a:spcBef>
                <a:spcPts val="600"/>
              </a:spcBef>
              <a:spcAft>
                <a:spcPts val="200"/>
              </a:spcAft>
              <a:defRPr lang="en-US" sz="2000" dirty="0" smtClean="0">
                <a:solidFill>
                  <a:schemeClr val="bg1"/>
                </a:solidFill>
              </a:defRPr>
            </a:lvl1pPr>
            <a:lvl2pPr marL="381000" indent="-158750">
              <a:lnSpc>
                <a:spcPct val="100000"/>
              </a:lnSpc>
              <a:spcBef>
                <a:spcPts val="1000"/>
              </a:spcBef>
              <a:defRPr lang="en-US" sz="1800" dirty="0" smtClean="0">
                <a:solidFill>
                  <a:schemeClr val="bg1"/>
                </a:solidFill>
              </a:defRPr>
            </a:lvl2pPr>
            <a:lvl3pPr marL="165100" indent="-165100">
              <a:defRPr lang="en-US" sz="1400" dirty="0" smtClean="0"/>
            </a:lvl3pPr>
            <a:lvl4pPr marL="311150" indent="-130175">
              <a:defRPr lang="en-US" sz="1400" dirty="0" smtClean="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half" idx="15"/>
          </p:nvPr>
        </p:nvSpPr>
        <p:spPr>
          <a:xfrm>
            <a:off x="4644390" y="3962196"/>
            <a:ext cx="4498848" cy="2084832"/>
          </a:xfrm>
          <a:solidFill>
            <a:schemeClr val="tx2"/>
          </a:solidFill>
        </p:spPr>
        <p:txBody>
          <a:bodyPr lIns="182880" tIns="118872" rIns="182880"/>
          <a:lstStyle>
            <a:lvl1pPr marL="212725" indent="0">
              <a:lnSpc>
                <a:spcPct val="100000"/>
              </a:lnSpc>
              <a:spcBef>
                <a:spcPts val="600"/>
              </a:spcBef>
              <a:spcAft>
                <a:spcPts val="200"/>
              </a:spcAft>
              <a:defRPr lang="en-US" sz="2000" dirty="0" smtClean="0">
                <a:solidFill>
                  <a:schemeClr val="bg1"/>
                </a:solidFill>
              </a:defRPr>
            </a:lvl1pPr>
            <a:lvl2pPr marL="381000" indent="-158750">
              <a:lnSpc>
                <a:spcPct val="100000"/>
              </a:lnSpc>
              <a:spcBef>
                <a:spcPts val="1000"/>
              </a:spcBef>
              <a:defRPr lang="en-US" sz="1800" dirty="0" smtClean="0">
                <a:solidFill>
                  <a:schemeClr val="bg1"/>
                </a:solidFill>
              </a:defRPr>
            </a:lvl2pPr>
            <a:lvl3pPr marL="165100" indent="-165100">
              <a:defRPr lang="en-US" sz="1400" dirty="0" smtClean="0"/>
            </a:lvl3pPr>
            <a:lvl4pPr marL="311150" indent="-130175">
              <a:defRPr lang="en-US" sz="1400" dirty="0" smtClean="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6"/>
          </p:nvPr>
        </p:nvSpPr>
        <p:spPr>
          <a:xfrm>
            <a:off x="1543050" y="6351588"/>
            <a:ext cx="2971800" cy="1365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GE Inspira Pitch" pitchFamily="38" charset="0"/>
              </a:defRPr>
            </a:lvl1pPr>
          </a:lstStyle>
          <a:p>
            <a:r>
              <a:rPr lang="en-US">
                <a:solidFill>
                  <a:srgbClr val="575757"/>
                </a:solidFill>
                <a:ea typeface="ＭＳ Ｐゴシック" pitchFamily="38" charset="-128"/>
              </a:rPr>
              <a:t>Title or Job Number | XX Month 201X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7"/>
          </p:nvPr>
        </p:nvSpPr>
        <p:spPr>
          <a:xfrm>
            <a:off x="8456615" y="6343649"/>
            <a:ext cx="274637" cy="134939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GE Inspira Pitch" pitchFamily="38" charset="0"/>
              </a:defRPr>
            </a:lvl1pPr>
          </a:lstStyle>
          <a:p>
            <a:fld id="{BFD41281-2B1A-4AFC-8BA6-29E5D22FE35F}" type="slidenum">
              <a:rPr lang="en-US">
                <a:solidFill>
                  <a:srgbClr val="575757"/>
                </a:solidFill>
                <a:ea typeface="ＭＳ Ｐゴシック" pitchFamily="38" charset="-128"/>
              </a:rPr>
              <a:pPr/>
              <a:t>‹#›</a:t>
            </a:fld>
            <a:endParaRPr lang="en-US">
              <a:solidFill>
                <a:srgbClr val="575757"/>
              </a:solidFill>
              <a:ea typeface="ＭＳ Ｐゴシック" pitchFamily="3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58662282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Quadr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1" y="1728788"/>
            <a:ext cx="1965960" cy="4324351"/>
          </a:xfrm>
          <a:solidFill>
            <a:schemeClr val="tx2"/>
          </a:solidFill>
        </p:spPr>
        <p:txBody>
          <a:bodyPr lIns="182880" tIns="137160" rIns="182880"/>
          <a:lstStyle>
            <a:lvl1pPr marL="1588" indent="0">
              <a:lnSpc>
                <a:spcPct val="100000"/>
              </a:lnSpc>
              <a:spcBef>
                <a:spcPts val="600"/>
              </a:spcBef>
              <a:spcAft>
                <a:spcPts val="200"/>
              </a:spcAft>
              <a:defRPr lang="en-US" sz="2000" dirty="0" smtClean="0">
                <a:solidFill>
                  <a:schemeClr val="bg1"/>
                </a:solidFill>
              </a:defRPr>
            </a:lvl1pPr>
            <a:lvl2pPr marL="1588" indent="0">
              <a:lnSpc>
                <a:spcPct val="100000"/>
              </a:lnSpc>
              <a:spcBef>
                <a:spcPts val="1000"/>
              </a:spcBef>
              <a:buNone/>
              <a:defRPr lang="en-US" sz="1600" dirty="0" smtClean="0">
                <a:solidFill>
                  <a:schemeClr val="bg1"/>
                </a:solidFill>
              </a:defRPr>
            </a:lvl2pPr>
            <a:lvl3pPr marL="165100" indent="-165100">
              <a:defRPr lang="en-US" sz="1400" dirty="0" smtClean="0"/>
            </a:lvl3pPr>
            <a:lvl4pPr marL="311150" indent="-130175">
              <a:defRPr lang="en-US" sz="1400" dirty="0" smtClean="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3"/>
          </p:nvPr>
        </p:nvSpPr>
        <p:spPr>
          <a:xfrm>
            <a:off x="2529840" y="1728788"/>
            <a:ext cx="1965960" cy="4324351"/>
          </a:xfrm>
          <a:solidFill>
            <a:schemeClr val="tx2"/>
          </a:solidFill>
        </p:spPr>
        <p:txBody>
          <a:bodyPr lIns="182880" tIns="137160" rIns="182880"/>
          <a:lstStyle>
            <a:lvl1pPr marL="1588" indent="0">
              <a:lnSpc>
                <a:spcPct val="100000"/>
              </a:lnSpc>
              <a:spcBef>
                <a:spcPts val="600"/>
              </a:spcBef>
              <a:spcAft>
                <a:spcPts val="200"/>
              </a:spcAft>
              <a:defRPr lang="en-US" sz="2000" dirty="0" smtClean="0">
                <a:solidFill>
                  <a:schemeClr val="bg1"/>
                </a:solidFill>
              </a:defRPr>
            </a:lvl1pPr>
            <a:lvl2pPr marL="1588" indent="0">
              <a:lnSpc>
                <a:spcPct val="100000"/>
              </a:lnSpc>
              <a:spcBef>
                <a:spcPts val="1000"/>
              </a:spcBef>
              <a:buNone/>
              <a:defRPr lang="en-US" sz="1600" dirty="0" smtClean="0">
                <a:solidFill>
                  <a:schemeClr val="bg1"/>
                </a:solidFill>
              </a:defRPr>
            </a:lvl2pPr>
            <a:lvl3pPr marL="165100" indent="-165100">
              <a:defRPr lang="en-US" sz="1400" dirty="0" smtClean="0"/>
            </a:lvl3pPr>
            <a:lvl4pPr marL="311150" indent="-130175">
              <a:defRPr lang="en-US" sz="1400" dirty="0" smtClean="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sz="half" idx="14"/>
          </p:nvPr>
        </p:nvSpPr>
        <p:spPr>
          <a:xfrm>
            <a:off x="4644390" y="1728788"/>
            <a:ext cx="1965960" cy="4324351"/>
          </a:xfrm>
          <a:solidFill>
            <a:schemeClr val="tx2"/>
          </a:solidFill>
        </p:spPr>
        <p:txBody>
          <a:bodyPr lIns="182880" tIns="137160" rIns="182880"/>
          <a:lstStyle>
            <a:lvl1pPr marL="1588" indent="0">
              <a:lnSpc>
                <a:spcPct val="100000"/>
              </a:lnSpc>
              <a:spcBef>
                <a:spcPts val="600"/>
              </a:spcBef>
              <a:spcAft>
                <a:spcPts val="200"/>
              </a:spcAft>
              <a:defRPr lang="en-US" sz="2000" dirty="0" smtClean="0">
                <a:solidFill>
                  <a:schemeClr val="bg1"/>
                </a:solidFill>
              </a:defRPr>
            </a:lvl1pPr>
            <a:lvl2pPr marL="1588" indent="0">
              <a:lnSpc>
                <a:spcPct val="100000"/>
              </a:lnSpc>
              <a:spcBef>
                <a:spcPts val="1000"/>
              </a:spcBef>
              <a:buNone/>
              <a:defRPr lang="en-US" sz="1600" dirty="0" smtClean="0">
                <a:solidFill>
                  <a:schemeClr val="bg1"/>
                </a:solidFill>
              </a:defRPr>
            </a:lvl2pPr>
            <a:lvl3pPr marL="165100" indent="-165100">
              <a:defRPr lang="en-US" sz="1400" dirty="0" smtClean="0"/>
            </a:lvl3pPr>
            <a:lvl4pPr marL="311150" indent="-130175">
              <a:defRPr lang="en-US" sz="1400" dirty="0" smtClean="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sz="half" idx="15"/>
          </p:nvPr>
        </p:nvSpPr>
        <p:spPr>
          <a:xfrm>
            <a:off x="6758940" y="1728788"/>
            <a:ext cx="1965960" cy="4324351"/>
          </a:xfrm>
          <a:solidFill>
            <a:schemeClr val="tx2"/>
          </a:solidFill>
        </p:spPr>
        <p:txBody>
          <a:bodyPr lIns="182880" tIns="137160" rIns="182880"/>
          <a:lstStyle>
            <a:lvl1pPr marL="1588" indent="0">
              <a:lnSpc>
                <a:spcPct val="100000"/>
              </a:lnSpc>
              <a:spcBef>
                <a:spcPts val="600"/>
              </a:spcBef>
              <a:spcAft>
                <a:spcPts val="200"/>
              </a:spcAft>
              <a:defRPr lang="en-US" sz="2000" dirty="0" smtClean="0">
                <a:solidFill>
                  <a:schemeClr val="bg1"/>
                </a:solidFill>
              </a:defRPr>
            </a:lvl1pPr>
            <a:lvl2pPr marL="1588" indent="0">
              <a:lnSpc>
                <a:spcPct val="100000"/>
              </a:lnSpc>
              <a:spcBef>
                <a:spcPts val="1000"/>
              </a:spcBef>
              <a:buNone/>
              <a:defRPr lang="en-US" sz="1600" dirty="0" smtClean="0">
                <a:solidFill>
                  <a:schemeClr val="bg1"/>
                </a:solidFill>
              </a:defRPr>
            </a:lvl2pPr>
            <a:lvl3pPr marL="165100" indent="-165100">
              <a:defRPr lang="en-US" sz="1400" dirty="0" smtClean="0"/>
            </a:lvl3pPr>
            <a:lvl4pPr marL="311150" indent="-130175">
              <a:defRPr lang="en-US" sz="1400" dirty="0" smtClean="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6"/>
          </p:nvPr>
        </p:nvSpPr>
        <p:spPr>
          <a:xfrm>
            <a:off x="1543050" y="6351588"/>
            <a:ext cx="2971800" cy="1365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GE Inspira Pitch" pitchFamily="38" charset="0"/>
              </a:defRPr>
            </a:lvl1pPr>
          </a:lstStyle>
          <a:p>
            <a:r>
              <a:rPr lang="en-US">
                <a:solidFill>
                  <a:srgbClr val="575757"/>
                </a:solidFill>
                <a:ea typeface="ＭＳ Ｐゴシック" pitchFamily="38" charset="-128"/>
              </a:rPr>
              <a:t>Title or Job Number | XX Month 201X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7"/>
          </p:nvPr>
        </p:nvSpPr>
        <p:spPr>
          <a:xfrm>
            <a:off x="8456615" y="6343649"/>
            <a:ext cx="274637" cy="134939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GE Inspira Pitch" pitchFamily="38" charset="0"/>
              </a:defRPr>
            </a:lvl1pPr>
          </a:lstStyle>
          <a:p>
            <a:fld id="{DC89E3EB-C713-46BD-ABC4-6353C1FF44D3}" type="slidenum">
              <a:rPr lang="en-US">
                <a:solidFill>
                  <a:srgbClr val="575757"/>
                </a:solidFill>
                <a:ea typeface="ＭＳ Ｐゴシック" pitchFamily="38" charset="-128"/>
              </a:rPr>
              <a:pPr/>
              <a:t>‹#›</a:t>
            </a:fld>
            <a:endParaRPr lang="en-US">
              <a:solidFill>
                <a:srgbClr val="575757"/>
              </a:solidFill>
              <a:ea typeface="ＭＳ Ｐゴシック" pitchFamily="3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9241110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ra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727805"/>
            <a:ext cx="4498848" cy="411480"/>
          </a:xfrm>
          <a:solidFill>
            <a:schemeClr val="bg2"/>
          </a:solidFill>
        </p:spPr>
        <p:txBody>
          <a:bodyPr rIns="182880" bIns="27432" anchor="ctr"/>
          <a:lstStyle>
            <a:lvl1pPr marL="398463" indent="0">
              <a:spcBef>
                <a:spcPts val="0"/>
              </a:spcBef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7510" y="2263519"/>
            <a:ext cx="3890328" cy="1525992"/>
          </a:xfrm>
        </p:spPr>
        <p:txBody>
          <a:bodyPr rIns="182880" rtlCol="0">
            <a:noAutofit/>
          </a:bodyPr>
          <a:lstStyle>
            <a:lvl1pPr>
              <a:lnSpc>
                <a:spcPct val="110000"/>
              </a:lnSpc>
              <a:spcBef>
                <a:spcPts val="400"/>
              </a:spcBef>
              <a:defRPr lang="en-US" sz="1800" dirty="0" smtClean="0"/>
            </a:lvl1pPr>
            <a:lvl2pPr>
              <a:defRPr lang="en-US" sz="2150" dirty="0" smtClean="0"/>
            </a:lvl2pPr>
            <a:lvl3pPr>
              <a:defRPr lang="en-US" sz="1400" dirty="0" smtClean="0"/>
            </a:lvl3pPr>
            <a:lvl4pPr>
              <a:defRPr lang="en-US" sz="1400" dirty="0" smtClean="0"/>
            </a:lvl4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390" y="1727805"/>
            <a:ext cx="4498848" cy="411480"/>
          </a:xfrm>
          <a:solidFill>
            <a:schemeClr val="bg2"/>
          </a:solidFill>
        </p:spPr>
        <p:txBody>
          <a:bodyPr rIns="182880" bIns="27432" anchor="ctr"/>
          <a:lstStyle>
            <a:lvl1pPr marL="182563" indent="0">
              <a:spcBef>
                <a:spcPts val="0"/>
              </a:spcBef>
              <a:buNone/>
              <a:tabLst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6538" y="2263519"/>
            <a:ext cx="3895344" cy="1525992"/>
          </a:xfrm>
        </p:spPr>
        <p:txBody>
          <a:bodyPr rIns="182880" rtlCol="0">
            <a:noAutofit/>
          </a:bodyPr>
          <a:lstStyle>
            <a:lvl1pPr marL="0" indent="0">
              <a:lnSpc>
                <a:spcPct val="110000"/>
              </a:lnSpc>
              <a:spcBef>
                <a:spcPts val="400"/>
              </a:spcBef>
              <a:defRPr lang="en-US" sz="1800" dirty="0" smtClean="0"/>
            </a:lvl1pPr>
            <a:lvl2pPr>
              <a:defRPr lang="en-US" sz="2150" dirty="0" smtClean="0"/>
            </a:lvl2pPr>
            <a:lvl3pPr>
              <a:defRPr lang="en-US" sz="1400" dirty="0" smtClean="0"/>
            </a:lvl3pPr>
            <a:lvl4pPr>
              <a:defRPr lang="en-US" sz="1400" dirty="0" smtClean="0"/>
            </a:lvl4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0" y="3991433"/>
            <a:ext cx="4498848" cy="411480"/>
          </a:xfrm>
          <a:solidFill>
            <a:schemeClr val="bg2"/>
          </a:solidFill>
        </p:spPr>
        <p:txBody>
          <a:bodyPr rIns="182880" bIns="27432" anchor="ctr"/>
          <a:lstStyle>
            <a:lvl1pPr marL="400050" indent="0">
              <a:spcBef>
                <a:spcPts val="0"/>
              </a:spcBef>
              <a:buNone/>
              <a:tabLst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Content Placeholder 5"/>
          <p:cNvSpPr>
            <a:spLocks noGrp="1"/>
          </p:cNvSpPr>
          <p:nvPr>
            <p:ph sz="quarter" idx="15"/>
          </p:nvPr>
        </p:nvSpPr>
        <p:spPr>
          <a:xfrm>
            <a:off x="397511" y="4527147"/>
            <a:ext cx="3890328" cy="1525992"/>
          </a:xfrm>
        </p:spPr>
        <p:txBody>
          <a:bodyPr rIns="182880" rtlCol="0">
            <a:noAutofit/>
          </a:bodyPr>
          <a:lstStyle>
            <a:lvl1pPr marL="0" indent="0">
              <a:lnSpc>
                <a:spcPct val="110000"/>
              </a:lnSpc>
              <a:spcBef>
                <a:spcPts val="400"/>
              </a:spcBef>
              <a:defRPr lang="en-US" sz="1800" dirty="0" smtClean="0"/>
            </a:lvl1pPr>
            <a:lvl2pPr>
              <a:defRPr lang="en-US" sz="2150" dirty="0" smtClean="0"/>
            </a:lvl2pPr>
            <a:lvl3pPr>
              <a:defRPr lang="en-US" sz="1400" dirty="0" smtClean="0"/>
            </a:lvl3pPr>
            <a:lvl4pPr>
              <a:defRPr lang="en-US" sz="1400" dirty="0" smtClean="0"/>
            </a:lvl4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4644390" y="3991433"/>
            <a:ext cx="4498848" cy="411480"/>
          </a:xfrm>
          <a:solidFill>
            <a:schemeClr val="bg2"/>
          </a:solidFill>
        </p:spPr>
        <p:txBody>
          <a:bodyPr rIns="182880" bIns="27432" anchor="ctr"/>
          <a:lstStyle>
            <a:lvl1pPr marL="180975" indent="0">
              <a:spcBef>
                <a:spcPts val="0"/>
              </a:spcBef>
              <a:buNone/>
              <a:tabLst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Content Placeholder 5"/>
          <p:cNvSpPr>
            <a:spLocks noGrp="1"/>
          </p:cNvSpPr>
          <p:nvPr>
            <p:ph sz="quarter" idx="17"/>
          </p:nvPr>
        </p:nvSpPr>
        <p:spPr>
          <a:xfrm>
            <a:off x="4826538" y="4527147"/>
            <a:ext cx="3895344" cy="1525992"/>
          </a:xfrm>
        </p:spPr>
        <p:txBody>
          <a:bodyPr rIns="182880" rtlCol="0">
            <a:noAutofit/>
          </a:bodyPr>
          <a:lstStyle>
            <a:lvl1pPr marL="0" indent="0">
              <a:lnSpc>
                <a:spcPct val="110000"/>
              </a:lnSpc>
              <a:spcBef>
                <a:spcPts val="400"/>
              </a:spcBef>
              <a:defRPr lang="en-US" sz="1800" dirty="0" smtClean="0"/>
            </a:lvl1pPr>
            <a:lvl2pPr>
              <a:defRPr lang="en-US" sz="2150" dirty="0" smtClean="0"/>
            </a:lvl2pPr>
            <a:lvl3pPr>
              <a:defRPr lang="en-US" sz="1400" dirty="0" smtClean="0"/>
            </a:lvl3pPr>
            <a:lvl4pPr>
              <a:defRPr lang="en-US" sz="1400" dirty="0" smtClean="0"/>
            </a:lvl4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8"/>
          </p:nvPr>
        </p:nvSpPr>
        <p:spPr>
          <a:xfrm>
            <a:off x="1543050" y="6351588"/>
            <a:ext cx="2971800" cy="1365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GE Inspira Pitch" pitchFamily="38" charset="0"/>
              </a:defRPr>
            </a:lvl1pPr>
          </a:lstStyle>
          <a:p>
            <a:r>
              <a:rPr lang="en-US">
                <a:solidFill>
                  <a:srgbClr val="575757"/>
                </a:solidFill>
                <a:ea typeface="ＭＳ Ｐゴシック" pitchFamily="38" charset="-128"/>
              </a:rPr>
              <a:t>Title or Job Number | XX Month 201X</a:t>
            </a:r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19"/>
          </p:nvPr>
        </p:nvSpPr>
        <p:spPr>
          <a:xfrm>
            <a:off x="8456615" y="6343649"/>
            <a:ext cx="274637" cy="134939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GE Inspira Pitch" pitchFamily="38" charset="0"/>
              </a:defRPr>
            </a:lvl1pPr>
          </a:lstStyle>
          <a:p>
            <a:fld id="{A22E5339-ED04-4B30-9DC5-879DB7546C94}" type="slidenum">
              <a:rPr lang="en-US">
                <a:solidFill>
                  <a:srgbClr val="575757"/>
                </a:solidFill>
                <a:ea typeface="ＭＳ Ｐゴシック" pitchFamily="38" charset="-128"/>
              </a:rPr>
              <a:pPr/>
              <a:t>‹#›</a:t>
            </a:fld>
            <a:endParaRPr lang="en-US">
              <a:solidFill>
                <a:srgbClr val="575757"/>
              </a:solidFill>
              <a:ea typeface="ＭＳ Ｐゴシック" pitchFamily="3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020323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r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728788"/>
            <a:ext cx="4495800" cy="2084832"/>
          </a:xfrm>
          <a:solidFill>
            <a:schemeClr val="tx2"/>
          </a:solidFill>
        </p:spPr>
        <p:txBody>
          <a:bodyPr lIns="182880" tIns="118872" rIns="182880"/>
          <a:lstStyle>
            <a:lvl1pPr marL="212725" indent="0">
              <a:lnSpc>
                <a:spcPct val="100000"/>
              </a:lnSpc>
              <a:spcBef>
                <a:spcPts val="600"/>
              </a:spcBef>
              <a:spcAft>
                <a:spcPts val="200"/>
              </a:spcAft>
              <a:defRPr lang="en-US" sz="2000" dirty="0" smtClean="0">
                <a:solidFill>
                  <a:schemeClr val="bg1"/>
                </a:solidFill>
              </a:defRPr>
            </a:lvl1pPr>
            <a:lvl2pPr marL="381000" indent="-158750">
              <a:lnSpc>
                <a:spcPct val="100000"/>
              </a:lnSpc>
              <a:spcBef>
                <a:spcPts val="1000"/>
              </a:spcBef>
              <a:defRPr lang="en-US" sz="1800" dirty="0" smtClean="0">
                <a:solidFill>
                  <a:schemeClr val="bg1"/>
                </a:solidFill>
              </a:defRPr>
            </a:lvl2pPr>
            <a:lvl3pPr marL="165100" indent="-165100">
              <a:defRPr lang="en-US" sz="1400" dirty="0" smtClean="0"/>
            </a:lvl3pPr>
            <a:lvl4pPr marL="311150" indent="-130175">
              <a:defRPr lang="en-US" sz="1400" dirty="0" smtClean="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3"/>
          </p:nvPr>
        </p:nvSpPr>
        <p:spPr>
          <a:xfrm>
            <a:off x="4644390" y="1728788"/>
            <a:ext cx="4498848" cy="2084832"/>
          </a:xfrm>
          <a:solidFill>
            <a:schemeClr val="tx2"/>
          </a:solidFill>
        </p:spPr>
        <p:txBody>
          <a:bodyPr lIns="182880" tIns="118872" rIns="182880"/>
          <a:lstStyle>
            <a:lvl1pPr marL="212725" indent="0">
              <a:lnSpc>
                <a:spcPct val="100000"/>
              </a:lnSpc>
              <a:spcBef>
                <a:spcPts val="600"/>
              </a:spcBef>
              <a:spcAft>
                <a:spcPts val="200"/>
              </a:spcAft>
              <a:defRPr lang="en-US" sz="2000" dirty="0" smtClean="0">
                <a:solidFill>
                  <a:schemeClr val="bg1"/>
                </a:solidFill>
              </a:defRPr>
            </a:lvl1pPr>
            <a:lvl2pPr marL="381000" indent="-158750">
              <a:lnSpc>
                <a:spcPct val="100000"/>
              </a:lnSpc>
              <a:spcBef>
                <a:spcPts val="1000"/>
              </a:spcBef>
              <a:defRPr lang="en-US" sz="1800" dirty="0" smtClean="0">
                <a:solidFill>
                  <a:schemeClr val="bg1"/>
                </a:solidFill>
              </a:defRPr>
            </a:lvl2pPr>
            <a:lvl3pPr marL="165100" indent="-165100">
              <a:defRPr lang="en-US" sz="1400" dirty="0" smtClean="0"/>
            </a:lvl3pPr>
            <a:lvl4pPr marL="311150" indent="-130175">
              <a:defRPr lang="en-US" sz="1400" dirty="0" smtClean="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0" y="3962196"/>
            <a:ext cx="4495800" cy="2084832"/>
          </a:xfrm>
          <a:solidFill>
            <a:schemeClr val="tx2"/>
          </a:solidFill>
        </p:spPr>
        <p:txBody>
          <a:bodyPr lIns="182880" tIns="118872" rIns="182880"/>
          <a:lstStyle>
            <a:lvl1pPr marL="212725" indent="0">
              <a:lnSpc>
                <a:spcPct val="100000"/>
              </a:lnSpc>
              <a:spcBef>
                <a:spcPts val="600"/>
              </a:spcBef>
              <a:spcAft>
                <a:spcPts val="200"/>
              </a:spcAft>
              <a:defRPr lang="en-US" sz="2000" dirty="0" smtClean="0">
                <a:solidFill>
                  <a:schemeClr val="bg1"/>
                </a:solidFill>
              </a:defRPr>
            </a:lvl1pPr>
            <a:lvl2pPr marL="381000" indent="-158750">
              <a:lnSpc>
                <a:spcPct val="100000"/>
              </a:lnSpc>
              <a:spcBef>
                <a:spcPts val="1000"/>
              </a:spcBef>
              <a:defRPr lang="en-US" sz="1800" dirty="0" smtClean="0">
                <a:solidFill>
                  <a:schemeClr val="bg1"/>
                </a:solidFill>
              </a:defRPr>
            </a:lvl2pPr>
            <a:lvl3pPr marL="165100" indent="-165100">
              <a:defRPr lang="en-US" sz="1400" dirty="0" smtClean="0"/>
            </a:lvl3pPr>
            <a:lvl4pPr marL="311150" indent="-130175">
              <a:defRPr lang="en-US" sz="1400" dirty="0" smtClean="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half" idx="15"/>
          </p:nvPr>
        </p:nvSpPr>
        <p:spPr>
          <a:xfrm>
            <a:off x="4644390" y="3962196"/>
            <a:ext cx="4498848" cy="2084832"/>
          </a:xfrm>
          <a:solidFill>
            <a:schemeClr val="tx2"/>
          </a:solidFill>
        </p:spPr>
        <p:txBody>
          <a:bodyPr lIns="182880" tIns="118872" rIns="182880"/>
          <a:lstStyle>
            <a:lvl1pPr marL="212725" indent="0">
              <a:lnSpc>
                <a:spcPct val="100000"/>
              </a:lnSpc>
              <a:spcBef>
                <a:spcPts val="600"/>
              </a:spcBef>
              <a:spcAft>
                <a:spcPts val="200"/>
              </a:spcAft>
              <a:defRPr lang="en-US" sz="2000" dirty="0" smtClean="0">
                <a:solidFill>
                  <a:schemeClr val="bg1"/>
                </a:solidFill>
              </a:defRPr>
            </a:lvl1pPr>
            <a:lvl2pPr marL="381000" indent="-158750">
              <a:lnSpc>
                <a:spcPct val="100000"/>
              </a:lnSpc>
              <a:spcBef>
                <a:spcPts val="1000"/>
              </a:spcBef>
              <a:defRPr lang="en-US" sz="1800" dirty="0" smtClean="0">
                <a:solidFill>
                  <a:schemeClr val="bg1"/>
                </a:solidFill>
              </a:defRPr>
            </a:lvl2pPr>
            <a:lvl3pPr marL="165100" indent="-165100">
              <a:defRPr lang="en-US" sz="1400" dirty="0" smtClean="0"/>
            </a:lvl3pPr>
            <a:lvl4pPr marL="311150" indent="-130175">
              <a:defRPr lang="en-US" sz="1400" dirty="0" smtClean="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8101013" y="6429375"/>
            <a:ext cx="749300" cy="3270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600" smtClean="0">
                <a:latin typeface="GE Inspira Pitch" pitchFamily="38" charset="0"/>
                <a:ea typeface="ＭＳ Ｐゴシック" pitchFamily="38" charset="-128"/>
                <a:cs typeface="+mn-cs"/>
              </a:defRPr>
            </a:lvl1pPr>
          </a:lstStyle>
          <a:p>
            <a:pPr>
              <a:defRPr/>
            </a:pPr>
            <a:fld id="{2F14F4D2-87C2-4B28-A511-0F693A024446}" type="slidenum">
              <a:rPr lang="en-US" altLang="de-DE"/>
              <a:pPr>
                <a:defRPr/>
              </a:pPr>
              <a:t>‹#›</a:t>
            </a:fld>
            <a:endParaRPr lang="en-US" altLang="de-DE" dirty="0"/>
          </a:p>
        </p:txBody>
      </p:sp>
    </p:spTree>
    <p:extLst>
      <p:ext uri="{BB962C8B-B14F-4D97-AF65-F5344CB8AC3E}">
        <p14:creationId xmlns:p14="http://schemas.microsoft.com/office/powerpoint/2010/main" val="673974197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12750" y="1911349"/>
            <a:ext cx="8318500" cy="3803651"/>
          </a:xfrm>
        </p:spPr>
        <p:txBody>
          <a:bodyPr rtlCol="0" anchor="ctr">
            <a:noAutofit/>
          </a:bodyPr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icon to add chart</a:t>
            </a:r>
            <a:endParaRPr lang="en-US" noProof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4"/>
          </p:nvPr>
        </p:nvSpPr>
        <p:spPr>
          <a:xfrm>
            <a:off x="1543050" y="6351588"/>
            <a:ext cx="2971800" cy="1365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GE Inspira Pitch" pitchFamily="38" charset="0"/>
              </a:defRPr>
            </a:lvl1pPr>
          </a:lstStyle>
          <a:p>
            <a:r>
              <a:rPr lang="en-US">
                <a:solidFill>
                  <a:srgbClr val="575757"/>
                </a:solidFill>
                <a:ea typeface="ＭＳ Ｐゴシック" pitchFamily="38" charset="-128"/>
              </a:rPr>
              <a:t>Title or Job Number | XX Month 201X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>
          <a:xfrm>
            <a:off x="8456615" y="6343649"/>
            <a:ext cx="274637" cy="134939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GE Inspira Pitch" pitchFamily="38" charset="0"/>
              </a:defRPr>
            </a:lvl1pPr>
          </a:lstStyle>
          <a:p>
            <a:fld id="{366DD541-79D2-4130-AD90-F80CD1B4FBA8}" type="slidenum">
              <a:rPr lang="en-US">
                <a:solidFill>
                  <a:srgbClr val="575757"/>
                </a:solidFill>
                <a:ea typeface="ＭＳ Ｐゴシック" pitchFamily="38" charset="-128"/>
              </a:rPr>
              <a:pPr/>
              <a:t>‹#›</a:t>
            </a:fld>
            <a:endParaRPr lang="en-US">
              <a:solidFill>
                <a:srgbClr val="575757"/>
              </a:solidFill>
              <a:ea typeface="ＭＳ Ｐゴシック" pitchFamily="3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15035428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3"/>
          </p:nvPr>
        </p:nvSpPr>
        <p:spPr>
          <a:xfrm>
            <a:off x="412750" y="1728788"/>
            <a:ext cx="8318500" cy="4324351"/>
          </a:xfrm>
        </p:spPr>
        <p:txBody>
          <a:bodyPr rtlCol="0" anchor="ctr">
            <a:noAutofit/>
          </a:bodyPr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icon to add table</a:t>
            </a:r>
            <a:endParaRPr lang="en-US" noProof="0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4"/>
          </p:nvPr>
        </p:nvSpPr>
        <p:spPr>
          <a:xfrm>
            <a:off x="1543050" y="6351588"/>
            <a:ext cx="2971800" cy="1365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GE Inspira Pitch" pitchFamily="38" charset="0"/>
              </a:defRPr>
            </a:lvl1pPr>
          </a:lstStyle>
          <a:p>
            <a:r>
              <a:rPr lang="en-US">
                <a:solidFill>
                  <a:srgbClr val="575757"/>
                </a:solidFill>
                <a:ea typeface="ＭＳ Ｐゴシック" pitchFamily="38" charset="-128"/>
              </a:rPr>
              <a:t>Title or Job Number | XX Month 201X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>
          <a:xfrm>
            <a:off x="8456615" y="6343649"/>
            <a:ext cx="274637" cy="134939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GE Inspira Pitch" pitchFamily="38" charset="0"/>
              </a:defRPr>
            </a:lvl1pPr>
          </a:lstStyle>
          <a:p>
            <a:fld id="{3CE6F5EF-F56E-4090-B8D5-6576BAF51624}" type="slidenum">
              <a:rPr lang="en-US">
                <a:solidFill>
                  <a:srgbClr val="575757"/>
                </a:solidFill>
                <a:ea typeface="ＭＳ Ｐゴシック" pitchFamily="38" charset="-128"/>
              </a:rPr>
              <a:pPr/>
              <a:t>‹#›</a:t>
            </a:fld>
            <a:endParaRPr lang="en-US">
              <a:solidFill>
                <a:srgbClr val="575757"/>
              </a:solidFill>
              <a:ea typeface="ＭＳ Ｐゴシック" pitchFamily="3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4141795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543050" y="6351588"/>
            <a:ext cx="2971800" cy="1365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GE Inspira Pitch" pitchFamily="38" charset="0"/>
              </a:defRPr>
            </a:lvl1pPr>
          </a:lstStyle>
          <a:p>
            <a:r>
              <a:rPr lang="en-US">
                <a:solidFill>
                  <a:srgbClr val="575757"/>
                </a:solidFill>
                <a:ea typeface="ＭＳ Ｐゴシック" pitchFamily="38" charset="-128"/>
              </a:rPr>
              <a:t>Title or Job Number | XX Month 201X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456615" y="6343649"/>
            <a:ext cx="274637" cy="134939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GE Inspira Pitch" pitchFamily="38" charset="0"/>
              </a:defRPr>
            </a:lvl1pPr>
          </a:lstStyle>
          <a:p>
            <a:fld id="{DEA992B5-3C6A-4975-9CA1-F332C646F7A3}" type="slidenum">
              <a:rPr lang="en-US">
                <a:solidFill>
                  <a:srgbClr val="575757"/>
                </a:solidFill>
                <a:ea typeface="ＭＳ Ｐゴシック" pitchFamily="38" charset="-128"/>
              </a:rPr>
              <a:pPr/>
              <a:t>‹#›</a:t>
            </a:fld>
            <a:endParaRPr lang="en-US">
              <a:solidFill>
                <a:srgbClr val="575757"/>
              </a:solidFill>
              <a:ea typeface="ＭＳ Ｐゴシック" pitchFamily="3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15779580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543050" y="6351588"/>
            <a:ext cx="2971800" cy="1365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GE Inspira Pitch" pitchFamily="38" charset="0"/>
              </a:defRPr>
            </a:lvl1pPr>
          </a:lstStyle>
          <a:p>
            <a:r>
              <a:rPr lang="en-US">
                <a:solidFill>
                  <a:srgbClr val="575757"/>
                </a:solidFill>
                <a:ea typeface="ＭＳ Ｐゴシック" pitchFamily="38" charset="-128"/>
              </a:rPr>
              <a:t>Title or Job Number | XX Month 201X</a:t>
            </a:r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456615" y="6343649"/>
            <a:ext cx="274637" cy="134939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GE Inspira Pitch" pitchFamily="38" charset="0"/>
              </a:defRPr>
            </a:lvl1pPr>
          </a:lstStyle>
          <a:p>
            <a:fld id="{21931941-0CC3-4C7C-9309-0FA249EBECE5}" type="slidenum">
              <a:rPr lang="en-US">
                <a:solidFill>
                  <a:srgbClr val="575757"/>
                </a:solidFill>
                <a:ea typeface="ＭＳ Ｐゴシック" pitchFamily="38" charset="-128"/>
              </a:rPr>
              <a:pPr/>
              <a:t>‹#›</a:t>
            </a:fld>
            <a:endParaRPr lang="en-US">
              <a:solidFill>
                <a:srgbClr val="575757"/>
              </a:solidFill>
              <a:ea typeface="ＭＳ Ｐゴシック" pitchFamily="3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15647732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Text - Ha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1900" y="1655444"/>
            <a:ext cx="3689350" cy="4397693"/>
          </a:xfrm>
        </p:spPr>
        <p:txBody>
          <a:bodyPr rtlCol="0">
            <a:noAutofit/>
          </a:bodyPr>
          <a:lstStyle>
            <a:lvl1pPr>
              <a:defRPr lang="en-US" sz="2000" dirty="0" smtClean="0"/>
            </a:lvl1pPr>
            <a:lvl2pPr>
              <a:defRPr lang="en-US" sz="1800" dirty="0" smtClean="0"/>
            </a:lvl2pPr>
            <a:lvl3pPr>
              <a:defRPr lang="en-US" sz="1600" dirty="0" smtClean="0"/>
            </a:lvl3pPr>
            <a:lvl4pPr>
              <a:defRPr lang="en-US" sz="1400" dirty="0" smtClean="0"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" y="1728788"/>
            <a:ext cx="4514850" cy="4324351"/>
          </a:xfrm>
          <a:solidFill>
            <a:schemeClr val="bg1">
              <a:lumMod val="95000"/>
            </a:schemeClr>
          </a:solidFill>
        </p:spPr>
        <p:txBody>
          <a:bodyPr rtlCol="0" anchor="ctr">
            <a:noAutofit/>
          </a:bodyPr>
          <a:lstStyle>
            <a:lvl1pPr algn="ctr">
              <a:defRPr/>
            </a:lvl1pPr>
          </a:lstStyle>
          <a:p>
            <a:pPr lvl="0"/>
            <a:r>
              <a:rPr lang="de-AT" noProof="0" smtClean="0"/>
              <a:t>Bild durch Klicken auf Symbol hinzufügen</a:t>
            </a:r>
            <a:endParaRPr lang="en-US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>
          <a:xfrm>
            <a:off x="1543050" y="6351588"/>
            <a:ext cx="2971800" cy="1365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GE Inspira Pitch" pitchFamily="38" charset="0"/>
              </a:defRPr>
            </a:lvl1pPr>
          </a:lstStyle>
          <a:p>
            <a:r>
              <a:rPr lang="en-US">
                <a:solidFill>
                  <a:srgbClr val="575757"/>
                </a:solidFill>
                <a:ea typeface="ＭＳ Ｐゴシック" pitchFamily="38" charset="-128"/>
              </a:rPr>
              <a:t>Title or Job Number | XX Month 201X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5"/>
          </p:nvPr>
        </p:nvSpPr>
        <p:spPr>
          <a:xfrm>
            <a:off x="8456615" y="6343649"/>
            <a:ext cx="274637" cy="134939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GE Inspira Pitch" pitchFamily="38" charset="0"/>
              </a:defRPr>
            </a:lvl1pPr>
          </a:lstStyle>
          <a:p>
            <a:fld id="{968F77A0-EE76-47B7-9F3C-C100879A7258}" type="slidenum">
              <a:rPr lang="en-US">
                <a:solidFill>
                  <a:srgbClr val="575757"/>
                </a:solidFill>
                <a:ea typeface="ＭＳ Ｐゴシック" pitchFamily="38" charset="-128"/>
              </a:rPr>
              <a:pPr/>
              <a:t>‹#›</a:t>
            </a:fld>
            <a:endParaRPr lang="en-US">
              <a:solidFill>
                <a:srgbClr val="575757"/>
              </a:solidFill>
              <a:ea typeface="ＭＳ Ｐゴシック" pitchFamily="3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88842040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/ Title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0" y="1728788"/>
            <a:ext cx="9144000" cy="4324351"/>
          </a:xfrm>
          <a:solidFill>
            <a:schemeClr val="bg1">
              <a:lumMod val="95000"/>
            </a:schemeClr>
          </a:solidFill>
        </p:spPr>
        <p:txBody>
          <a:bodyPr rtlCol="0" anchor="ctr">
            <a:noAutofit/>
          </a:bodyPr>
          <a:lstStyle>
            <a:lvl1pPr algn="ctr">
              <a:defRPr/>
            </a:lvl1pPr>
          </a:lstStyle>
          <a:p>
            <a:pPr lvl="0"/>
            <a:r>
              <a:rPr lang="de-AT" noProof="0" smtClean="0"/>
              <a:t>Bild durch Klicken auf Symbol hinzufügen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094" y="552449"/>
            <a:ext cx="8352156" cy="102100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 bwMode="gray">
          <a:xfrm>
            <a:off x="379094" y="1794739"/>
            <a:ext cx="8318500" cy="1395412"/>
          </a:xfrm>
        </p:spPr>
        <p:txBody>
          <a:bodyPr/>
          <a:lstStyle>
            <a:lvl1pPr>
              <a:defRPr sz="3200" baseline="0"/>
            </a:lvl1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>
          <a:xfrm>
            <a:off x="1543050" y="6351588"/>
            <a:ext cx="2971800" cy="1365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GE Inspira Pitch" pitchFamily="38" charset="0"/>
              </a:defRPr>
            </a:lvl1pPr>
          </a:lstStyle>
          <a:p>
            <a:r>
              <a:rPr lang="en-US">
                <a:solidFill>
                  <a:srgbClr val="575757"/>
                </a:solidFill>
                <a:ea typeface="ＭＳ Ｐゴシック" pitchFamily="38" charset="-128"/>
              </a:rPr>
              <a:t>Title or Job Number | XX Month 201X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8456615" y="6343649"/>
            <a:ext cx="274637" cy="134939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GE Inspira Pitch" pitchFamily="38" charset="0"/>
              </a:defRPr>
            </a:lvl1pPr>
          </a:lstStyle>
          <a:p>
            <a:fld id="{BBAC7506-98B2-459C-8D68-F57265057977}" type="slidenum">
              <a:rPr lang="en-US">
                <a:solidFill>
                  <a:srgbClr val="575757"/>
                </a:solidFill>
                <a:ea typeface="ＭＳ Ｐゴシック" pitchFamily="38" charset="-128"/>
              </a:rPr>
              <a:pPr/>
              <a:t>‹#›</a:t>
            </a:fld>
            <a:endParaRPr lang="en-US">
              <a:solidFill>
                <a:srgbClr val="575757"/>
              </a:solidFill>
              <a:ea typeface="ＭＳ Ｐゴシック" pitchFamily="3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35166742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/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0" y="1728789"/>
            <a:ext cx="9144000" cy="5129212"/>
          </a:xfrm>
          <a:solidFill>
            <a:schemeClr val="bg1">
              <a:lumMod val="95000"/>
            </a:schemeClr>
          </a:solidFill>
        </p:spPr>
        <p:txBody>
          <a:bodyPr rtlCol="0" anchor="ctr">
            <a:noAutofit/>
          </a:bodyPr>
          <a:lstStyle>
            <a:lvl1pPr algn="ctr">
              <a:defRPr/>
            </a:lvl1pPr>
          </a:lstStyle>
          <a:p>
            <a:pPr lvl="0"/>
            <a:r>
              <a:rPr lang="de-AT" noProof="0" smtClean="0"/>
              <a:t>Bild durch Klicken auf Symbol hinzufügen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 bwMode="gray">
          <a:xfrm>
            <a:off x="384048" y="1792225"/>
            <a:ext cx="8318500" cy="1395412"/>
          </a:xfrm>
        </p:spPr>
        <p:txBody>
          <a:bodyPr/>
          <a:lstStyle>
            <a:lvl1pPr>
              <a:defRPr sz="3200" baseline="0"/>
            </a:lvl1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>
          <a:xfrm>
            <a:off x="1543050" y="6351588"/>
            <a:ext cx="2971800" cy="1365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  <a:latin typeface="GE Inspira Pitch" pitchFamily="38" charset="0"/>
              </a:defRPr>
            </a:lvl1pPr>
          </a:lstStyle>
          <a:p>
            <a:r>
              <a:rPr lang="en-US">
                <a:solidFill>
                  <a:prstClr val="white"/>
                </a:solidFill>
                <a:ea typeface="ＭＳ Ｐゴシック" pitchFamily="38" charset="-128"/>
              </a:rPr>
              <a:t>Title or Job Number | XX Month 201X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8456615" y="6343649"/>
            <a:ext cx="274637" cy="134939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  <a:latin typeface="GE Inspira Pitch" pitchFamily="38" charset="0"/>
              </a:defRPr>
            </a:lvl1pPr>
          </a:lstStyle>
          <a:p>
            <a:fld id="{9F7C8337-F50A-4E1A-8CA9-4D88B4BB900C}" type="slidenum">
              <a:rPr lang="en-US">
                <a:solidFill>
                  <a:prstClr val="white"/>
                </a:solidFill>
                <a:ea typeface="ＭＳ Ｐゴシック" pitchFamily="38" charset="-128"/>
              </a:rPr>
              <a:pPr/>
              <a:t>‹#›</a:t>
            </a:fld>
            <a:endParaRPr lang="en-US">
              <a:solidFill>
                <a:prstClr val="white"/>
              </a:solidFill>
              <a:ea typeface="ＭＳ Ｐゴシック" pitchFamily="3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43690397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  <a:solidFill>
            <a:schemeClr val="bg1">
              <a:lumMod val="95000"/>
            </a:schemeClr>
          </a:solidFill>
        </p:spPr>
        <p:txBody>
          <a:bodyPr rtlCol="0" anchor="ctr">
            <a:noAutofit/>
          </a:bodyPr>
          <a:lstStyle>
            <a:lvl1pPr algn="ctr">
              <a:defRPr/>
            </a:lvl1pPr>
          </a:lstStyle>
          <a:p>
            <a:pPr lvl="0"/>
            <a:r>
              <a:rPr lang="de-AT" noProof="0" smtClean="0"/>
              <a:t>Bild durch Klicken auf Symbol hinzufügen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 sz="3200" spc="0" baseline="0"/>
            </a:lvl1pPr>
          </a:lstStyle>
          <a:p>
            <a:pPr lvl="0"/>
            <a:r>
              <a:rPr lang="de-AT" smtClean="0"/>
              <a:t>Mastertitelformat bearbeiten</a:t>
            </a:r>
            <a:endParaRPr lang="en-US" dirty="0" smtClean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4"/>
          </p:nvPr>
        </p:nvSpPr>
        <p:spPr>
          <a:xfrm>
            <a:off x="1543050" y="6351588"/>
            <a:ext cx="2971800" cy="1365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  <a:latin typeface="GE Inspira Pitch" pitchFamily="38" charset="0"/>
              </a:defRPr>
            </a:lvl1pPr>
          </a:lstStyle>
          <a:p>
            <a:r>
              <a:rPr lang="en-US">
                <a:solidFill>
                  <a:prstClr val="white"/>
                </a:solidFill>
                <a:ea typeface="ＭＳ Ｐゴシック" pitchFamily="38" charset="-128"/>
              </a:rPr>
              <a:t>Title or Job Number | XX Month 201X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5"/>
          </p:nvPr>
        </p:nvSpPr>
        <p:spPr>
          <a:xfrm>
            <a:off x="8456615" y="6343649"/>
            <a:ext cx="274637" cy="134939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  <a:latin typeface="GE Inspira Pitch" pitchFamily="38" charset="0"/>
              </a:defRPr>
            </a:lvl1pPr>
          </a:lstStyle>
          <a:p>
            <a:fld id="{14F34765-DA8D-46BB-9C2C-7B14D992CFBD}" type="slidenum">
              <a:rPr lang="en-US">
                <a:solidFill>
                  <a:prstClr val="white"/>
                </a:solidFill>
                <a:ea typeface="ＭＳ Ｐゴシック" pitchFamily="38" charset="-128"/>
              </a:rPr>
              <a:pPr/>
              <a:t>‹#›</a:t>
            </a:fld>
            <a:endParaRPr lang="en-US">
              <a:solidFill>
                <a:prstClr val="white"/>
              </a:solidFill>
              <a:ea typeface="ＭＳ Ｐゴシック" pitchFamily="3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96133341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053139"/>
          </a:xfrm>
          <a:solidFill>
            <a:schemeClr val="bg1">
              <a:lumMod val="95000"/>
            </a:schemeClr>
          </a:solidFill>
        </p:spPr>
        <p:txBody>
          <a:bodyPr rtlCol="0" anchor="ctr">
            <a:noAutofit/>
          </a:bodyPr>
          <a:lstStyle>
            <a:lvl1pPr algn="ctr">
              <a:defRPr/>
            </a:lvl1pPr>
          </a:lstStyle>
          <a:p>
            <a:pPr lvl="0"/>
            <a:r>
              <a:rPr lang="de-AT" noProof="0" smtClean="0"/>
              <a:t>Bild durch Klicken auf Symbol hinzufügen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 sz="3200" spc="0" baseline="0"/>
            </a:lvl1pPr>
          </a:lstStyle>
          <a:p>
            <a:pPr lvl="0"/>
            <a:r>
              <a:rPr lang="de-AT" smtClean="0"/>
              <a:t>Mastertitelformat bearbeiten</a:t>
            </a:r>
            <a:endParaRPr lang="en-US" dirty="0" smtClean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4"/>
          </p:nvPr>
        </p:nvSpPr>
        <p:spPr>
          <a:xfrm>
            <a:off x="1543050" y="6351588"/>
            <a:ext cx="2971800" cy="1365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GE Inspira Pitch" pitchFamily="38" charset="0"/>
              </a:defRPr>
            </a:lvl1pPr>
          </a:lstStyle>
          <a:p>
            <a:r>
              <a:rPr lang="en-US">
                <a:solidFill>
                  <a:srgbClr val="575757"/>
                </a:solidFill>
                <a:ea typeface="ＭＳ Ｐゴシック" pitchFamily="38" charset="-128"/>
              </a:rPr>
              <a:t>Title or Job Number | XX Month 201X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5"/>
          </p:nvPr>
        </p:nvSpPr>
        <p:spPr>
          <a:xfrm>
            <a:off x="8456615" y="6343649"/>
            <a:ext cx="274637" cy="134939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GE Inspira Pitch" pitchFamily="38" charset="0"/>
              </a:defRPr>
            </a:lvl1pPr>
          </a:lstStyle>
          <a:p>
            <a:fld id="{26A5C2A6-44C7-467E-A58A-193762C97F6F}" type="slidenum">
              <a:rPr lang="en-US">
                <a:solidFill>
                  <a:srgbClr val="575757"/>
                </a:solidFill>
                <a:ea typeface="ＭＳ Ｐゴシック" pitchFamily="38" charset="-128"/>
              </a:rPr>
              <a:pPr/>
              <a:t>‹#›</a:t>
            </a:fld>
            <a:endParaRPr lang="en-US">
              <a:solidFill>
                <a:srgbClr val="575757"/>
              </a:solidFill>
              <a:ea typeface="ＭＳ Ｐゴシック" pitchFamily="3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13310087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wo Stat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365125" y="790744"/>
            <a:ext cx="4149725" cy="4513261"/>
          </a:xfrm>
        </p:spPr>
        <p:txBody>
          <a:bodyPr/>
          <a:lstStyle>
            <a:lvl1pPr>
              <a:lnSpc>
                <a:spcPct val="90000"/>
              </a:lnSpc>
              <a:defRPr sz="4400"/>
            </a:lvl1pPr>
          </a:lstStyle>
          <a:p>
            <a:r>
              <a:rPr lang="de-AT" smtClean="0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4955540" y="795824"/>
            <a:ext cx="3544570" cy="4528437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0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smtClean="0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43050" y="6351588"/>
            <a:ext cx="2971800" cy="1365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GE Inspira Pitch" pitchFamily="38" charset="0"/>
              </a:defRPr>
            </a:lvl1pPr>
          </a:lstStyle>
          <a:p>
            <a:r>
              <a:rPr lang="en-US">
                <a:solidFill>
                  <a:srgbClr val="575757"/>
                </a:solidFill>
                <a:ea typeface="ＭＳ Ｐゴシック" pitchFamily="38" charset="-128"/>
              </a:rPr>
              <a:t>Title or Job Number | XX Month 201X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456615" y="6343649"/>
            <a:ext cx="274637" cy="134939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GE Inspira Pitch" pitchFamily="38" charset="0"/>
              </a:defRPr>
            </a:lvl1pPr>
          </a:lstStyle>
          <a:p>
            <a:fld id="{5DB66D51-E6CA-4500-9790-E386D52FD268}" type="slidenum">
              <a:rPr lang="en-US">
                <a:solidFill>
                  <a:srgbClr val="575757"/>
                </a:solidFill>
                <a:ea typeface="ＭＳ Ｐゴシック" pitchFamily="38" charset="-128"/>
              </a:rPr>
              <a:pPr/>
              <a:t>‹#›</a:t>
            </a:fld>
            <a:endParaRPr lang="en-US">
              <a:solidFill>
                <a:srgbClr val="575757"/>
              </a:solidFill>
              <a:ea typeface="ＭＳ Ｐゴシック" pitchFamily="3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62189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Quadr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1" y="1728788"/>
            <a:ext cx="1965960" cy="4324350"/>
          </a:xfrm>
          <a:solidFill>
            <a:schemeClr val="tx2"/>
          </a:solidFill>
        </p:spPr>
        <p:txBody>
          <a:bodyPr lIns="182880" tIns="137160" rIns="182880"/>
          <a:lstStyle>
            <a:lvl1pPr marL="1588" indent="0">
              <a:lnSpc>
                <a:spcPct val="100000"/>
              </a:lnSpc>
              <a:spcBef>
                <a:spcPts val="600"/>
              </a:spcBef>
              <a:spcAft>
                <a:spcPts val="200"/>
              </a:spcAft>
              <a:defRPr lang="en-US" sz="2000" dirty="0" smtClean="0">
                <a:solidFill>
                  <a:schemeClr val="bg1"/>
                </a:solidFill>
              </a:defRPr>
            </a:lvl1pPr>
            <a:lvl2pPr marL="1588" indent="0">
              <a:lnSpc>
                <a:spcPct val="100000"/>
              </a:lnSpc>
              <a:spcBef>
                <a:spcPts val="1000"/>
              </a:spcBef>
              <a:buNone/>
              <a:defRPr lang="en-US" sz="1600" dirty="0" smtClean="0">
                <a:solidFill>
                  <a:schemeClr val="bg1"/>
                </a:solidFill>
              </a:defRPr>
            </a:lvl2pPr>
            <a:lvl3pPr marL="165100" indent="-165100">
              <a:defRPr lang="en-US" sz="1400" dirty="0" smtClean="0"/>
            </a:lvl3pPr>
            <a:lvl4pPr marL="311150" indent="-130175">
              <a:defRPr lang="en-US" sz="1400" dirty="0" smtClean="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3"/>
          </p:nvPr>
        </p:nvSpPr>
        <p:spPr>
          <a:xfrm>
            <a:off x="2529840" y="1728788"/>
            <a:ext cx="1965960" cy="4324350"/>
          </a:xfrm>
          <a:solidFill>
            <a:schemeClr val="tx2"/>
          </a:solidFill>
        </p:spPr>
        <p:txBody>
          <a:bodyPr lIns="182880" tIns="137160" rIns="182880"/>
          <a:lstStyle>
            <a:lvl1pPr marL="1588" indent="0">
              <a:lnSpc>
                <a:spcPct val="100000"/>
              </a:lnSpc>
              <a:spcBef>
                <a:spcPts val="600"/>
              </a:spcBef>
              <a:spcAft>
                <a:spcPts val="200"/>
              </a:spcAft>
              <a:defRPr lang="en-US" sz="2000" dirty="0" smtClean="0">
                <a:solidFill>
                  <a:schemeClr val="bg1"/>
                </a:solidFill>
              </a:defRPr>
            </a:lvl1pPr>
            <a:lvl2pPr marL="1588" indent="0">
              <a:lnSpc>
                <a:spcPct val="100000"/>
              </a:lnSpc>
              <a:spcBef>
                <a:spcPts val="1000"/>
              </a:spcBef>
              <a:buNone/>
              <a:defRPr lang="en-US" sz="1600" dirty="0" smtClean="0">
                <a:solidFill>
                  <a:schemeClr val="bg1"/>
                </a:solidFill>
              </a:defRPr>
            </a:lvl2pPr>
            <a:lvl3pPr marL="165100" indent="-165100">
              <a:defRPr lang="en-US" sz="1400" dirty="0" smtClean="0"/>
            </a:lvl3pPr>
            <a:lvl4pPr marL="311150" indent="-130175">
              <a:defRPr lang="en-US" sz="1400" dirty="0" smtClean="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sz="half" idx="14"/>
          </p:nvPr>
        </p:nvSpPr>
        <p:spPr>
          <a:xfrm>
            <a:off x="4644390" y="1728788"/>
            <a:ext cx="1965960" cy="4324350"/>
          </a:xfrm>
          <a:solidFill>
            <a:schemeClr val="tx2"/>
          </a:solidFill>
        </p:spPr>
        <p:txBody>
          <a:bodyPr lIns="182880" tIns="137160" rIns="182880"/>
          <a:lstStyle>
            <a:lvl1pPr marL="1588" indent="0">
              <a:lnSpc>
                <a:spcPct val="100000"/>
              </a:lnSpc>
              <a:spcBef>
                <a:spcPts val="600"/>
              </a:spcBef>
              <a:spcAft>
                <a:spcPts val="200"/>
              </a:spcAft>
              <a:defRPr lang="en-US" sz="2000" dirty="0" smtClean="0">
                <a:solidFill>
                  <a:schemeClr val="bg1"/>
                </a:solidFill>
              </a:defRPr>
            </a:lvl1pPr>
            <a:lvl2pPr marL="1588" indent="0">
              <a:lnSpc>
                <a:spcPct val="100000"/>
              </a:lnSpc>
              <a:spcBef>
                <a:spcPts val="1000"/>
              </a:spcBef>
              <a:buNone/>
              <a:defRPr lang="en-US" sz="1600" dirty="0" smtClean="0">
                <a:solidFill>
                  <a:schemeClr val="bg1"/>
                </a:solidFill>
              </a:defRPr>
            </a:lvl2pPr>
            <a:lvl3pPr marL="165100" indent="-165100">
              <a:defRPr lang="en-US" sz="1400" dirty="0" smtClean="0"/>
            </a:lvl3pPr>
            <a:lvl4pPr marL="311150" indent="-130175">
              <a:defRPr lang="en-US" sz="1400" dirty="0" smtClean="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sz="half" idx="15"/>
          </p:nvPr>
        </p:nvSpPr>
        <p:spPr>
          <a:xfrm>
            <a:off x="6758940" y="1728788"/>
            <a:ext cx="1965960" cy="4324350"/>
          </a:xfrm>
          <a:solidFill>
            <a:schemeClr val="tx2"/>
          </a:solidFill>
        </p:spPr>
        <p:txBody>
          <a:bodyPr lIns="182880" tIns="137160" rIns="182880"/>
          <a:lstStyle>
            <a:lvl1pPr marL="1588" indent="0">
              <a:lnSpc>
                <a:spcPct val="100000"/>
              </a:lnSpc>
              <a:spcBef>
                <a:spcPts val="600"/>
              </a:spcBef>
              <a:spcAft>
                <a:spcPts val="200"/>
              </a:spcAft>
              <a:defRPr lang="en-US" sz="2000" dirty="0" smtClean="0">
                <a:solidFill>
                  <a:schemeClr val="bg1"/>
                </a:solidFill>
              </a:defRPr>
            </a:lvl1pPr>
            <a:lvl2pPr marL="1588" indent="0">
              <a:lnSpc>
                <a:spcPct val="100000"/>
              </a:lnSpc>
              <a:spcBef>
                <a:spcPts val="1000"/>
              </a:spcBef>
              <a:buNone/>
              <a:defRPr lang="en-US" sz="1600" dirty="0" smtClean="0">
                <a:solidFill>
                  <a:schemeClr val="bg1"/>
                </a:solidFill>
              </a:defRPr>
            </a:lvl2pPr>
            <a:lvl3pPr marL="165100" indent="-165100">
              <a:defRPr lang="en-US" sz="1400" dirty="0" smtClean="0"/>
            </a:lvl3pPr>
            <a:lvl4pPr marL="311150" indent="-130175">
              <a:defRPr lang="en-US" sz="1400" dirty="0" smtClean="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8101013" y="6429375"/>
            <a:ext cx="749300" cy="3270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600" smtClean="0">
                <a:latin typeface="GE Inspira Pitch" pitchFamily="38" charset="0"/>
                <a:ea typeface="ＭＳ Ｐゴシック" pitchFamily="38" charset="-128"/>
                <a:cs typeface="+mn-cs"/>
              </a:defRPr>
            </a:lvl1pPr>
          </a:lstStyle>
          <a:p>
            <a:pPr>
              <a:defRPr/>
            </a:pPr>
            <a:fld id="{BE386175-F385-48EB-8693-B2A9BAD6AAAF}" type="slidenum">
              <a:rPr lang="en-US" altLang="de-DE"/>
              <a:pPr>
                <a:defRPr/>
              </a:pPr>
              <a:t>‹#›</a:t>
            </a:fld>
            <a:endParaRPr lang="en-US" altLang="de-DE" dirty="0"/>
          </a:p>
        </p:txBody>
      </p:sp>
    </p:spTree>
    <p:extLst>
      <p:ext uri="{BB962C8B-B14F-4D97-AF65-F5344CB8AC3E}">
        <p14:creationId xmlns:p14="http://schemas.microsoft.com/office/powerpoint/2010/main" val="300712879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 userDrawn="1"/>
        </p:nvPicPr>
        <p:blipFill>
          <a:blip r:embed="rId2"/>
          <a:srcRect l="3860" t="3741" r="3511" b="3000"/>
          <a:stretch>
            <a:fillRect/>
          </a:stretch>
        </p:blipFill>
        <p:spPr bwMode="auto">
          <a:xfrm>
            <a:off x="396875" y="6207125"/>
            <a:ext cx="49053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600" y="1613535"/>
            <a:ext cx="8375650" cy="2624288"/>
          </a:xfrm>
        </p:spPr>
        <p:txBody>
          <a:bodyPr/>
          <a:lstStyle>
            <a:lvl1pPr algn="l">
              <a:defRPr sz="5400" b="0" cap="none" spc="0" baseline="0">
                <a:solidFill>
                  <a:schemeClr val="tx2"/>
                </a:solidFill>
              </a:defRPr>
            </a:lvl1pPr>
          </a:lstStyle>
          <a:p>
            <a:r>
              <a:rPr lang="de-AT" smtClean="0"/>
              <a:t>Mastertitelformat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524312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black">
          <a:xfrm>
            <a:off x="411163" y="6218239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16" y="1618488"/>
            <a:ext cx="8318500" cy="2624288"/>
          </a:xfrm>
        </p:spPr>
        <p:txBody>
          <a:bodyPr/>
          <a:lstStyle>
            <a:lvl1pPr algn="l">
              <a:defRPr sz="5400" b="0" cap="none" spc="0" baseline="0">
                <a:solidFill>
                  <a:schemeClr val="bg1"/>
                </a:solidFill>
              </a:defRPr>
            </a:lvl1pPr>
          </a:lstStyle>
          <a:p>
            <a:r>
              <a:rPr lang="de-AT" smtClean="0"/>
              <a:t>Mastertitelformat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767595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Green">
    <p:bg>
      <p:bgPr>
        <a:solidFill>
          <a:srgbClr val="46A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black">
          <a:xfrm>
            <a:off x="411163" y="6218239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16" y="1618488"/>
            <a:ext cx="8318500" cy="2624288"/>
          </a:xfrm>
        </p:spPr>
        <p:txBody>
          <a:bodyPr/>
          <a:lstStyle>
            <a:lvl1pPr algn="l">
              <a:defRPr sz="5400" b="0" cap="none" spc="0" baseline="0">
                <a:solidFill>
                  <a:schemeClr val="bg1"/>
                </a:solidFill>
              </a:defRPr>
            </a:lvl1pPr>
          </a:lstStyle>
          <a:p>
            <a:r>
              <a:rPr lang="de-AT" smtClean="0"/>
              <a:t>Mastertitelformat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791894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Orange">
    <p:bg>
      <p:bgPr>
        <a:solidFill>
          <a:srgbClr val="FF98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black">
          <a:xfrm>
            <a:off x="411163" y="6218239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16" y="1618488"/>
            <a:ext cx="8318500" cy="2624288"/>
          </a:xfrm>
        </p:spPr>
        <p:txBody>
          <a:bodyPr/>
          <a:lstStyle>
            <a:lvl1pPr algn="l">
              <a:defRPr sz="5400" b="0" cap="none" spc="0" baseline="0">
                <a:solidFill>
                  <a:schemeClr val="bg1"/>
                </a:solidFill>
              </a:defRPr>
            </a:lvl1pPr>
          </a:lstStyle>
          <a:p>
            <a:r>
              <a:rPr lang="de-AT" smtClean="0"/>
              <a:t>Mastertitelformat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753051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Purple">
    <p:bg>
      <p:bgPr>
        <a:solidFill>
          <a:srgbClr val="5951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black">
          <a:xfrm>
            <a:off x="411163" y="6218239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16" y="1618488"/>
            <a:ext cx="8318500" cy="2624288"/>
          </a:xfrm>
        </p:spPr>
        <p:txBody>
          <a:bodyPr/>
          <a:lstStyle>
            <a:lvl1pPr algn="l">
              <a:defRPr sz="5400" b="0" cap="none" spc="0" baseline="0">
                <a:solidFill>
                  <a:schemeClr val="bg1"/>
                </a:solidFill>
              </a:defRPr>
            </a:lvl1pPr>
          </a:lstStyle>
          <a:p>
            <a:r>
              <a:rPr lang="de-AT" smtClean="0"/>
              <a:t>Mastertitelformat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586268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Red">
    <p:bg>
      <p:bgPr>
        <a:solidFill>
          <a:srgbClr val="8412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black">
          <a:xfrm>
            <a:off x="411163" y="6218239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16" y="1618488"/>
            <a:ext cx="8318500" cy="2624288"/>
          </a:xfrm>
        </p:spPr>
        <p:txBody>
          <a:bodyPr/>
          <a:lstStyle>
            <a:lvl1pPr algn="l">
              <a:defRPr sz="5400" b="0" cap="none" spc="0" baseline="0">
                <a:solidFill>
                  <a:schemeClr val="bg1"/>
                </a:solidFill>
              </a:defRPr>
            </a:lvl1pPr>
          </a:lstStyle>
          <a:p>
            <a:r>
              <a:rPr lang="de-AT" smtClean="0"/>
              <a:t>Mastertitelformat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710827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Gray">
    <p:bg>
      <p:bgPr>
        <a:solidFill>
          <a:srgbClr val="5757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black">
          <a:xfrm>
            <a:off x="411163" y="6218239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16" y="1618488"/>
            <a:ext cx="8318500" cy="2624288"/>
          </a:xfrm>
        </p:spPr>
        <p:txBody>
          <a:bodyPr/>
          <a:lstStyle>
            <a:lvl1pPr algn="l">
              <a:defRPr sz="5400" b="0" cap="none" spc="0" baseline="0">
                <a:solidFill>
                  <a:schemeClr val="bg1"/>
                </a:solidFill>
              </a:defRPr>
            </a:lvl1pPr>
          </a:lstStyle>
          <a:p>
            <a:r>
              <a:rPr lang="de-AT" smtClean="0"/>
              <a:t>Mastertitelformat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928825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6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black">
          <a:xfrm>
            <a:off x="3889375" y="2746375"/>
            <a:ext cx="1365250" cy="136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98185566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600" y="279401"/>
            <a:ext cx="8459788" cy="46355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42900" y="1093788"/>
            <a:ext cx="4152900" cy="20272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093789"/>
            <a:ext cx="4154488" cy="936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2182814"/>
            <a:ext cx="4154488" cy="938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74989"/>
      </p:ext>
    </p:extLst>
  </p:cSld>
  <p:clrMapOvr>
    <a:masterClrMapping/>
  </p:clrMapOvr>
  <p:transition advClick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ra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727805"/>
            <a:ext cx="4498848" cy="411480"/>
          </a:xfrm>
          <a:solidFill>
            <a:schemeClr val="bg2"/>
          </a:solidFill>
        </p:spPr>
        <p:txBody>
          <a:bodyPr rIns="182880" bIns="27432" anchor="ctr"/>
          <a:lstStyle>
            <a:lvl1pPr marL="398463" indent="0">
              <a:spcBef>
                <a:spcPts val="0"/>
              </a:spcBef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7510" y="2263518"/>
            <a:ext cx="3890328" cy="1525992"/>
          </a:xfrm>
        </p:spPr>
        <p:txBody>
          <a:bodyPr rIns="182880" rtlCol="0">
            <a:noAutofit/>
          </a:bodyPr>
          <a:lstStyle>
            <a:lvl1pPr>
              <a:lnSpc>
                <a:spcPct val="110000"/>
              </a:lnSpc>
              <a:spcBef>
                <a:spcPts val="400"/>
              </a:spcBef>
              <a:defRPr lang="en-US" sz="1800" dirty="0" smtClean="0"/>
            </a:lvl1pPr>
            <a:lvl2pPr>
              <a:defRPr lang="en-US" sz="2150" dirty="0" smtClean="0"/>
            </a:lvl2pPr>
            <a:lvl3pPr>
              <a:defRPr lang="en-US" sz="1400" dirty="0" smtClean="0"/>
            </a:lvl3pPr>
            <a:lvl4pPr>
              <a:defRPr lang="en-US" sz="1400" dirty="0" smtClean="0"/>
            </a:lvl4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390" y="1727805"/>
            <a:ext cx="4498848" cy="411480"/>
          </a:xfrm>
          <a:solidFill>
            <a:schemeClr val="bg2"/>
          </a:solidFill>
        </p:spPr>
        <p:txBody>
          <a:bodyPr rIns="182880" bIns="27432" anchor="ctr"/>
          <a:lstStyle>
            <a:lvl1pPr marL="182563" indent="0">
              <a:spcBef>
                <a:spcPts val="0"/>
              </a:spcBef>
              <a:buNone/>
              <a:tabLst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6538" y="2263518"/>
            <a:ext cx="3895344" cy="1525992"/>
          </a:xfrm>
        </p:spPr>
        <p:txBody>
          <a:bodyPr rIns="182880" rtlCol="0">
            <a:noAutofit/>
          </a:bodyPr>
          <a:lstStyle>
            <a:lvl1pPr marL="0" indent="0">
              <a:lnSpc>
                <a:spcPct val="110000"/>
              </a:lnSpc>
              <a:spcBef>
                <a:spcPts val="400"/>
              </a:spcBef>
              <a:defRPr lang="en-US" sz="1800" dirty="0" smtClean="0"/>
            </a:lvl1pPr>
            <a:lvl2pPr>
              <a:defRPr lang="en-US" sz="2150" dirty="0" smtClean="0"/>
            </a:lvl2pPr>
            <a:lvl3pPr>
              <a:defRPr lang="en-US" sz="1400" dirty="0" smtClean="0"/>
            </a:lvl3pPr>
            <a:lvl4pPr>
              <a:defRPr lang="en-US" sz="1400" dirty="0" smtClean="0"/>
            </a:lvl4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0" y="3991433"/>
            <a:ext cx="4498848" cy="411480"/>
          </a:xfrm>
          <a:solidFill>
            <a:schemeClr val="bg2"/>
          </a:solidFill>
        </p:spPr>
        <p:txBody>
          <a:bodyPr rIns="182880" bIns="27432" anchor="ctr"/>
          <a:lstStyle>
            <a:lvl1pPr marL="400050" indent="0">
              <a:spcBef>
                <a:spcPts val="0"/>
              </a:spcBef>
              <a:buNone/>
              <a:tabLst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Content Placeholder 5"/>
          <p:cNvSpPr>
            <a:spLocks noGrp="1"/>
          </p:cNvSpPr>
          <p:nvPr>
            <p:ph sz="quarter" idx="15"/>
          </p:nvPr>
        </p:nvSpPr>
        <p:spPr>
          <a:xfrm>
            <a:off x="397511" y="4527146"/>
            <a:ext cx="3890328" cy="1525992"/>
          </a:xfrm>
        </p:spPr>
        <p:txBody>
          <a:bodyPr rIns="182880" rtlCol="0">
            <a:noAutofit/>
          </a:bodyPr>
          <a:lstStyle>
            <a:lvl1pPr marL="0" indent="0">
              <a:lnSpc>
                <a:spcPct val="110000"/>
              </a:lnSpc>
              <a:spcBef>
                <a:spcPts val="400"/>
              </a:spcBef>
              <a:defRPr lang="en-US" sz="1800" dirty="0" smtClean="0"/>
            </a:lvl1pPr>
            <a:lvl2pPr>
              <a:defRPr lang="en-US" sz="2150" dirty="0" smtClean="0"/>
            </a:lvl2pPr>
            <a:lvl3pPr>
              <a:defRPr lang="en-US" sz="1400" dirty="0" smtClean="0"/>
            </a:lvl3pPr>
            <a:lvl4pPr>
              <a:defRPr lang="en-US" sz="1400" dirty="0" smtClean="0"/>
            </a:lvl4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4644390" y="3991433"/>
            <a:ext cx="4498848" cy="411480"/>
          </a:xfrm>
          <a:solidFill>
            <a:schemeClr val="bg2"/>
          </a:solidFill>
        </p:spPr>
        <p:txBody>
          <a:bodyPr rIns="182880" bIns="27432" anchor="ctr"/>
          <a:lstStyle>
            <a:lvl1pPr marL="180975" indent="0">
              <a:spcBef>
                <a:spcPts val="0"/>
              </a:spcBef>
              <a:buNone/>
              <a:tabLst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Content Placeholder 5"/>
          <p:cNvSpPr>
            <a:spLocks noGrp="1"/>
          </p:cNvSpPr>
          <p:nvPr>
            <p:ph sz="quarter" idx="17"/>
          </p:nvPr>
        </p:nvSpPr>
        <p:spPr>
          <a:xfrm>
            <a:off x="4826538" y="4527146"/>
            <a:ext cx="3895344" cy="1525992"/>
          </a:xfrm>
        </p:spPr>
        <p:txBody>
          <a:bodyPr rIns="182880" rtlCol="0">
            <a:noAutofit/>
          </a:bodyPr>
          <a:lstStyle>
            <a:lvl1pPr marL="0" indent="0">
              <a:lnSpc>
                <a:spcPct val="110000"/>
              </a:lnSpc>
              <a:spcBef>
                <a:spcPts val="400"/>
              </a:spcBef>
              <a:defRPr lang="en-US" sz="1800" dirty="0" smtClean="0"/>
            </a:lvl1pPr>
            <a:lvl2pPr>
              <a:defRPr lang="en-US" sz="2150" dirty="0" smtClean="0"/>
            </a:lvl2pPr>
            <a:lvl3pPr>
              <a:defRPr lang="en-US" sz="1400" dirty="0" smtClean="0"/>
            </a:lvl3pPr>
            <a:lvl4pPr>
              <a:defRPr lang="en-US" sz="1400" dirty="0" smtClean="0"/>
            </a:lvl4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8101013" y="6429375"/>
            <a:ext cx="749300" cy="3270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600" smtClean="0">
                <a:latin typeface="GE Inspira Pitch" pitchFamily="38" charset="0"/>
                <a:ea typeface="ＭＳ Ｐゴシック" pitchFamily="38" charset="-128"/>
                <a:cs typeface="+mn-cs"/>
              </a:defRPr>
            </a:lvl1pPr>
          </a:lstStyle>
          <a:p>
            <a:pPr>
              <a:defRPr/>
            </a:pPr>
            <a:fld id="{CCE58543-6CE8-4CA8-87D2-E75A6B43AD43}" type="slidenum">
              <a:rPr lang="en-US" altLang="de-DE"/>
              <a:pPr>
                <a:defRPr/>
              </a:pPr>
              <a:t>‹#›</a:t>
            </a:fld>
            <a:endParaRPr lang="en-US" altLang="de-DE" dirty="0"/>
          </a:p>
        </p:txBody>
      </p:sp>
    </p:spTree>
    <p:extLst>
      <p:ext uri="{BB962C8B-B14F-4D97-AF65-F5344CB8AC3E}">
        <p14:creationId xmlns:p14="http://schemas.microsoft.com/office/powerpoint/2010/main" val="2079355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12750" y="1911350"/>
            <a:ext cx="8318500" cy="3803650"/>
          </a:xfrm>
        </p:spPr>
        <p:txBody>
          <a:bodyPr rtlCol="0" anchor="ctr">
            <a:noAutofit/>
          </a:bodyPr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icon to add chart</a:t>
            </a:r>
            <a:endParaRPr lang="en-US" noProof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8101013" y="6429375"/>
            <a:ext cx="749300" cy="3270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600" smtClean="0">
                <a:latin typeface="GE Inspira Pitch" pitchFamily="38" charset="0"/>
                <a:ea typeface="ＭＳ Ｐゴシック" pitchFamily="38" charset="-128"/>
                <a:cs typeface="+mn-cs"/>
              </a:defRPr>
            </a:lvl1pPr>
          </a:lstStyle>
          <a:p>
            <a:pPr>
              <a:defRPr/>
            </a:pPr>
            <a:fld id="{4B9CF064-18B1-44AC-97F5-3E75A79FD425}" type="slidenum">
              <a:rPr lang="en-US" altLang="de-DE"/>
              <a:pPr>
                <a:defRPr/>
              </a:pPr>
              <a:t>‹#›</a:t>
            </a:fld>
            <a:endParaRPr lang="en-US" altLang="de-DE" dirty="0"/>
          </a:p>
        </p:txBody>
      </p:sp>
    </p:spTree>
    <p:extLst>
      <p:ext uri="{BB962C8B-B14F-4D97-AF65-F5344CB8AC3E}">
        <p14:creationId xmlns:p14="http://schemas.microsoft.com/office/powerpoint/2010/main" val="29977163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3"/>
          </p:nvPr>
        </p:nvSpPr>
        <p:spPr>
          <a:xfrm>
            <a:off x="412750" y="1728788"/>
            <a:ext cx="8318500" cy="4324350"/>
          </a:xfrm>
        </p:spPr>
        <p:txBody>
          <a:bodyPr rtlCol="0" anchor="ctr">
            <a:noAutofit/>
          </a:bodyPr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icon to add table</a:t>
            </a:r>
            <a:endParaRPr lang="en-US" noProof="0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8101013" y="6429375"/>
            <a:ext cx="749300" cy="3270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600" smtClean="0">
                <a:latin typeface="GE Inspira Pitch" pitchFamily="38" charset="0"/>
                <a:ea typeface="ＭＳ Ｐゴシック" pitchFamily="38" charset="-128"/>
                <a:cs typeface="+mn-cs"/>
              </a:defRPr>
            </a:lvl1pPr>
          </a:lstStyle>
          <a:p>
            <a:pPr>
              <a:defRPr/>
            </a:pPr>
            <a:fld id="{2E8FBB6A-9239-4505-B57B-503481A89977}" type="slidenum">
              <a:rPr lang="en-US" altLang="de-DE"/>
              <a:pPr>
                <a:defRPr/>
              </a:pPr>
              <a:t>‹#›</a:t>
            </a:fld>
            <a:endParaRPr lang="en-US" altLang="de-DE" dirty="0"/>
          </a:p>
        </p:txBody>
      </p:sp>
    </p:spTree>
    <p:extLst>
      <p:ext uri="{BB962C8B-B14F-4D97-AF65-F5344CB8AC3E}">
        <p14:creationId xmlns:p14="http://schemas.microsoft.com/office/powerpoint/2010/main" val="29330604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101013" y="6429375"/>
            <a:ext cx="749300" cy="3270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600" smtClean="0">
                <a:latin typeface="GE Inspira Pitch" pitchFamily="38" charset="0"/>
                <a:ea typeface="ＭＳ Ｐゴシック" pitchFamily="38" charset="-128"/>
                <a:cs typeface="+mn-cs"/>
              </a:defRPr>
            </a:lvl1pPr>
          </a:lstStyle>
          <a:p>
            <a:pPr>
              <a:defRPr/>
            </a:pPr>
            <a:fld id="{00F79C00-22F9-471F-8D07-8BB47634F865}" type="slidenum">
              <a:rPr lang="en-US" altLang="de-DE"/>
              <a:pPr>
                <a:defRPr/>
              </a:pPr>
              <a:t>‹#›</a:t>
            </a:fld>
            <a:endParaRPr lang="en-US" altLang="de-DE" dirty="0"/>
          </a:p>
        </p:txBody>
      </p:sp>
    </p:spTree>
    <p:extLst>
      <p:ext uri="{BB962C8B-B14F-4D97-AF65-F5344CB8AC3E}">
        <p14:creationId xmlns:p14="http://schemas.microsoft.com/office/powerpoint/2010/main" val="401310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36625"/>
            <a:ext cx="4383088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5"/>
          <p:cNvSpPr txBox="1"/>
          <p:nvPr userDrawn="1"/>
        </p:nvSpPr>
        <p:spPr>
          <a:xfrm>
            <a:off x="396875" y="6175375"/>
            <a:ext cx="2070100" cy="338138"/>
          </a:xfrm>
          <a:prstGeom prst="rect">
            <a:avLst/>
          </a:prstGeom>
          <a:noFill/>
        </p:spPr>
        <p:txBody>
          <a:bodyPr wrap="none" lIns="0" tIns="0" rIns="0" bIns="0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9pPr>
          </a:lstStyle>
          <a:p>
            <a:pPr eaLnBrk="1" hangingPunct="1">
              <a:defRPr/>
            </a:pPr>
            <a:r>
              <a:rPr lang="en-US" altLang="de-DE" sz="1600" b="1" smtClean="0">
                <a:solidFill>
                  <a:schemeClr val="tx2"/>
                </a:solidFill>
                <a:latin typeface="GE Inspira Pitch" pitchFamily="38" charset="0"/>
                <a:cs typeface="+mn-cs"/>
              </a:rPr>
              <a:t>Imagination at work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60" y="3482975"/>
            <a:ext cx="8318500" cy="1470025"/>
          </a:xfrm>
        </p:spPr>
        <p:txBody>
          <a:bodyPr/>
          <a:lstStyle>
            <a:lvl1pPr>
              <a:lnSpc>
                <a:spcPct val="90000"/>
              </a:lnSpc>
              <a:defRPr sz="4800"/>
            </a:lvl1pPr>
          </a:lstStyle>
          <a:p>
            <a:r>
              <a:rPr lang="de-AT" smtClean="0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4048" y="5001768"/>
            <a:ext cx="6316112" cy="762000"/>
          </a:xfrm>
        </p:spPr>
        <p:txBody>
          <a:bodyPr/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2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smtClean="0"/>
              <a:t>Master-Untertitelformat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7999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101013" y="6429375"/>
            <a:ext cx="749300" cy="3270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600" smtClean="0">
                <a:latin typeface="GE Inspira Pitch" pitchFamily="38" charset="0"/>
                <a:ea typeface="ＭＳ Ｐゴシック" pitchFamily="38" charset="-128"/>
                <a:cs typeface="+mn-cs"/>
              </a:defRPr>
            </a:lvl1pPr>
          </a:lstStyle>
          <a:p>
            <a:pPr>
              <a:defRPr/>
            </a:pPr>
            <a:fld id="{F8F008F5-D524-4718-AAD7-6C38FDC3FA49}" type="slidenum">
              <a:rPr lang="en-US" altLang="de-DE"/>
              <a:pPr>
                <a:defRPr/>
              </a:pPr>
              <a:t>‹#›</a:t>
            </a:fld>
            <a:endParaRPr lang="en-US" altLang="de-DE" dirty="0"/>
          </a:p>
        </p:txBody>
      </p:sp>
    </p:spTree>
    <p:extLst>
      <p:ext uri="{BB962C8B-B14F-4D97-AF65-F5344CB8AC3E}">
        <p14:creationId xmlns:p14="http://schemas.microsoft.com/office/powerpoint/2010/main" val="18813972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Text - Ha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1900" y="1655444"/>
            <a:ext cx="3689350" cy="4397693"/>
          </a:xfrm>
        </p:spPr>
        <p:txBody>
          <a:bodyPr rtlCol="0">
            <a:noAutofit/>
          </a:bodyPr>
          <a:lstStyle>
            <a:lvl1pPr>
              <a:defRPr lang="en-US" sz="2000" dirty="0" smtClean="0"/>
            </a:lvl1pPr>
            <a:lvl2pPr>
              <a:defRPr lang="en-US" sz="1800" dirty="0" smtClean="0"/>
            </a:lvl2pPr>
            <a:lvl3pPr>
              <a:defRPr lang="en-US" sz="1600" dirty="0" smtClean="0"/>
            </a:lvl3pPr>
            <a:lvl4pPr>
              <a:defRPr lang="en-US" sz="1400" dirty="0" smtClean="0"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" y="1728788"/>
            <a:ext cx="4514850" cy="4324350"/>
          </a:xfrm>
          <a:solidFill>
            <a:schemeClr val="bg1">
              <a:lumMod val="95000"/>
            </a:schemeClr>
          </a:solidFill>
        </p:spPr>
        <p:txBody>
          <a:bodyPr rtlCol="0" anchor="ctr">
            <a:noAutofit/>
          </a:bodyPr>
          <a:lstStyle>
            <a:lvl1pPr algn="ctr">
              <a:defRPr/>
            </a:lvl1pPr>
          </a:lstStyle>
          <a:p>
            <a:pPr lvl="0"/>
            <a:r>
              <a:rPr lang="de-AT" noProof="0" smtClean="0"/>
              <a:t>Bild durch Klicken auf Symbol hinzufügen</a:t>
            </a:r>
            <a:endParaRPr lang="en-US" noProof="0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8101013" y="6429375"/>
            <a:ext cx="749300" cy="3270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600" smtClean="0">
                <a:latin typeface="GE Inspira Pitch" pitchFamily="38" charset="0"/>
                <a:ea typeface="ＭＳ Ｐゴシック" pitchFamily="38" charset="-128"/>
                <a:cs typeface="+mn-cs"/>
              </a:defRPr>
            </a:lvl1pPr>
          </a:lstStyle>
          <a:p>
            <a:pPr>
              <a:defRPr/>
            </a:pPr>
            <a:fld id="{AADECD47-E274-4812-9DA1-0C782A876CCA}" type="slidenum">
              <a:rPr lang="en-US" altLang="de-DE"/>
              <a:pPr>
                <a:defRPr/>
              </a:pPr>
              <a:t>‹#›</a:t>
            </a:fld>
            <a:endParaRPr lang="en-US" altLang="de-DE" dirty="0"/>
          </a:p>
        </p:txBody>
      </p:sp>
    </p:spTree>
    <p:extLst>
      <p:ext uri="{BB962C8B-B14F-4D97-AF65-F5344CB8AC3E}">
        <p14:creationId xmlns:p14="http://schemas.microsoft.com/office/powerpoint/2010/main" val="2208680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/ Title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0" y="1728788"/>
            <a:ext cx="9144000" cy="4324350"/>
          </a:xfrm>
          <a:solidFill>
            <a:schemeClr val="bg1">
              <a:lumMod val="95000"/>
            </a:schemeClr>
          </a:solidFill>
        </p:spPr>
        <p:txBody>
          <a:bodyPr rtlCol="0" anchor="ctr">
            <a:noAutofit/>
          </a:bodyPr>
          <a:lstStyle>
            <a:lvl1pPr algn="ctr">
              <a:defRPr/>
            </a:lvl1pPr>
          </a:lstStyle>
          <a:p>
            <a:pPr lvl="0"/>
            <a:r>
              <a:rPr lang="de-AT" noProof="0" smtClean="0"/>
              <a:t>Bild durch Klicken auf Symbol hinzufügen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094" y="552450"/>
            <a:ext cx="8352156" cy="102100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 bwMode="gray">
          <a:xfrm>
            <a:off x="379094" y="1794739"/>
            <a:ext cx="8318500" cy="1395412"/>
          </a:xfrm>
        </p:spPr>
        <p:txBody>
          <a:bodyPr/>
          <a:lstStyle>
            <a:lvl1pPr>
              <a:defRPr sz="3200" baseline="0"/>
            </a:lvl1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101013" y="6429375"/>
            <a:ext cx="749300" cy="3270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600" smtClean="0">
                <a:latin typeface="GE Inspira Pitch" pitchFamily="38" charset="0"/>
                <a:ea typeface="ＭＳ Ｐゴシック" pitchFamily="38" charset="-128"/>
                <a:cs typeface="+mn-cs"/>
              </a:defRPr>
            </a:lvl1pPr>
          </a:lstStyle>
          <a:p>
            <a:pPr>
              <a:defRPr/>
            </a:pPr>
            <a:fld id="{C6A1C8BC-EADA-4912-8F3E-6C19DF238624}" type="slidenum">
              <a:rPr lang="en-US" altLang="de-DE"/>
              <a:pPr>
                <a:defRPr/>
              </a:pPr>
              <a:t>‹#›</a:t>
            </a:fld>
            <a:endParaRPr lang="en-US" altLang="de-DE" dirty="0"/>
          </a:p>
        </p:txBody>
      </p:sp>
    </p:spTree>
    <p:extLst>
      <p:ext uri="{BB962C8B-B14F-4D97-AF65-F5344CB8AC3E}">
        <p14:creationId xmlns:p14="http://schemas.microsoft.com/office/powerpoint/2010/main" val="37168315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/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0" y="1728788"/>
            <a:ext cx="9144000" cy="5129212"/>
          </a:xfrm>
          <a:solidFill>
            <a:schemeClr val="bg1">
              <a:lumMod val="95000"/>
            </a:schemeClr>
          </a:solidFill>
        </p:spPr>
        <p:txBody>
          <a:bodyPr rtlCol="0" anchor="ctr">
            <a:noAutofit/>
          </a:bodyPr>
          <a:lstStyle>
            <a:lvl1pPr algn="ctr">
              <a:defRPr/>
            </a:lvl1pPr>
          </a:lstStyle>
          <a:p>
            <a:pPr lvl="0"/>
            <a:r>
              <a:rPr lang="de-AT" noProof="0" smtClean="0"/>
              <a:t>Bild durch Klicken auf Symbol hinzufügen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 bwMode="gray">
          <a:xfrm>
            <a:off x="384048" y="1792224"/>
            <a:ext cx="8318500" cy="1395412"/>
          </a:xfrm>
        </p:spPr>
        <p:txBody>
          <a:bodyPr/>
          <a:lstStyle>
            <a:lvl1pPr>
              <a:defRPr sz="3200" baseline="0"/>
            </a:lvl1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>
          <a:xfrm>
            <a:off x="1543050" y="6351588"/>
            <a:ext cx="2971800" cy="1365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  <a:latin typeface="GE Inspira Pitch" pitchFamily="38" charset="0"/>
                <a:ea typeface="ＭＳ Ｐゴシック" pitchFamily="38" charset="-128"/>
                <a:cs typeface="+mn-cs"/>
              </a:defRPr>
            </a:lvl1pPr>
          </a:lstStyle>
          <a:p>
            <a:pPr>
              <a:defRPr/>
            </a:pPr>
            <a:r>
              <a:rPr lang="en-US" altLang="de-DE"/>
              <a:t>Title or Job Number | XX Month 201X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8456613" y="6343650"/>
            <a:ext cx="274637" cy="1349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  <a:latin typeface="GE Inspira Pitch" pitchFamily="38" charset="0"/>
                <a:ea typeface="ＭＳ Ｐゴシック" pitchFamily="38" charset="-128"/>
                <a:cs typeface="+mn-cs"/>
              </a:defRPr>
            </a:lvl1pPr>
          </a:lstStyle>
          <a:p>
            <a:pPr>
              <a:defRPr/>
            </a:pPr>
            <a:fld id="{4EDB19DA-6B04-412C-AC04-BB7173E49B6E}" type="slidenum">
              <a:rPr lang="en-US" altLang="de-DE"/>
              <a:pPr>
                <a:defRPr/>
              </a:pPr>
              <a:t>‹#›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8009882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  <a:solidFill>
            <a:schemeClr val="bg1">
              <a:lumMod val="95000"/>
            </a:schemeClr>
          </a:solidFill>
        </p:spPr>
        <p:txBody>
          <a:bodyPr rtlCol="0" anchor="ctr">
            <a:noAutofit/>
          </a:bodyPr>
          <a:lstStyle>
            <a:lvl1pPr algn="ctr">
              <a:defRPr/>
            </a:lvl1pPr>
          </a:lstStyle>
          <a:p>
            <a:pPr lvl="0"/>
            <a:r>
              <a:rPr lang="de-AT" noProof="0" smtClean="0"/>
              <a:t>Bild durch Klicken auf Symbol hinzufügen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 sz="3200" spc="0" baseline="0"/>
            </a:lvl1pPr>
          </a:lstStyle>
          <a:p>
            <a:pPr lvl="0"/>
            <a:r>
              <a:rPr lang="de-AT" smtClean="0"/>
              <a:t>Mastertitelformat bearbeiten</a:t>
            </a:r>
            <a:endParaRPr lang="en-US" dirty="0" smtClean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4"/>
          </p:nvPr>
        </p:nvSpPr>
        <p:spPr>
          <a:xfrm>
            <a:off x="1543050" y="6351588"/>
            <a:ext cx="2971800" cy="1365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  <a:latin typeface="GE Inspira Pitch" pitchFamily="38" charset="0"/>
                <a:ea typeface="ＭＳ Ｐゴシック" pitchFamily="38" charset="-128"/>
                <a:cs typeface="+mn-cs"/>
              </a:defRPr>
            </a:lvl1pPr>
          </a:lstStyle>
          <a:p>
            <a:pPr>
              <a:defRPr/>
            </a:pPr>
            <a:r>
              <a:rPr lang="en-US" altLang="de-DE"/>
              <a:t>Title or Job Number | XX Month 201X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5"/>
          </p:nvPr>
        </p:nvSpPr>
        <p:spPr>
          <a:xfrm>
            <a:off x="8456613" y="6343650"/>
            <a:ext cx="274637" cy="1349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  <a:latin typeface="GE Inspira Pitch" pitchFamily="38" charset="0"/>
                <a:ea typeface="ＭＳ Ｐゴシック" pitchFamily="38" charset="-128"/>
                <a:cs typeface="+mn-cs"/>
              </a:defRPr>
            </a:lvl1pPr>
          </a:lstStyle>
          <a:p>
            <a:pPr>
              <a:defRPr/>
            </a:pPr>
            <a:fld id="{4F727902-A0BC-4BC5-89F4-184A5685CBC2}" type="slidenum">
              <a:rPr lang="en-US" altLang="de-DE"/>
              <a:pPr>
                <a:defRPr/>
              </a:pPr>
              <a:t>‹#›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11867476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053138"/>
          </a:xfrm>
          <a:solidFill>
            <a:schemeClr val="bg1">
              <a:lumMod val="95000"/>
            </a:schemeClr>
          </a:solidFill>
        </p:spPr>
        <p:txBody>
          <a:bodyPr rtlCol="0" anchor="ctr">
            <a:noAutofit/>
          </a:bodyPr>
          <a:lstStyle>
            <a:lvl1pPr algn="ctr">
              <a:defRPr/>
            </a:lvl1pPr>
          </a:lstStyle>
          <a:p>
            <a:pPr lvl="0"/>
            <a:r>
              <a:rPr lang="de-AT" noProof="0" smtClean="0"/>
              <a:t>Bild durch Klicken auf Symbol hinzufügen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 sz="3200" spc="0" baseline="0"/>
            </a:lvl1pPr>
          </a:lstStyle>
          <a:p>
            <a:pPr lvl="0"/>
            <a:r>
              <a:rPr lang="de-AT" smtClean="0"/>
              <a:t>Mastertitelformat bearbeiten</a:t>
            </a:r>
            <a:endParaRPr lang="en-US" dirty="0" smtClean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4"/>
          </p:nvPr>
        </p:nvSpPr>
        <p:spPr>
          <a:xfrm>
            <a:off x="1543050" y="6351588"/>
            <a:ext cx="2971800" cy="1365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GE Inspira Pitch" pitchFamily="38" charset="0"/>
                <a:ea typeface="ＭＳ Ｐゴシック" pitchFamily="38" charset="-128"/>
                <a:cs typeface="+mn-cs"/>
              </a:defRPr>
            </a:lvl1pPr>
          </a:lstStyle>
          <a:p>
            <a:pPr>
              <a:defRPr/>
            </a:pPr>
            <a:r>
              <a:rPr lang="en-US" altLang="de-DE"/>
              <a:t>Title or Job Number | XX Month 201X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5"/>
          </p:nvPr>
        </p:nvSpPr>
        <p:spPr>
          <a:xfrm>
            <a:off x="8456613" y="6343650"/>
            <a:ext cx="274637" cy="1349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GE Inspira Pitch" pitchFamily="38" charset="0"/>
                <a:ea typeface="ＭＳ Ｐゴシック" pitchFamily="38" charset="-128"/>
                <a:cs typeface="+mn-cs"/>
              </a:defRPr>
            </a:lvl1pPr>
          </a:lstStyle>
          <a:p>
            <a:pPr>
              <a:defRPr/>
            </a:pPr>
            <a:fld id="{99748D26-3489-44DB-BDC5-81DE55591F3C}" type="slidenum">
              <a:rPr lang="en-US" altLang="de-DE"/>
              <a:pPr>
                <a:defRPr/>
              </a:pPr>
              <a:t>‹#›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1851935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wo Stat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365125" y="790743"/>
            <a:ext cx="4149725" cy="4513261"/>
          </a:xfrm>
        </p:spPr>
        <p:txBody>
          <a:bodyPr/>
          <a:lstStyle>
            <a:lvl1pPr>
              <a:lnSpc>
                <a:spcPct val="90000"/>
              </a:lnSpc>
              <a:defRPr sz="4400"/>
            </a:lvl1pPr>
          </a:lstStyle>
          <a:p>
            <a:r>
              <a:rPr lang="de-AT" smtClean="0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4955540" y="795823"/>
            <a:ext cx="3544570" cy="4528437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0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smtClean="0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43050" y="6351588"/>
            <a:ext cx="2971800" cy="1365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GE Inspira Pitch" pitchFamily="38" charset="0"/>
                <a:ea typeface="ＭＳ Ｐゴシック" pitchFamily="38" charset="-128"/>
                <a:cs typeface="+mn-cs"/>
              </a:defRPr>
            </a:lvl1pPr>
          </a:lstStyle>
          <a:p>
            <a:pPr>
              <a:defRPr/>
            </a:pPr>
            <a:r>
              <a:rPr lang="en-US" altLang="de-DE"/>
              <a:t>Title or Job Number | XX Month 201X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456613" y="6343650"/>
            <a:ext cx="274637" cy="1349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GE Inspira Pitch" pitchFamily="38" charset="0"/>
                <a:ea typeface="ＭＳ Ｐゴシック" pitchFamily="38" charset="-128"/>
                <a:cs typeface="+mn-cs"/>
              </a:defRPr>
            </a:lvl1pPr>
          </a:lstStyle>
          <a:p>
            <a:pPr>
              <a:defRPr/>
            </a:pPr>
            <a:fld id="{CC83B79A-4556-4C59-A31E-113E012CEA11}" type="slidenum">
              <a:rPr lang="en-US" altLang="de-DE"/>
              <a:pPr>
                <a:defRPr/>
              </a:pPr>
              <a:t>‹#›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28660612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0" t="3741" r="3511" b="3000"/>
          <a:stretch>
            <a:fillRect/>
          </a:stretch>
        </p:blipFill>
        <p:spPr bwMode="auto">
          <a:xfrm>
            <a:off x="396875" y="6207125"/>
            <a:ext cx="490538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600" y="1613535"/>
            <a:ext cx="8375650" cy="2624288"/>
          </a:xfrm>
        </p:spPr>
        <p:txBody>
          <a:bodyPr/>
          <a:lstStyle>
            <a:lvl1pPr algn="l">
              <a:defRPr sz="5400" b="0" cap="none" spc="0" baseline="0">
                <a:solidFill>
                  <a:schemeClr val="tx2"/>
                </a:solidFill>
              </a:defRPr>
            </a:lvl1pPr>
          </a:lstStyle>
          <a:p>
            <a:r>
              <a:rPr lang="de-AT" smtClean="0"/>
              <a:t>Mastertitelformat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8579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411163" y="6218238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16" y="1618488"/>
            <a:ext cx="8318500" cy="2624288"/>
          </a:xfrm>
        </p:spPr>
        <p:txBody>
          <a:bodyPr/>
          <a:lstStyle>
            <a:lvl1pPr algn="l">
              <a:defRPr sz="5400" b="0" cap="none" spc="0" baseline="0">
                <a:solidFill>
                  <a:schemeClr val="bg1"/>
                </a:solidFill>
              </a:defRPr>
            </a:lvl1pPr>
          </a:lstStyle>
          <a:p>
            <a:r>
              <a:rPr lang="de-AT" smtClean="0"/>
              <a:t>Mastertitelformat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8228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411163" y="6218238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16" y="1618488"/>
            <a:ext cx="8318500" cy="2624288"/>
          </a:xfrm>
        </p:spPr>
        <p:txBody>
          <a:bodyPr/>
          <a:lstStyle>
            <a:lvl1pPr algn="l">
              <a:defRPr sz="5400" b="0" cap="none" spc="0" baseline="0">
                <a:solidFill>
                  <a:schemeClr val="bg1"/>
                </a:solidFill>
              </a:defRPr>
            </a:lvl1pPr>
          </a:lstStyle>
          <a:p>
            <a:r>
              <a:rPr lang="de-AT" smtClean="0"/>
              <a:t>Mastertitelformat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490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5"/>
          <p:cNvSpPr txBox="1"/>
          <p:nvPr userDrawn="1"/>
        </p:nvSpPr>
        <p:spPr>
          <a:xfrm>
            <a:off x="396875" y="6175375"/>
            <a:ext cx="2070100" cy="338138"/>
          </a:xfrm>
          <a:prstGeom prst="rect">
            <a:avLst/>
          </a:prstGeom>
          <a:noFill/>
        </p:spPr>
        <p:txBody>
          <a:bodyPr wrap="none" lIns="0" tIns="0" rIns="0" bIns="0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9pPr>
          </a:lstStyle>
          <a:p>
            <a:pPr eaLnBrk="1" hangingPunct="1">
              <a:defRPr/>
            </a:pPr>
            <a:r>
              <a:rPr lang="en-US" altLang="de-DE" sz="1600" b="1" smtClean="0">
                <a:solidFill>
                  <a:schemeClr val="tx2"/>
                </a:solidFill>
                <a:latin typeface="GE Inspira Pitch" pitchFamily="38" charset="0"/>
                <a:cs typeface="+mn-cs"/>
              </a:rPr>
              <a:t>Imagination at work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60" y="3482975"/>
            <a:ext cx="8318500" cy="1470025"/>
          </a:xfrm>
        </p:spPr>
        <p:txBody>
          <a:bodyPr/>
          <a:lstStyle>
            <a:lvl1pPr>
              <a:lnSpc>
                <a:spcPct val="90000"/>
              </a:lnSpc>
              <a:defRPr sz="4800"/>
            </a:lvl1pPr>
          </a:lstStyle>
          <a:p>
            <a:r>
              <a:rPr lang="de-AT" smtClean="0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4048" y="5001768"/>
            <a:ext cx="6316112" cy="762000"/>
          </a:xfrm>
        </p:spPr>
        <p:txBody>
          <a:bodyPr/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2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smtClean="0"/>
              <a:t>Master-Untertitelformat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2793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411163" y="6218238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16" y="1618488"/>
            <a:ext cx="8318500" cy="2624288"/>
          </a:xfrm>
        </p:spPr>
        <p:txBody>
          <a:bodyPr/>
          <a:lstStyle>
            <a:lvl1pPr algn="l">
              <a:defRPr sz="5400" b="0" cap="none" spc="0" baseline="0">
                <a:solidFill>
                  <a:schemeClr val="bg1"/>
                </a:solidFill>
              </a:defRPr>
            </a:lvl1pPr>
          </a:lstStyle>
          <a:p>
            <a:r>
              <a:rPr lang="de-AT" smtClean="0"/>
              <a:t>Mastertitelformat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2964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411163" y="6218238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16" y="1618488"/>
            <a:ext cx="8318500" cy="2624288"/>
          </a:xfrm>
        </p:spPr>
        <p:txBody>
          <a:bodyPr/>
          <a:lstStyle>
            <a:lvl1pPr algn="l">
              <a:defRPr sz="5400" b="0" cap="none" spc="0" baseline="0">
                <a:solidFill>
                  <a:schemeClr val="bg1"/>
                </a:solidFill>
              </a:defRPr>
            </a:lvl1pPr>
          </a:lstStyle>
          <a:p>
            <a:r>
              <a:rPr lang="de-AT" smtClean="0"/>
              <a:t>Mastertitelformat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9461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411163" y="6218238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16" y="1618488"/>
            <a:ext cx="8318500" cy="2624288"/>
          </a:xfrm>
        </p:spPr>
        <p:txBody>
          <a:bodyPr/>
          <a:lstStyle>
            <a:lvl1pPr algn="l">
              <a:defRPr sz="5400" b="0" cap="none" spc="0" baseline="0">
                <a:solidFill>
                  <a:schemeClr val="bg1"/>
                </a:solidFill>
              </a:defRPr>
            </a:lvl1pPr>
          </a:lstStyle>
          <a:p>
            <a:r>
              <a:rPr lang="de-AT" smtClean="0"/>
              <a:t>Mastertitelformat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356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411163" y="6218238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16" y="1618488"/>
            <a:ext cx="8318500" cy="2624288"/>
          </a:xfrm>
        </p:spPr>
        <p:txBody>
          <a:bodyPr/>
          <a:lstStyle>
            <a:lvl1pPr algn="l">
              <a:defRPr sz="5400" b="0" cap="none" spc="0" baseline="0">
                <a:solidFill>
                  <a:schemeClr val="bg1"/>
                </a:solidFill>
              </a:defRPr>
            </a:lvl1pPr>
          </a:lstStyle>
          <a:p>
            <a:r>
              <a:rPr lang="de-AT" smtClean="0"/>
              <a:t>Mastertitelformat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3682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3889375" y="2746375"/>
            <a:ext cx="1365250" cy="136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97631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7"/>
          <p:cNvSpPr>
            <a:spLocks noChangeArrowheads="1"/>
          </p:cNvSpPr>
          <p:nvPr userDrawn="1"/>
        </p:nvSpPr>
        <p:spPr bwMode="auto">
          <a:xfrm>
            <a:off x="361001" y="4725692"/>
            <a:ext cx="8460176" cy="606149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274320" bIns="0">
            <a:spAutoFit/>
          </a:bodyPr>
          <a:lstStyle/>
          <a:p>
            <a:pPr fontAlgn="auto">
              <a:lnSpc>
                <a:spcPts val="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a-DK" sz="2100" kern="0" dirty="0">
                <a:solidFill>
                  <a:schemeClr val="bg1">
                    <a:alpha val="50000"/>
                  </a:schemeClr>
                </a:solidFill>
                <a:latin typeface="+mn-lt"/>
                <a:ea typeface="+mn-ea"/>
              </a:rPr>
              <a:t>September 11-12, 2013   |   Orlando, FL</a:t>
            </a:r>
            <a:endParaRPr lang="en-US" sz="2100" kern="0" dirty="0">
              <a:solidFill>
                <a:schemeClr val="bg1">
                  <a:alpha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" name="TextBox 8"/>
          <p:cNvSpPr txBox="1"/>
          <p:nvPr userDrawn="1"/>
        </p:nvSpPr>
        <p:spPr>
          <a:xfrm>
            <a:off x="258013" y="448235"/>
            <a:ext cx="3094784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3B5CAD"/>
                </a:solidFill>
                <a:latin typeface="+mn-lt"/>
                <a:ea typeface="+mn-ea"/>
                <a:cs typeface="+mn-cs"/>
              </a:rPr>
              <a:t>GE Power &amp; Water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tx1">
                    <a:alpha val="50000"/>
                  </a:schemeClr>
                </a:solidFill>
                <a:latin typeface="+mn-lt"/>
                <a:ea typeface="+mn-ea"/>
                <a:cs typeface="+mn-cs"/>
              </a:rPr>
              <a:t>Distributed Power </a:t>
            </a:r>
          </a:p>
        </p:txBody>
      </p:sp>
      <p:sp>
        <p:nvSpPr>
          <p:cNvPr id="4" name="Rectangle 11"/>
          <p:cNvSpPr/>
          <p:nvPr userDrawn="1"/>
        </p:nvSpPr>
        <p:spPr>
          <a:xfrm>
            <a:off x="0" y="5010150"/>
            <a:ext cx="7021513" cy="46355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tx1"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9pPr>
          </a:lstStyle>
          <a:p>
            <a:pPr algn="ctr" eaLnBrk="1" hangingPunct="1">
              <a:defRPr/>
            </a:pPr>
            <a:endParaRPr lang="de-DE" altLang="de-DE" sz="1800" smtClean="0">
              <a:solidFill>
                <a:srgbClr val="FFFFFF"/>
              </a:solidFill>
              <a:latin typeface="GE Inspira Pitch" pitchFamily="38" charset="0"/>
            </a:endParaRPr>
          </a:p>
        </p:txBody>
      </p:sp>
      <p:sp>
        <p:nvSpPr>
          <p:cNvPr id="5" name="Rectangle 1027"/>
          <p:cNvSpPr>
            <a:spLocks noChangeArrowheads="1"/>
          </p:cNvSpPr>
          <p:nvPr userDrawn="1"/>
        </p:nvSpPr>
        <p:spPr bwMode="auto">
          <a:xfrm>
            <a:off x="360363" y="4843463"/>
            <a:ext cx="8461375" cy="604837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27432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9pPr>
          </a:lstStyle>
          <a:p>
            <a:pPr eaLnBrk="1" hangingPunct="1">
              <a:lnSpc>
                <a:spcPts val="5000"/>
              </a:lnSpc>
              <a:defRPr/>
            </a:pPr>
            <a:r>
              <a:rPr lang="da-DK" altLang="de-DE" sz="1900" smtClean="0">
                <a:solidFill>
                  <a:srgbClr val="FFFFFF"/>
                </a:solidFill>
                <a:latin typeface="GE Inspira Pitch" pitchFamily="38" charset="0"/>
              </a:rPr>
              <a:t>September 11-12, 2013  |  Orlando, FL</a:t>
            </a:r>
            <a:endParaRPr lang="en-US" altLang="de-DE" sz="1900" smtClean="0">
              <a:solidFill>
                <a:srgbClr val="FFFFFF"/>
              </a:solidFill>
              <a:latin typeface="GE Inspira Pitch" pitchFamily="38" charset="0"/>
            </a:endParaRPr>
          </a:p>
        </p:txBody>
      </p:sp>
      <p:sp>
        <p:nvSpPr>
          <p:cNvPr id="6" name="Rectangle 14"/>
          <p:cNvSpPr/>
          <p:nvPr userDrawn="1"/>
        </p:nvSpPr>
        <p:spPr>
          <a:xfrm rot="10800000">
            <a:off x="0" y="3044825"/>
            <a:ext cx="9144000" cy="193675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30000"/>
                </a:schemeClr>
              </a:gs>
              <a:gs pos="100000">
                <a:schemeClr val="tx1"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9pPr>
          </a:lstStyle>
          <a:p>
            <a:pPr algn="ctr" eaLnBrk="1" hangingPunct="1">
              <a:defRPr/>
            </a:pPr>
            <a:endParaRPr lang="de-DE" altLang="de-DE" sz="1800" smtClean="0">
              <a:solidFill>
                <a:srgbClr val="FFFFFF"/>
              </a:solidFill>
              <a:latin typeface="GE Inspira Pitch" pitchFamily="38" charset="0"/>
            </a:endParaRPr>
          </a:p>
        </p:txBody>
      </p:sp>
      <p:pic>
        <p:nvPicPr>
          <p:cNvPr id="7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1358900"/>
            <a:ext cx="4265613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5857875"/>
            <a:ext cx="2420938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9"/>
          <p:cNvSpPr/>
          <p:nvPr userDrawn="1"/>
        </p:nvSpPr>
        <p:spPr>
          <a:xfrm>
            <a:off x="1100138" y="6470650"/>
            <a:ext cx="7721600" cy="338138"/>
          </a:xfrm>
          <a:prstGeom prst="rect">
            <a:avLst/>
          </a:prstGeom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9pPr>
          </a:lstStyle>
          <a:p>
            <a:pPr eaLnBrk="1" hangingPunct="1">
              <a:defRPr/>
            </a:pPr>
            <a:r>
              <a:rPr lang="en-US" altLang="de-DE" sz="800" smtClean="0">
                <a:latin typeface="GE Inspira Pitch" pitchFamily="38" charset="0"/>
                <a:cs typeface="+mn-cs"/>
              </a:rPr>
              <a:t>© 2013 General Electric Company. All Rights Reserved. This material may not be copied or distributed in whole or in part, without prior permission of the copyright owner.</a:t>
            </a:r>
            <a:br>
              <a:rPr lang="en-US" altLang="de-DE" sz="800" smtClean="0">
                <a:latin typeface="GE Inspira Pitch" pitchFamily="38" charset="0"/>
                <a:cs typeface="+mn-cs"/>
              </a:rPr>
            </a:br>
            <a:r>
              <a:rPr lang="en-US" altLang="de-DE" sz="800" smtClean="0">
                <a:latin typeface="GE Inspira Pitch" pitchFamily="38" charset="0"/>
                <a:cs typeface="+mn-cs"/>
              </a:rPr>
              <a:t>LM1600®, LM2500®, LM6000® , LMS100®, and LM5000® are registered trademarks of the General Electric Company (USA). </a:t>
            </a:r>
          </a:p>
        </p:txBody>
      </p:sp>
    </p:spTree>
    <p:extLst>
      <p:ext uri="{BB962C8B-B14F-4D97-AF65-F5344CB8AC3E}">
        <p14:creationId xmlns:p14="http://schemas.microsoft.com/office/powerpoint/2010/main" val="252354950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GEMeatball&amp;Ta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290513" y="6088063"/>
            <a:ext cx="160813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18"/>
          <p:cNvSpPr txBox="1">
            <a:spLocks noChangeArrowheads="1"/>
          </p:cNvSpPr>
          <p:nvPr userDrawn="1"/>
        </p:nvSpPr>
        <p:spPr bwMode="auto">
          <a:xfrm>
            <a:off x="6442075" y="6229350"/>
            <a:ext cx="2455863" cy="2174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9pPr>
          </a:lstStyle>
          <a:p>
            <a:pPr algn="r" eaLnBrk="1" hangingPunct="1">
              <a:lnSpc>
                <a:spcPct val="90000"/>
              </a:lnSpc>
              <a:defRPr/>
            </a:pPr>
            <a:fld id="{20A085BF-D3D4-4B7D-8501-02D258046CED}" type="slidenum">
              <a:rPr lang="en-US" altLang="de-DE" sz="900" smtClean="0">
                <a:solidFill>
                  <a:schemeClr val="bg1"/>
                </a:solidFill>
                <a:latin typeface="GE Inspira Pitch" pitchFamily="38" charset="0"/>
                <a:cs typeface="+mn-cs"/>
              </a:rPr>
              <a:pPr algn="r" eaLnBrk="1" hangingPunct="1">
                <a:lnSpc>
                  <a:spcPct val="90000"/>
                </a:lnSpc>
                <a:defRPr/>
              </a:pPr>
              <a:t>‹#›</a:t>
            </a:fld>
            <a:r>
              <a:rPr lang="en-US" altLang="de-DE" sz="900" smtClean="0">
                <a:solidFill>
                  <a:schemeClr val="bg1"/>
                </a:solidFill>
                <a:latin typeface="GE Inspira Pitch" pitchFamily="38" charset="0"/>
                <a:cs typeface="+mn-cs"/>
              </a:rPr>
              <a:t> </a:t>
            </a:r>
          </a:p>
        </p:txBody>
      </p:sp>
      <p:sp>
        <p:nvSpPr>
          <p:cNvPr id="4" name="Rectangle 19"/>
          <p:cNvSpPr>
            <a:spLocks noChangeArrowheads="1"/>
          </p:cNvSpPr>
          <p:nvPr userDrawn="1"/>
        </p:nvSpPr>
        <p:spPr bwMode="auto">
          <a:xfrm>
            <a:off x="2462213" y="6580188"/>
            <a:ext cx="4772025" cy="2301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9pPr>
          </a:lstStyle>
          <a:p>
            <a:pPr algn="ctr">
              <a:defRPr/>
            </a:pPr>
            <a:r>
              <a:rPr lang="en-US" altLang="de-DE" sz="800" smtClean="0">
                <a:solidFill>
                  <a:schemeClr val="bg1"/>
                </a:solidFill>
                <a:latin typeface="GE Inspira Pitch" pitchFamily="38" charset="0"/>
                <a:cs typeface="+mn-cs"/>
              </a:rPr>
              <a:t> © Copyright  2013 General Electric Company. All Rights Reserved. Subject to restrictions on cover page</a:t>
            </a:r>
            <a:r>
              <a:rPr lang="en-US" altLang="de-DE" sz="800" smtClean="0">
                <a:latin typeface="GE Inspira Pitch" pitchFamily="38" charset="0"/>
                <a:cs typeface="+mn-cs"/>
              </a:rPr>
              <a:t>.</a:t>
            </a:r>
          </a:p>
          <a:p>
            <a:pPr algn="ctr" eaLnBrk="1" hangingPunct="1">
              <a:defRPr/>
            </a:pPr>
            <a:r>
              <a:rPr lang="en-US" altLang="de-DE" sz="100" smtClean="0">
                <a:solidFill>
                  <a:schemeClr val="bg1"/>
                </a:solidFill>
                <a:latin typeface="GE Inspira Pitch" pitchFamily="38" charset="0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1023981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GEMeatball&amp;Ta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290513" y="6088063"/>
            <a:ext cx="160813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18"/>
          <p:cNvSpPr txBox="1">
            <a:spLocks noChangeArrowheads="1"/>
          </p:cNvSpPr>
          <p:nvPr userDrawn="1"/>
        </p:nvSpPr>
        <p:spPr bwMode="auto">
          <a:xfrm>
            <a:off x="6442075" y="6229350"/>
            <a:ext cx="2455863" cy="2174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9pPr>
          </a:lstStyle>
          <a:p>
            <a:pPr algn="r" eaLnBrk="1" hangingPunct="1">
              <a:lnSpc>
                <a:spcPct val="90000"/>
              </a:lnSpc>
              <a:defRPr/>
            </a:pPr>
            <a:fld id="{22D70D13-AD9C-4069-9F83-135E7E90D34B}" type="slidenum">
              <a:rPr lang="en-US" altLang="de-DE" sz="900" smtClean="0">
                <a:solidFill>
                  <a:schemeClr val="bg1"/>
                </a:solidFill>
                <a:latin typeface="GE Inspira Pitch" pitchFamily="38" charset="0"/>
                <a:cs typeface="+mn-cs"/>
              </a:rPr>
              <a:pPr algn="r" eaLnBrk="1" hangingPunct="1">
                <a:lnSpc>
                  <a:spcPct val="90000"/>
                </a:lnSpc>
                <a:defRPr/>
              </a:pPr>
              <a:t>‹#›</a:t>
            </a:fld>
            <a:r>
              <a:rPr lang="en-US" altLang="de-DE" sz="900" smtClean="0">
                <a:solidFill>
                  <a:schemeClr val="bg1"/>
                </a:solidFill>
                <a:latin typeface="GE Inspira Pitch" pitchFamily="38" charset="0"/>
                <a:cs typeface="+mn-cs"/>
              </a:rPr>
              <a:t> </a:t>
            </a:r>
          </a:p>
        </p:txBody>
      </p:sp>
      <p:sp>
        <p:nvSpPr>
          <p:cNvPr id="4" name="Rectangle 19"/>
          <p:cNvSpPr>
            <a:spLocks noChangeArrowheads="1"/>
          </p:cNvSpPr>
          <p:nvPr userDrawn="1"/>
        </p:nvSpPr>
        <p:spPr bwMode="auto">
          <a:xfrm>
            <a:off x="2462213" y="6580188"/>
            <a:ext cx="4772025" cy="2301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9pPr>
          </a:lstStyle>
          <a:p>
            <a:pPr algn="ctr">
              <a:defRPr/>
            </a:pPr>
            <a:r>
              <a:rPr lang="en-US" altLang="de-DE" sz="800" smtClean="0">
                <a:solidFill>
                  <a:schemeClr val="bg1"/>
                </a:solidFill>
                <a:latin typeface="GE Inspira Pitch" pitchFamily="38" charset="0"/>
                <a:cs typeface="+mn-cs"/>
              </a:rPr>
              <a:t> © Copyright  2013 General Electric Company. All Rights Reserved. Subject to restrictions on cover page</a:t>
            </a:r>
            <a:r>
              <a:rPr lang="en-US" altLang="de-DE" sz="800" smtClean="0">
                <a:latin typeface="GE Inspira Pitch" pitchFamily="38" charset="0"/>
                <a:cs typeface="+mn-cs"/>
              </a:rPr>
              <a:t>.</a:t>
            </a:r>
          </a:p>
          <a:p>
            <a:pPr algn="ctr" eaLnBrk="1" hangingPunct="1">
              <a:defRPr/>
            </a:pPr>
            <a:r>
              <a:rPr lang="en-US" altLang="de-DE" sz="100" smtClean="0">
                <a:solidFill>
                  <a:schemeClr val="bg1"/>
                </a:solidFill>
                <a:latin typeface="GE Inspira Pitch" pitchFamily="38" charset="0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572106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GEMeatball&amp;Ta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290513" y="6088063"/>
            <a:ext cx="160813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18"/>
          <p:cNvSpPr txBox="1">
            <a:spLocks noChangeArrowheads="1"/>
          </p:cNvSpPr>
          <p:nvPr userDrawn="1"/>
        </p:nvSpPr>
        <p:spPr bwMode="auto">
          <a:xfrm>
            <a:off x="6442075" y="6229350"/>
            <a:ext cx="2455863" cy="2174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9pPr>
          </a:lstStyle>
          <a:p>
            <a:pPr algn="r" eaLnBrk="1" hangingPunct="1">
              <a:lnSpc>
                <a:spcPct val="90000"/>
              </a:lnSpc>
              <a:defRPr/>
            </a:pPr>
            <a:fld id="{221779E0-0BF5-49F3-B497-99128C738142}" type="slidenum">
              <a:rPr lang="en-US" altLang="de-DE" sz="900" smtClean="0">
                <a:solidFill>
                  <a:schemeClr val="bg1"/>
                </a:solidFill>
                <a:latin typeface="GE Inspira Pitch" pitchFamily="38" charset="0"/>
                <a:cs typeface="+mn-cs"/>
              </a:rPr>
              <a:pPr algn="r" eaLnBrk="1" hangingPunct="1">
                <a:lnSpc>
                  <a:spcPct val="90000"/>
                </a:lnSpc>
                <a:defRPr/>
              </a:pPr>
              <a:t>‹#›</a:t>
            </a:fld>
            <a:r>
              <a:rPr lang="en-US" altLang="de-DE" sz="900" smtClean="0">
                <a:solidFill>
                  <a:schemeClr val="bg1"/>
                </a:solidFill>
                <a:latin typeface="GE Inspira Pitch" pitchFamily="38" charset="0"/>
                <a:cs typeface="+mn-cs"/>
              </a:rPr>
              <a:t> </a:t>
            </a:r>
          </a:p>
        </p:txBody>
      </p:sp>
      <p:sp>
        <p:nvSpPr>
          <p:cNvPr id="4" name="Rectangle 19"/>
          <p:cNvSpPr>
            <a:spLocks noChangeArrowheads="1"/>
          </p:cNvSpPr>
          <p:nvPr userDrawn="1"/>
        </p:nvSpPr>
        <p:spPr bwMode="auto">
          <a:xfrm>
            <a:off x="2462213" y="6580188"/>
            <a:ext cx="4772025" cy="2301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9pPr>
          </a:lstStyle>
          <a:p>
            <a:pPr algn="ctr">
              <a:defRPr/>
            </a:pPr>
            <a:r>
              <a:rPr lang="en-US" altLang="de-DE" sz="800" smtClean="0">
                <a:solidFill>
                  <a:schemeClr val="bg1"/>
                </a:solidFill>
                <a:latin typeface="GE Inspira Pitch" pitchFamily="38" charset="0"/>
                <a:cs typeface="+mn-cs"/>
              </a:rPr>
              <a:t> © Copyright  2013 General Electric Company. All Rights Reserved. Subject to restrictions on cover page</a:t>
            </a:r>
            <a:r>
              <a:rPr lang="en-US" altLang="de-DE" sz="800" smtClean="0">
                <a:latin typeface="GE Inspira Pitch" pitchFamily="38" charset="0"/>
                <a:cs typeface="+mn-cs"/>
              </a:rPr>
              <a:t>.</a:t>
            </a:r>
          </a:p>
          <a:p>
            <a:pPr algn="ctr" eaLnBrk="1" hangingPunct="1">
              <a:defRPr/>
            </a:pPr>
            <a:r>
              <a:rPr lang="en-US" altLang="de-DE" sz="100" smtClean="0">
                <a:solidFill>
                  <a:schemeClr val="bg1"/>
                </a:solidFill>
                <a:latin typeface="GE Inspira Pitch" pitchFamily="38" charset="0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64517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GEMeatball&amp;Ta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290513" y="6088063"/>
            <a:ext cx="160813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18"/>
          <p:cNvSpPr txBox="1">
            <a:spLocks noChangeArrowheads="1"/>
          </p:cNvSpPr>
          <p:nvPr userDrawn="1"/>
        </p:nvSpPr>
        <p:spPr bwMode="auto">
          <a:xfrm>
            <a:off x="6442075" y="6229350"/>
            <a:ext cx="2455863" cy="2174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9pPr>
          </a:lstStyle>
          <a:p>
            <a:pPr algn="r" eaLnBrk="1" hangingPunct="1">
              <a:lnSpc>
                <a:spcPct val="90000"/>
              </a:lnSpc>
              <a:defRPr/>
            </a:pPr>
            <a:fld id="{1CA909F4-B8A7-40B2-AE85-9546F50380D4}" type="slidenum">
              <a:rPr lang="en-US" altLang="de-DE" sz="900" smtClean="0">
                <a:solidFill>
                  <a:schemeClr val="bg1"/>
                </a:solidFill>
                <a:latin typeface="GE Inspira Pitch" pitchFamily="38" charset="0"/>
                <a:cs typeface="+mn-cs"/>
              </a:rPr>
              <a:pPr algn="r" eaLnBrk="1" hangingPunct="1">
                <a:lnSpc>
                  <a:spcPct val="90000"/>
                </a:lnSpc>
                <a:defRPr/>
              </a:pPr>
              <a:t>‹#›</a:t>
            </a:fld>
            <a:r>
              <a:rPr lang="en-US" altLang="de-DE" sz="900" smtClean="0">
                <a:solidFill>
                  <a:schemeClr val="bg1"/>
                </a:solidFill>
                <a:latin typeface="GE Inspira Pitch" pitchFamily="38" charset="0"/>
                <a:cs typeface="+mn-cs"/>
              </a:rPr>
              <a:t> </a:t>
            </a:r>
          </a:p>
        </p:txBody>
      </p:sp>
      <p:sp>
        <p:nvSpPr>
          <p:cNvPr id="4" name="Rectangle 19"/>
          <p:cNvSpPr>
            <a:spLocks noChangeArrowheads="1"/>
          </p:cNvSpPr>
          <p:nvPr userDrawn="1"/>
        </p:nvSpPr>
        <p:spPr bwMode="auto">
          <a:xfrm>
            <a:off x="2462213" y="6580188"/>
            <a:ext cx="4772025" cy="2301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9pPr>
          </a:lstStyle>
          <a:p>
            <a:pPr algn="ctr">
              <a:defRPr/>
            </a:pPr>
            <a:r>
              <a:rPr lang="en-US" altLang="de-DE" sz="800" smtClean="0">
                <a:solidFill>
                  <a:schemeClr val="bg1"/>
                </a:solidFill>
                <a:latin typeface="GE Inspira Pitch" pitchFamily="38" charset="0"/>
                <a:cs typeface="+mn-cs"/>
              </a:rPr>
              <a:t> © Copyright  2013 General Electric Company. All Rights Reserved. Subject to restrictions on cover page</a:t>
            </a:r>
            <a:r>
              <a:rPr lang="en-US" altLang="de-DE" sz="800" smtClean="0">
                <a:latin typeface="GE Inspira Pitch" pitchFamily="38" charset="0"/>
                <a:cs typeface="+mn-cs"/>
              </a:rPr>
              <a:t>.</a:t>
            </a:r>
          </a:p>
          <a:p>
            <a:pPr algn="ctr" eaLnBrk="1" hangingPunct="1">
              <a:defRPr/>
            </a:pPr>
            <a:r>
              <a:rPr lang="en-US" altLang="de-DE" sz="100" smtClean="0">
                <a:solidFill>
                  <a:schemeClr val="bg1"/>
                </a:solidFill>
                <a:latin typeface="GE Inspira Pitch" pitchFamily="38" charset="0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2097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5"/>
          <p:cNvSpPr txBox="1"/>
          <p:nvPr userDrawn="1"/>
        </p:nvSpPr>
        <p:spPr>
          <a:xfrm>
            <a:off x="396875" y="6175375"/>
            <a:ext cx="2070100" cy="338138"/>
          </a:xfrm>
          <a:prstGeom prst="rect">
            <a:avLst/>
          </a:prstGeom>
          <a:noFill/>
        </p:spPr>
        <p:txBody>
          <a:bodyPr wrap="none" lIns="0" tIns="0" rIns="0" bIns="0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9pPr>
          </a:lstStyle>
          <a:p>
            <a:pPr eaLnBrk="1" hangingPunct="1">
              <a:defRPr/>
            </a:pPr>
            <a:r>
              <a:rPr lang="en-US" altLang="de-DE" sz="1600" b="1" smtClean="0">
                <a:solidFill>
                  <a:schemeClr val="tx2"/>
                </a:solidFill>
                <a:latin typeface="GE Inspira Pitch" pitchFamily="38" charset="0"/>
                <a:cs typeface="+mn-cs"/>
              </a:rPr>
              <a:t>Imagination at work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60" y="3482975"/>
            <a:ext cx="8318500" cy="1470025"/>
          </a:xfrm>
        </p:spPr>
        <p:txBody>
          <a:bodyPr/>
          <a:lstStyle>
            <a:lvl1pPr>
              <a:lnSpc>
                <a:spcPct val="90000"/>
              </a:lnSpc>
              <a:defRPr sz="4800"/>
            </a:lvl1pPr>
          </a:lstStyle>
          <a:p>
            <a:r>
              <a:rPr lang="de-AT" smtClean="0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4048" y="5001768"/>
            <a:ext cx="6316112" cy="762000"/>
          </a:xfrm>
        </p:spPr>
        <p:txBody>
          <a:bodyPr/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2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smtClean="0"/>
              <a:t>Master-Untertitelformat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69267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GEMeatball&amp;Ta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290513" y="6088063"/>
            <a:ext cx="160813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18"/>
          <p:cNvSpPr txBox="1">
            <a:spLocks noChangeArrowheads="1"/>
          </p:cNvSpPr>
          <p:nvPr userDrawn="1"/>
        </p:nvSpPr>
        <p:spPr bwMode="auto">
          <a:xfrm>
            <a:off x="6442075" y="6229350"/>
            <a:ext cx="2455863" cy="2174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9pPr>
          </a:lstStyle>
          <a:p>
            <a:pPr algn="r" eaLnBrk="1" hangingPunct="1">
              <a:lnSpc>
                <a:spcPct val="90000"/>
              </a:lnSpc>
              <a:defRPr/>
            </a:pPr>
            <a:fld id="{3C30D644-04D8-46A7-8EAB-19B3E22A7774}" type="slidenum">
              <a:rPr lang="en-US" altLang="de-DE" sz="900" smtClean="0">
                <a:solidFill>
                  <a:schemeClr val="bg1"/>
                </a:solidFill>
                <a:latin typeface="GE Inspira Pitch" pitchFamily="38" charset="0"/>
                <a:cs typeface="+mn-cs"/>
              </a:rPr>
              <a:pPr algn="r" eaLnBrk="1" hangingPunct="1">
                <a:lnSpc>
                  <a:spcPct val="90000"/>
                </a:lnSpc>
                <a:defRPr/>
              </a:pPr>
              <a:t>‹#›</a:t>
            </a:fld>
            <a:r>
              <a:rPr lang="en-US" altLang="de-DE" sz="900" smtClean="0">
                <a:solidFill>
                  <a:schemeClr val="bg1"/>
                </a:solidFill>
                <a:latin typeface="GE Inspira Pitch" pitchFamily="38" charset="0"/>
                <a:cs typeface="+mn-cs"/>
              </a:rPr>
              <a:t> </a:t>
            </a:r>
          </a:p>
        </p:txBody>
      </p:sp>
      <p:sp>
        <p:nvSpPr>
          <p:cNvPr id="4" name="Rectangle 19"/>
          <p:cNvSpPr>
            <a:spLocks noChangeArrowheads="1"/>
          </p:cNvSpPr>
          <p:nvPr userDrawn="1"/>
        </p:nvSpPr>
        <p:spPr bwMode="auto">
          <a:xfrm>
            <a:off x="2462213" y="6580188"/>
            <a:ext cx="4772025" cy="2301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9pPr>
          </a:lstStyle>
          <a:p>
            <a:pPr algn="ctr">
              <a:defRPr/>
            </a:pPr>
            <a:r>
              <a:rPr lang="en-US" altLang="de-DE" sz="800" smtClean="0">
                <a:solidFill>
                  <a:schemeClr val="bg1"/>
                </a:solidFill>
                <a:latin typeface="GE Inspira Pitch" pitchFamily="38" charset="0"/>
                <a:cs typeface="+mn-cs"/>
              </a:rPr>
              <a:t> © Copyright  2013 General Electric Company. All Rights Reserved. Subject to restrictions on cover page</a:t>
            </a:r>
            <a:r>
              <a:rPr lang="en-US" altLang="de-DE" sz="800" smtClean="0">
                <a:latin typeface="GE Inspira Pitch" pitchFamily="38" charset="0"/>
                <a:cs typeface="+mn-cs"/>
              </a:rPr>
              <a:t>.</a:t>
            </a:r>
          </a:p>
          <a:p>
            <a:pPr algn="ctr" eaLnBrk="1" hangingPunct="1">
              <a:defRPr/>
            </a:pPr>
            <a:r>
              <a:rPr lang="en-US" altLang="de-DE" sz="100" smtClean="0">
                <a:solidFill>
                  <a:schemeClr val="bg1"/>
                </a:solidFill>
                <a:latin typeface="GE Inspira Pitch" pitchFamily="38" charset="0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0692895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GEMeatball&amp;Ta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290513" y="6088063"/>
            <a:ext cx="160813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18"/>
          <p:cNvSpPr txBox="1">
            <a:spLocks noChangeArrowheads="1"/>
          </p:cNvSpPr>
          <p:nvPr userDrawn="1"/>
        </p:nvSpPr>
        <p:spPr bwMode="auto">
          <a:xfrm>
            <a:off x="6442075" y="6229350"/>
            <a:ext cx="2455863" cy="2174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9pPr>
          </a:lstStyle>
          <a:p>
            <a:pPr algn="r" eaLnBrk="1" hangingPunct="1">
              <a:lnSpc>
                <a:spcPct val="90000"/>
              </a:lnSpc>
              <a:defRPr/>
            </a:pPr>
            <a:fld id="{905FA966-F3D5-47BD-BC1A-08A5061107E5}" type="slidenum">
              <a:rPr lang="en-US" altLang="de-DE" sz="900" smtClean="0">
                <a:solidFill>
                  <a:schemeClr val="bg1"/>
                </a:solidFill>
                <a:latin typeface="GE Inspira Pitch" pitchFamily="38" charset="0"/>
                <a:cs typeface="+mn-cs"/>
              </a:rPr>
              <a:pPr algn="r" eaLnBrk="1" hangingPunct="1">
                <a:lnSpc>
                  <a:spcPct val="90000"/>
                </a:lnSpc>
                <a:defRPr/>
              </a:pPr>
              <a:t>‹#›</a:t>
            </a:fld>
            <a:r>
              <a:rPr lang="en-US" altLang="de-DE" sz="900" smtClean="0">
                <a:solidFill>
                  <a:schemeClr val="bg1"/>
                </a:solidFill>
                <a:latin typeface="GE Inspira Pitch" pitchFamily="38" charset="0"/>
                <a:cs typeface="+mn-cs"/>
              </a:rPr>
              <a:t> </a:t>
            </a:r>
          </a:p>
        </p:txBody>
      </p:sp>
      <p:sp>
        <p:nvSpPr>
          <p:cNvPr id="4" name="Rectangle 19"/>
          <p:cNvSpPr>
            <a:spLocks noChangeArrowheads="1"/>
          </p:cNvSpPr>
          <p:nvPr userDrawn="1"/>
        </p:nvSpPr>
        <p:spPr bwMode="auto">
          <a:xfrm>
            <a:off x="2462213" y="6580188"/>
            <a:ext cx="4772025" cy="2301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9pPr>
          </a:lstStyle>
          <a:p>
            <a:pPr algn="ctr">
              <a:defRPr/>
            </a:pPr>
            <a:r>
              <a:rPr lang="en-US" altLang="de-DE" sz="800" smtClean="0">
                <a:solidFill>
                  <a:schemeClr val="bg1"/>
                </a:solidFill>
                <a:latin typeface="GE Inspira Pitch" pitchFamily="38" charset="0"/>
                <a:cs typeface="+mn-cs"/>
              </a:rPr>
              <a:t> © Copyright  2013 General Electric Company. All Rights Reserved. Subject to restrictions on cover page</a:t>
            </a:r>
            <a:r>
              <a:rPr lang="en-US" altLang="de-DE" sz="800" smtClean="0">
                <a:latin typeface="GE Inspira Pitch" pitchFamily="38" charset="0"/>
                <a:cs typeface="+mn-cs"/>
              </a:rPr>
              <a:t>.</a:t>
            </a:r>
          </a:p>
          <a:p>
            <a:pPr algn="ctr" eaLnBrk="1" hangingPunct="1">
              <a:defRPr/>
            </a:pPr>
            <a:r>
              <a:rPr lang="en-US" altLang="de-DE" sz="100" smtClean="0">
                <a:solidFill>
                  <a:schemeClr val="bg1"/>
                </a:solidFill>
                <a:latin typeface="GE Inspira Pitch" pitchFamily="38" charset="0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0554763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GEMeatball&amp;Ta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290513" y="6088063"/>
            <a:ext cx="160813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18"/>
          <p:cNvSpPr txBox="1">
            <a:spLocks noChangeArrowheads="1"/>
          </p:cNvSpPr>
          <p:nvPr userDrawn="1"/>
        </p:nvSpPr>
        <p:spPr bwMode="auto">
          <a:xfrm>
            <a:off x="6442075" y="6229350"/>
            <a:ext cx="2455863" cy="2174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9pPr>
          </a:lstStyle>
          <a:p>
            <a:pPr algn="r" eaLnBrk="1" hangingPunct="1">
              <a:lnSpc>
                <a:spcPct val="90000"/>
              </a:lnSpc>
              <a:defRPr/>
            </a:pPr>
            <a:fld id="{685FA74E-2F4B-420E-B7C9-8F24E90538E5}" type="slidenum">
              <a:rPr lang="en-US" altLang="de-DE" sz="900" smtClean="0">
                <a:solidFill>
                  <a:schemeClr val="bg1"/>
                </a:solidFill>
                <a:latin typeface="GE Inspira Pitch" pitchFamily="38" charset="0"/>
                <a:cs typeface="+mn-cs"/>
              </a:rPr>
              <a:pPr algn="r" eaLnBrk="1" hangingPunct="1">
                <a:lnSpc>
                  <a:spcPct val="90000"/>
                </a:lnSpc>
                <a:defRPr/>
              </a:pPr>
              <a:t>‹#›</a:t>
            </a:fld>
            <a:r>
              <a:rPr lang="en-US" altLang="de-DE" sz="900" smtClean="0">
                <a:solidFill>
                  <a:schemeClr val="bg1"/>
                </a:solidFill>
                <a:latin typeface="GE Inspira Pitch" pitchFamily="38" charset="0"/>
                <a:cs typeface="+mn-cs"/>
              </a:rPr>
              <a:t> </a:t>
            </a:r>
          </a:p>
        </p:txBody>
      </p:sp>
      <p:sp>
        <p:nvSpPr>
          <p:cNvPr id="4" name="Rectangle 19"/>
          <p:cNvSpPr>
            <a:spLocks noChangeArrowheads="1"/>
          </p:cNvSpPr>
          <p:nvPr userDrawn="1"/>
        </p:nvSpPr>
        <p:spPr bwMode="auto">
          <a:xfrm>
            <a:off x="2462213" y="6580188"/>
            <a:ext cx="4772025" cy="2301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9pPr>
          </a:lstStyle>
          <a:p>
            <a:pPr algn="ctr">
              <a:defRPr/>
            </a:pPr>
            <a:r>
              <a:rPr lang="en-US" altLang="de-DE" sz="800" smtClean="0">
                <a:solidFill>
                  <a:schemeClr val="bg1"/>
                </a:solidFill>
                <a:latin typeface="GE Inspira Pitch" pitchFamily="38" charset="0"/>
                <a:cs typeface="+mn-cs"/>
              </a:rPr>
              <a:t> © Copyright  2013 General Electric Company. All Rights Reserved. Subject to restrictions on cover page</a:t>
            </a:r>
            <a:r>
              <a:rPr lang="en-US" altLang="de-DE" sz="800" smtClean="0">
                <a:latin typeface="GE Inspira Pitch" pitchFamily="38" charset="0"/>
                <a:cs typeface="+mn-cs"/>
              </a:rPr>
              <a:t>.</a:t>
            </a:r>
          </a:p>
          <a:p>
            <a:pPr algn="ctr" eaLnBrk="1" hangingPunct="1">
              <a:defRPr/>
            </a:pPr>
            <a:r>
              <a:rPr lang="en-US" altLang="de-DE" sz="100" smtClean="0">
                <a:solidFill>
                  <a:schemeClr val="bg1"/>
                </a:solidFill>
                <a:latin typeface="GE Inspira Pitch" pitchFamily="38" charset="0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698114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GEMeatball&amp;Ta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290513" y="6088063"/>
            <a:ext cx="160813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18"/>
          <p:cNvSpPr txBox="1">
            <a:spLocks noChangeArrowheads="1"/>
          </p:cNvSpPr>
          <p:nvPr userDrawn="1"/>
        </p:nvSpPr>
        <p:spPr bwMode="auto">
          <a:xfrm>
            <a:off x="6442075" y="6229350"/>
            <a:ext cx="2455863" cy="2174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9pPr>
          </a:lstStyle>
          <a:p>
            <a:pPr algn="r" eaLnBrk="1" hangingPunct="1">
              <a:lnSpc>
                <a:spcPct val="90000"/>
              </a:lnSpc>
              <a:defRPr/>
            </a:pPr>
            <a:fld id="{C3C22D5D-5CC1-443C-95AB-989251846329}" type="slidenum">
              <a:rPr lang="en-US" altLang="de-DE" sz="900" smtClean="0">
                <a:solidFill>
                  <a:schemeClr val="bg1"/>
                </a:solidFill>
                <a:latin typeface="GE Inspira Pitch" pitchFamily="38" charset="0"/>
                <a:cs typeface="+mn-cs"/>
              </a:rPr>
              <a:pPr algn="r" eaLnBrk="1" hangingPunct="1">
                <a:lnSpc>
                  <a:spcPct val="90000"/>
                </a:lnSpc>
                <a:defRPr/>
              </a:pPr>
              <a:t>‹#›</a:t>
            </a:fld>
            <a:r>
              <a:rPr lang="en-US" altLang="de-DE" sz="900" smtClean="0">
                <a:solidFill>
                  <a:schemeClr val="bg1"/>
                </a:solidFill>
                <a:latin typeface="GE Inspira Pitch" pitchFamily="38" charset="0"/>
                <a:cs typeface="+mn-cs"/>
              </a:rPr>
              <a:t> </a:t>
            </a:r>
          </a:p>
        </p:txBody>
      </p:sp>
      <p:sp>
        <p:nvSpPr>
          <p:cNvPr id="4" name="Rectangle 19"/>
          <p:cNvSpPr>
            <a:spLocks noChangeArrowheads="1"/>
          </p:cNvSpPr>
          <p:nvPr userDrawn="1"/>
        </p:nvSpPr>
        <p:spPr bwMode="auto">
          <a:xfrm>
            <a:off x="2462213" y="6580188"/>
            <a:ext cx="4772025" cy="2301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9pPr>
          </a:lstStyle>
          <a:p>
            <a:pPr algn="ctr">
              <a:defRPr/>
            </a:pPr>
            <a:r>
              <a:rPr lang="en-US" altLang="de-DE" sz="800" smtClean="0">
                <a:solidFill>
                  <a:schemeClr val="bg1"/>
                </a:solidFill>
                <a:latin typeface="GE Inspira Pitch" pitchFamily="38" charset="0"/>
                <a:cs typeface="+mn-cs"/>
              </a:rPr>
              <a:t> © Copyright  2013 General Electric Company. All Rights Reserved. Subject to restrictions on cover page</a:t>
            </a:r>
            <a:r>
              <a:rPr lang="en-US" altLang="de-DE" sz="800" smtClean="0">
                <a:latin typeface="GE Inspira Pitch" pitchFamily="38" charset="0"/>
                <a:cs typeface="+mn-cs"/>
              </a:rPr>
              <a:t>.</a:t>
            </a:r>
          </a:p>
          <a:p>
            <a:pPr algn="ctr" eaLnBrk="1" hangingPunct="1">
              <a:defRPr/>
            </a:pPr>
            <a:r>
              <a:rPr lang="en-US" altLang="de-DE" sz="100" smtClean="0">
                <a:solidFill>
                  <a:schemeClr val="bg1"/>
                </a:solidFill>
                <a:latin typeface="GE Inspira Pitch" pitchFamily="38" charset="0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5469121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013" y="0"/>
            <a:ext cx="4471987" cy="335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5"/>
          <p:cNvSpPr txBox="1"/>
          <p:nvPr userDrawn="1"/>
        </p:nvSpPr>
        <p:spPr>
          <a:xfrm>
            <a:off x="396875" y="6175375"/>
            <a:ext cx="2070100" cy="338138"/>
          </a:xfrm>
          <a:prstGeom prst="rect">
            <a:avLst/>
          </a:prstGeom>
          <a:noFill/>
        </p:spPr>
        <p:txBody>
          <a:bodyPr wrap="none" lIns="0" tIns="0" rIns="0" bIns="0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9pPr>
          </a:lstStyle>
          <a:p>
            <a:pPr eaLnBrk="1" hangingPunct="1">
              <a:defRPr/>
            </a:pPr>
            <a:r>
              <a:rPr lang="en-US" altLang="de-DE" sz="1600" b="1" smtClean="0">
                <a:solidFill>
                  <a:srgbClr val="005CB9"/>
                </a:solidFill>
                <a:latin typeface="GE Inspira Pitch" pitchFamily="38" charset="0"/>
              </a:rPr>
              <a:t>Imagination at work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60" y="3482975"/>
            <a:ext cx="8318500" cy="1470025"/>
          </a:xfrm>
        </p:spPr>
        <p:txBody>
          <a:bodyPr/>
          <a:lstStyle>
            <a:lvl1pPr>
              <a:lnSpc>
                <a:spcPct val="90000"/>
              </a:lnSpc>
              <a:defRPr sz="4800"/>
            </a:lvl1pPr>
          </a:lstStyle>
          <a:p>
            <a:r>
              <a:rPr lang="de-AT" smtClean="0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4048" y="5001768"/>
            <a:ext cx="6316112" cy="762000"/>
          </a:xfrm>
        </p:spPr>
        <p:txBody>
          <a:bodyPr/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2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smtClean="0"/>
              <a:t>Master-Untertitelformat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41423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2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36625"/>
            <a:ext cx="4383088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5"/>
          <p:cNvSpPr txBox="1"/>
          <p:nvPr userDrawn="1"/>
        </p:nvSpPr>
        <p:spPr>
          <a:xfrm>
            <a:off x="396875" y="6175375"/>
            <a:ext cx="2070100" cy="338138"/>
          </a:xfrm>
          <a:prstGeom prst="rect">
            <a:avLst/>
          </a:prstGeom>
          <a:noFill/>
        </p:spPr>
        <p:txBody>
          <a:bodyPr wrap="none" lIns="0" tIns="0" rIns="0" bIns="0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9pPr>
          </a:lstStyle>
          <a:p>
            <a:pPr eaLnBrk="1" hangingPunct="1">
              <a:defRPr/>
            </a:pPr>
            <a:r>
              <a:rPr lang="en-US" altLang="de-DE" sz="1600" b="1" smtClean="0">
                <a:solidFill>
                  <a:srgbClr val="005CB9"/>
                </a:solidFill>
                <a:latin typeface="GE Inspira Pitch" pitchFamily="38" charset="0"/>
              </a:rPr>
              <a:t>Imagination at work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60" y="3482975"/>
            <a:ext cx="8318500" cy="1470025"/>
          </a:xfrm>
        </p:spPr>
        <p:txBody>
          <a:bodyPr/>
          <a:lstStyle>
            <a:lvl1pPr>
              <a:lnSpc>
                <a:spcPct val="90000"/>
              </a:lnSpc>
              <a:defRPr sz="4800"/>
            </a:lvl1pPr>
          </a:lstStyle>
          <a:p>
            <a:r>
              <a:rPr lang="de-AT" smtClean="0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4048" y="5001768"/>
            <a:ext cx="6316112" cy="762000"/>
          </a:xfrm>
        </p:spPr>
        <p:txBody>
          <a:bodyPr/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2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smtClean="0"/>
              <a:t>Master-Untertitelformat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49234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3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5"/>
          <p:cNvSpPr txBox="1"/>
          <p:nvPr userDrawn="1"/>
        </p:nvSpPr>
        <p:spPr>
          <a:xfrm>
            <a:off x="396875" y="6175375"/>
            <a:ext cx="2070100" cy="338138"/>
          </a:xfrm>
          <a:prstGeom prst="rect">
            <a:avLst/>
          </a:prstGeom>
          <a:noFill/>
        </p:spPr>
        <p:txBody>
          <a:bodyPr wrap="none" lIns="0" tIns="0" rIns="0" bIns="0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9pPr>
          </a:lstStyle>
          <a:p>
            <a:pPr eaLnBrk="1" hangingPunct="1">
              <a:defRPr/>
            </a:pPr>
            <a:r>
              <a:rPr lang="en-US" altLang="de-DE" sz="1600" b="1" smtClean="0">
                <a:solidFill>
                  <a:srgbClr val="005CB9"/>
                </a:solidFill>
                <a:latin typeface="GE Inspira Pitch" pitchFamily="38" charset="0"/>
              </a:rPr>
              <a:t>Imagination at work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60" y="3482975"/>
            <a:ext cx="8318500" cy="1470025"/>
          </a:xfrm>
        </p:spPr>
        <p:txBody>
          <a:bodyPr/>
          <a:lstStyle>
            <a:lvl1pPr>
              <a:lnSpc>
                <a:spcPct val="90000"/>
              </a:lnSpc>
              <a:defRPr sz="4800"/>
            </a:lvl1pPr>
          </a:lstStyle>
          <a:p>
            <a:r>
              <a:rPr lang="de-AT" smtClean="0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4048" y="5001768"/>
            <a:ext cx="6316112" cy="762000"/>
          </a:xfrm>
        </p:spPr>
        <p:txBody>
          <a:bodyPr/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2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smtClean="0"/>
              <a:t>Master-Untertitelformat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64027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4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5"/>
          <p:cNvSpPr txBox="1"/>
          <p:nvPr userDrawn="1"/>
        </p:nvSpPr>
        <p:spPr>
          <a:xfrm>
            <a:off x="396875" y="6175375"/>
            <a:ext cx="2070100" cy="338138"/>
          </a:xfrm>
          <a:prstGeom prst="rect">
            <a:avLst/>
          </a:prstGeom>
          <a:noFill/>
        </p:spPr>
        <p:txBody>
          <a:bodyPr wrap="none" lIns="0" tIns="0" rIns="0" bIns="0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9pPr>
          </a:lstStyle>
          <a:p>
            <a:pPr eaLnBrk="1" hangingPunct="1">
              <a:defRPr/>
            </a:pPr>
            <a:r>
              <a:rPr lang="en-US" altLang="de-DE" sz="1600" b="1" smtClean="0">
                <a:solidFill>
                  <a:srgbClr val="005CB9"/>
                </a:solidFill>
                <a:latin typeface="GE Inspira Pitch" pitchFamily="38" charset="0"/>
              </a:rPr>
              <a:t>Imagination at work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60" y="3482975"/>
            <a:ext cx="8318500" cy="1470025"/>
          </a:xfrm>
        </p:spPr>
        <p:txBody>
          <a:bodyPr/>
          <a:lstStyle>
            <a:lvl1pPr>
              <a:lnSpc>
                <a:spcPct val="90000"/>
              </a:lnSpc>
              <a:defRPr sz="4800"/>
            </a:lvl1pPr>
          </a:lstStyle>
          <a:p>
            <a:r>
              <a:rPr lang="de-AT" smtClean="0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4048" y="5001768"/>
            <a:ext cx="6316112" cy="762000"/>
          </a:xfrm>
        </p:spPr>
        <p:txBody>
          <a:bodyPr/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2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smtClean="0"/>
              <a:t>Master-Untertitelformat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08877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5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813" y="0"/>
            <a:ext cx="3771900" cy="425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5"/>
          <p:cNvSpPr txBox="1"/>
          <p:nvPr userDrawn="1"/>
        </p:nvSpPr>
        <p:spPr>
          <a:xfrm>
            <a:off x="396875" y="6175375"/>
            <a:ext cx="2070100" cy="338138"/>
          </a:xfrm>
          <a:prstGeom prst="rect">
            <a:avLst/>
          </a:prstGeom>
          <a:noFill/>
        </p:spPr>
        <p:txBody>
          <a:bodyPr wrap="none" lIns="0" tIns="0" rIns="0" bIns="0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9pPr>
          </a:lstStyle>
          <a:p>
            <a:pPr eaLnBrk="1" hangingPunct="1">
              <a:defRPr/>
            </a:pPr>
            <a:r>
              <a:rPr lang="en-US" altLang="de-DE" sz="1600" b="1" smtClean="0">
                <a:solidFill>
                  <a:srgbClr val="005CB9"/>
                </a:solidFill>
                <a:latin typeface="GE Inspira Pitch" pitchFamily="38" charset="0"/>
              </a:rPr>
              <a:t>Imagination at work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60" y="3482975"/>
            <a:ext cx="5811520" cy="1470025"/>
          </a:xfrm>
        </p:spPr>
        <p:txBody>
          <a:bodyPr/>
          <a:lstStyle>
            <a:lvl1pPr>
              <a:lnSpc>
                <a:spcPct val="90000"/>
              </a:lnSpc>
              <a:defRPr sz="4800"/>
            </a:lvl1pPr>
          </a:lstStyle>
          <a:p>
            <a:r>
              <a:rPr lang="de-AT" smtClean="0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4048" y="5001768"/>
            <a:ext cx="6316112" cy="762000"/>
          </a:xfrm>
        </p:spPr>
        <p:txBody>
          <a:bodyPr/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2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smtClean="0"/>
              <a:t>Master-Untertitelformat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71203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048" y="1627632"/>
            <a:ext cx="8347202" cy="43468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456613" y="6343650"/>
            <a:ext cx="274637" cy="1349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GE Inspira Pitch" pitchFamily="38" charset="0"/>
                <a:ea typeface="ＭＳ Ｐゴシック" pitchFamily="38" charset="-128"/>
              </a:defRPr>
            </a:lvl1pPr>
          </a:lstStyle>
          <a:p>
            <a:pPr>
              <a:defRPr/>
            </a:pPr>
            <a:fld id="{08959F1E-819B-408B-8E8A-F6339136BCCB}" type="slidenum">
              <a:rPr lang="en-US" altLang="de-DE">
                <a:solidFill>
                  <a:srgbClr val="575757"/>
                </a:solidFill>
              </a:rPr>
              <a:pPr>
                <a:defRPr/>
              </a:pPr>
              <a:t>‹#›</a:t>
            </a:fld>
            <a:endParaRPr lang="en-US" altLang="de-DE">
              <a:solidFill>
                <a:srgbClr val="5757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532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813" y="0"/>
            <a:ext cx="3771900" cy="425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5"/>
          <p:cNvSpPr txBox="1"/>
          <p:nvPr userDrawn="1"/>
        </p:nvSpPr>
        <p:spPr>
          <a:xfrm>
            <a:off x="396875" y="6175375"/>
            <a:ext cx="2070100" cy="338138"/>
          </a:xfrm>
          <a:prstGeom prst="rect">
            <a:avLst/>
          </a:prstGeom>
          <a:noFill/>
        </p:spPr>
        <p:txBody>
          <a:bodyPr wrap="none" lIns="0" tIns="0" rIns="0" bIns="0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9pPr>
          </a:lstStyle>
          <a:p>
            <a:pPr eaLnBrk="1" hangingPunct="1">
              <a:defRPr/>
            </a:pPr>
            <a:r>
              <a:rPr lang="en-US" altLang="de-DE" sz="1600" b="1" smtClean="0">
                <a:solidFill>
                  <a:schemeClr val="tx2"/>
                </a:solidFill>
                <a:latin typeface="GE Inspira Pitch" pitchFamily="38" charset="0"/>
                <a:cs typeface="+mn-cs"/>
              </a:rPr>
              <a:t>Imagination at work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60" y="3482975"/>
            <a:ext cx="5811520" cy="1470025"/>
          </a:xfrm>
        </p:spPr>
        <p:txBody>
          <a:bodyPr/>
          <a:lstStyle>
            <a:lvl1pPr>
              <a:lnSpc>
                <a:spcPct val="90000"/>
              </a:lnSpc>
              <a:defRPr sz="4800"/>
            </a:lvl1pPr>
          </a:lstStyle>
          <a:p>
            <a:r>
              <a:rPr lang="de-AT" smtClean="0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4048" y="5001768"/>
            <a:ext cx="6316112" cy="762000"/>
          </a:xfrm>
        </p:spPr>
        <p:txBody>
          <a:bodyPr/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2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smtClean="0"/>
              <a:t>Master-Untertitelformat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72675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orytelling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094" y="551747"/>
            <a:ext cx="8352156" cy="102100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094" y="2395728"/>
            <a:ext cx="8347202" cy="3654997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  <a:lvl2pPr marL="284163" indent="-263525">
              <a:defRPr sz="28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456613" y="6343650"/>
            <a:ext cx="274637" cy="1349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GE Inspira Pitch" pitchFamily="38" charset="0"/>
                <a:ea typeface="ＭＳ Ｐゴシック" pitchFamily="38" charset="-128"/>
              </a:defRPr>
            </a:lvl1pPr>
          </a:lstStyle>
          <a:p>
            <a:pPr>
              <a:defRPr/>
            </a:pPr>
            <a:fld id="{BA93F03C-B10D-4A87-972C-47A8DD03DBD9}" type="slidenum">
              <a:rPr lang="en-US" altLang="de-DE">
                <a:solidFill>
                  <a:srgbClr val="575757"/>
                </a:solidFill>
              </a:rPr>
              <a:pPr>
                <a:defRPr/>
              </a:pPr>
              <a:t>‹#›</a:t>
            </a:fld>
            <a:endParaRPr lang="en-US" altLang="de-DE">
              <a:solidFill>
                <a:srgbClr val="5757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37504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048" y="1627632"/>
            <a:ext cx="8347202" cy="43468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456613" y="6343650"/>
            <a:ext cx="274637" cy="1349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GE Inspira Pitch" pitchFamily="38" charset="0"/>
                <a:ea typeface="ＭＳ Ｐゴシック" pitchFamily="38" charset="-128"/>
              </a:defRPr>
            </a:lvl1pPr>
          </a:lstStyle>
          <a:p>
            <a:pPr>
              <a:defRPr/>
            </a:pPr>
            <a:fld id="{5E46108C-0BB6-4011-8182-591E554ECA96}" type="slidenum">
              <a:rPr lang="en-US" altLang="de-DE">
                <a:solidFill>
                  <a:srgbClr val="575757"/>
                </a:solidFill>
              </a:rPr>
              <a:pPr>
                <a:defRPr/>
              </a:pPr>
              <a:t>‹#›</a:t>
            </a:fld>
            <a:endParaRPr lang="en-US" altLang="de-DE">
              <a:solidFill>
                <a:srgbClr val="5757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31292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ig Titl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614" y="534983"/>
            <a:ext cx="8312573" cy="1582488"/>
          </a:xfrm>
        </p:spPr>
        <p:txBody>
          <a:bodyPr/>
          <a:lstStyle>
            <a:lvl1pPr>
              <a:lnSpc>
                <a:spcPct val="85000"/>
              </a:lnSpc>
              <a:defRPr sz="6000"/>
            </a:lvl1pPr>
          </a:lstStyle>
          <a:p>
            <a:r>
              <a:rPr lang="de-AT" smtClean="0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048" y="2438400"/>
            <a:ext cx="8347202" cy="358749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4pPr>
              <a:defRPr sz="1600"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456613" y="6343650"/>
            <a:ext cx="274637" cy="1349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GE Inspira Pitch" pitchFamily="38" charset="0"/>
                <a:ea typeface="ＭＳ Ｐゴシック" pitchFamily="38" charset="-128"/>
              </a:defRPr>
            </a:lvl1pPr>
          </a:lstStyle>
          <a:p>
            <a:pPr>
              <a:defRPr/>
            </a:pPr>
            <a:fld id="{DA7BF56A-D8FD-481D-9C31-8C6B9C477C7F}" type="slidenum">
              <a:rPr lang="en-US" altLang="de-DE">
                <a:solidFill>
                  <a:srgbClr val="575757"/>
                </a:solidFill>
              </a:rPr>
              <a:pPr>
                <a:defRPr/>
              </a:pPr>
              <a:t>‹#›</a:t>
            </a:fld>
            <a:endParaRPr lang="en-US" altLang="de-DE">
              <a:solidFill>
                <a:srgbClr val="5757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99992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Text He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668" y="1657668"/>
            <a:ext cx="8347202" cy="4324350"/>
          </a:xfrm>
        </p:spPr>
        <p:txBody>
          <a:bodyPr rtlCol="0">
            <a:noAutofit/>
          </a:bodyPr>
          <a:lstStyle>
            <a:lvl1pPr>
              <a:spcAft>
                <a:spcPts val="0"/>
              </a:spcAft>
              <a:defRPr lang="en-US" sz="2000" dirty="0" smtClean="0"/>
            </a:lvl1pPr>
            <a:lvl2pPr marL="193675" indent="-182563">
              <a:defRPr lang="en-US" dirty="0" smtClean="0"/>
            </a:lvl2pPr>
            <a:lvl3pPr marL="400050" indent="-195263">
              <a:defRPr lang="en-US" sz="1800" dirty="0" smtClean="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456613" y="6343650"/>
            <a:ext cx="274637" cy="1349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GE Inspira Pitch" pitchFamily="38" charset="0"/>
                <a:ea typeface="ＭＳ Ｐゴシック" pitchFamily="38" charset="-128"/>
              </a:defRPr>
            </a:lvl1pPr>
          </a:lstStyle>
          <a:p>
            <a:pPr>
              <a:defRPr/>
            </a:pPr>
            <a:fld id="{32AB2FCD-FD6D-4287-A166-2F651F524352}" type="slidenum">
              <a:rPr lang="en-US" altLang="de-DE">
                <a:solidFill>
                  <a:srgbClr val="575757"/>
                </a:solidFill>
              </a:rPr>
              <a:pPr>
                <a:defRPr/>
              </a:pPr>
              <a:t>‹#›</a:t>
            </a:fld>
            <a:endParaRPr lang="en-US" altLang="de-DE">
              <a:solidFill>
                <a:srgbClr val="5757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09328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Text Heavy 1-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094" y="552450"/>
            <a:ext cx="8352156" cy="52775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668" y="1080008"/>
            <a:ext cx="8347202" cy="4585145"/>
          </a:xfrm>
        </p:spPr>
        <p:txBody>
          <a:bodyPr rtlCol="0">
            <a:noAutofit/>
          </a:bodyPr>
          <a:lstStyle>
            <a:lvl1pPr>
              <a:spcAft>
                <a:spcPts val="0"/>
              </a:spcAft>
              <a:defRPr lang="en-US" sz="2000" dirty="0" smtClean="0"/>
            </a:lvl1pPr>
            <a:lvl2pPr marL="193675" indent="-182563">
              <a:defRPr lang="en-US" dirty="0" smtClean="0"/>
            </a:lvl2pPr>
            <a:lvl3pPr marL="400050" indent="-195263">
              <a:defRPr lang="en-US" sz="1800" dirty="0" smtClean="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456613" y="6343650"/>
            <a:ext cx="274637" cy="1349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GE Inspira Pitch" pitchFamily="38" charset="0"/>
                <a:ea typeface="ＭＳ Ｐゴシック" pitchFamily="38" charset="-128"/>
              </a:defRPr>
            </a:lvl1pPr>
          </a:lstStyle>
          <a:p>
            <a:pPr>
              <a:defRPr/>
            </a:pPr>
            <a:fld id="{8FCFCED4-9596-4026-BD0B-35E094F3CA37}" type="slidenum">
              <a:rPr lang="en-US" altLang="de-DE">
                <a:solidFill>
                  <a:srgbClr val="575757"/>
                </a:solidFill>
              </a:rPr>
              <a:pPr>
                <a:defRPr/>
              </a:pPr>
              <a:t>‹#›</a:t>
            </a:fld>
            <a:endParaRPr lang="en-US" altLang="de-DE">
              <a:solidFill>
                <a:srgbClr val="5757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05712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1795" y="1656685"/>
            <a:ext cx="3896043" cy="4396453"/>
          </a:xfrm>
        </p:spPr>
        <p:txBody>
          <a:bodyPr rtlCol="0">
            <a:noAutofit/>
          </a:bodyPr>
          <a:lstStyle>
            <a:lvl1pPr>
              <a:spcBef>
                <a:spcPts val="1000"/>
              </a:spcBef>
              <a:defRPr lang="en-US" sz="2000" dirty="0" smtClean="0"/>
            </a:lvl1pPr>
            <a:lvl2pPr>
              <a:spcBef>
                <a:spcPts val="800"/>
              </a:spcBef>
              <a:defRPr lang="en-US" sz="1800" dirty="0" smtClean="0"/>
            </a:lvl2pPr>
            <a:lvl3pPr>
              <a:spcBef>
                <a:spcPts val="600"/>
              </a:spcBef>
              <a:defRPr lang="en-US" sz="1600" dirty="0" smtClean="0"/>
            </a:lvl3pPr>
            <a:lvl4pPr>
              <a:spcBef>
                <a:spcPts val="400"/>
              </a:spcBef>
              <a:defRPr lang="en-US" sz="1400" dirty="0" smtClean="0"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1080" y="1656685"/>
            <a:ext cx="3900170" cy="4396453"/>
          </a:xfrm>
        </p:spPr>
        <p:txBody>
          <a:bodyPr rtlCol="0">
            <a:noAutofit/>
          </a:bodyPr>
          <a:lstStyle>
            <a:lvl1pPr>
              <a:defRPr lang="en-US" sz="2000" dirty="0" smtClean="0"/>
            </a:lvl1pPr>
            <a:lvl2pPr>
              <a:defRPr lang="en-US" sz="1800" dirty="0" smtClean="0"/>
            </a:lvl2pPr>
            <a:lvl3pPr>
              <a:defRPr lang="en-US" sz="1600" dirty="0" smtClean="0"/>
            </a:lvl3pPr>
            <a:lvl4pPr>
              <a:defRPr lang="en-US" sz="1400" dirty="0" smtClean="0"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456613" y="6343650"/>
            <a:ext cx="274637" cy="1349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GE Inspira Pitch" pitchFamily="38" charset="0"/>
                <a:ea typeface="ＭＳ Ｐゴシック" pitchFamily="38" charset="-128"/>
              </a:defRPr>
            </a:lvl1pPr>
          </a:lstStyle>
          <a:p>
            <a:pPr>
              <a:defRPr/>
            </a:pPr>
            <a:fld id="{E208406D-6C63-46B0-8D83-AEDA511F8A04}" type="slidenum">
              <a:rPr lang="en-US" altLang="de-DE">
                <a:solidFill>
                  <a:srgbClr val="575757"/>
                </a:solidFill>
              </a:rPr>
              <a:pPr>
                <a:defRPr/>
              </a:pPr>
              <a:t>‹#›</a:t>
            </a:fld>
            <a:endParaRPr lang="en-US" altLang="de-DE">
              <a:solidFill>
                <a:srgbClr val="5757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81770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1795" y="1634490"/>
            <a:ext cx="3904488" cy="373062"/>
          </a:xfrm>
        </p:spPr>
        <p:txBody>
          <a:bodyPr rIns="182880"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1795" y="2071639"/>
            <a:ext cx="3904488" cy="3811319"/>
          </a:xfrm>
        </p:spPr>
        <p:txBody>
          <a:bodyPr rtlCol="0">
            <a:noAutofit/>
          </a:bodyPr>
          <a:lstStyle>
            <a:lvl1pPr>
              <a:defRPr lang="en-US" sz="2000" dirty="0" smtClean="0"/>
            </a:lvl1pPr>
            <a:lvl2pPr>
              <a:defRPr lang="en-US" sz="1800" dirty="0" smtClean="0"/>
            </a:lvl2pPr>
            <a:lvl3pPr>
              <a:defRPr lang="en-US" sz="1600" dirty="0" smtClean="0"/>
            </a:lvl3pPr>
            <a:lvl4pPr>
              <a:defRPr lang="en-US" sz="1400" dirty="0" smtClean="0"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31080" y="1634490"/>
            <a:ext cx="3900170" cy="373062"/>
          </a:xfrm>
        </p:spPr>
        <p:txBody>
          <a:bodyPr rIns="182880"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31080" y="2071639"/>
            <a:ext cx="3900170" cy="3811319"/>
          </a:xfrm>
        </p:spPr>
        <p:txBody>
          <a:bodyPr rtlCol="0">
            <a:noAutofit/>
          </a:bodyPr>
          <a:lstStyle>
            <a:lvl1pPr>
              <a:defRPr lang="en-US" sz="2000" dirty="0" smtClean="0"/>
            </a:lvl1pPr>
            <a:lvl2pPr>
              <a:defRPr lang="en-US" sz="1800" dirty="0" smtClean="0"/>
            </a:lvl2pPr>
            <a:lvl3pPr>
              <a:defRPr lang="en-US" sz="1600" dirty="0" smtClean="0"/>
            </a:lvl3pPr>
            <a:lvl4pPr>
              <a:defRPr lang="en-US" sz="1400" dirty="0" smtClean="0"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8456613" y="6343650"/>
            <a:ext cx="274637" cy="1349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GE Inspira Pitch" pitchFamily="38" charset="0"/>
                <a:ea typeface="ＭＳ Ｐゴシック" pitchFamily="38" charset="-128"/>
              </a:defRPr>
            </a:lvl1pPr>
          </a:lstStyle>
          <a:p>
            <a:pPr>
              <a:defRPr/>
            </a:pPr>
            <a:fld id="{9DA10472-74F2-4A66-AB79-A5F4F2DE2EC1}" type="slidenum">
              <a:rPr lang="en-US" altLang="de-DE">
                <a:solidFill>
                  <a:srgbClr val="575757"/>
                </a:solidFill>
              </a:rPr>
              <a:pPr>
                <a:defRPr/>
              </a:pPr>
              <a:t>‹#›</a:t>
            </a:fld>
            <a:endParaRPr lang="en-US" altLang="de-DE">
              <a:solidFill>
                <a:srgbClr val="5757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8090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r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728788"/>
            <a:ext cx="4495800" cy="2084832"/>
          </a:xfrm>
          <a:solidFill>
            <a:schemeClr val="tx2"/>
          </a:solidFill>
        </p:spPr>
        <p:txBody>
          <a:bodyPr lIns="182880" tIns="118872" rIns="182880"/>
          <a:lstStyle>
            <a:lvl1pPr marL="212725" indent="0">
              <a:lnSpc>
                <a:spcPct val="100000"/>
              </a:lnSpc>
              <a:spcBef>
                <a:spcPts val="600"/>
              </a:spcBef>
              <a:spcAft>
                <a:spcPts val="200"/>
              </a:spcAft>
              <a:defRPr lang="en-US" sz="2000" dirty="0" smtClean="0">
                <a:solidFill>
                  <a:schemeClr val="bg1"/>
                </a:solidFill>
              </a:defRPr>
            </a:lvl1pPr>
            <a:lvl2pPr marL="381000" indent="-158750">
              <a:lnSpc>
                <a:spcPct val="100000"/>
              </a:lnSpc>
              <a:spcBef>
                <a:spcPts val="1000"/>
              </a:spcBef>
              <a:defRPr lang="en-US" sz="1800" dirty="0" smtClean="0">
                <a:solidFill>
                  <a:schemeClr val="bg1"/>
                </a:solidFill>
              </a:defRPr>
            </a:lvl2pPr>
            <a:lvl3pPr marL="165100" indent="-165100">
              <a:defRPr lang="en-US" sz="1400" dirty="0" smtClean="0"/>
            </a:lvl3pPr>
            <a:lvl4pPr marL="311150" indent="-130175">
              <a:defRPr lang="en-US" sz="1400" dirty="0" smtClean="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3"/>
          </p:nvPr>
        </p:nvSpPr>
        <p:spPr>
          <a:xfrm>
            <a:off x="4644390" y="1728788"/>
            <a:ext cx="4498848" cy="2084832"/>
          </a:xfrm>
          <a:solidFill>
            <a:schemeClr val="tx2"/>
          </a:solidFill>
        </p:spPr>
        <p:txBody>
          <a:bodyPr lIns="182880" tIns="118872" rIns="182880"/>
          <a:lstStyle>
            <a:lvl1pPr marL="212725" indent="0">
              <a:lnSpc>
                <a:spcPct val="100000"/>
              </a:lnSpc>
              <a:spcBef>
                <a:spcPts val="600"/>
              </a:spcBef>
              <a:spcAft>
                <a:spcPts val="200"/>
              </a:spcAft>
              <a:defRPr lang="en-US" sz="2000" dirty="0" smtClean="0">
                <a:solidFill>
                  <a:schemeClr val="bg1"/>
                </a:solidFill>
              </a:defRPr>
            </a:lvl1pPr>
            <a:lvl2pPr marL="381000" indent="-158750">
              <a:lnSpc>
                <a:spcPct val="100000"/>
              </a:lnSpc>
              <a:spcBef>
                <a:spcPts val="1000"/>
              </a:spcBef>
              <a:defRPr lang="en-US" sz="1800" dirty="0" smtClean="0">
                <a:solidFill>
                  <a:schemeClr val="bg1"/>
                </a:solidFill>
              </a:defRPr>
            </a:lvl2pPr>
            <a:lvl3pPr marL="165100" indent="-165100">
              <a:defRPr lang="en-US" sz="1400" dirty="0" smtClean="0"/>
            </a:lvl3pPr>
            <a:lvl4pPr marL="311150" indent="-130175">
              <a:defRPr lang="en-US" sz="1400" dirty="0" smtClean="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0" y="3962196"/>
            <a:ext cx="4495800" cy="2084832"/>
          </a:xfrm>
          <a:solidFill>
            <a:schemeClr val="tx2"/>
          </a:solidFill>
        </p:spPr>
        <p:txBody>
          <a:bodyPr lIns="182880" tIns="118872" rIns="182880"/>
          <a:lstStyle>
            <a:lvl1pPr marL="212725" indent="0">
              <a:lnSpc>
                <a:spcPct val="100000"/>
              </a:lnSpc>
              <a:spcBef>
                <a:spcPts val="600"/>
              </a:spcBef>
              <a:spcAft>
                <a:spcPts val="200"/>
              </a:spcAft>
              <a:defRPr lang="en-US" sz="2000" dirty="0" smtClean="0">
                <a:solidFill>
                  <a:schemeClr val="bg1"/>
                </a:solidFill>
              </a:defRPr>
            </a:lvl1pPr>
            <a:lvl2pPr marL="381000" indent="-158750">
              <a:lnSpc>
                <a:spcPct val="100000"/>
              </a:lnSpc>
              <a:spcBef>
                <a:spcPts val="1000"/>
              </a:spcBef>
              <a:defRPr lang="en-US" sz="1800" dirty="0" smtClean="0">
                <a:solidFill>
                  <a:schemeClr val="bg1"/>
                </a:solidFill>
              </a:defRPr>
            </a:lvl2pPr>
            <a:lvl3pPr marL="165100" indent="-165100">
              <a:defRPr lang="en-US" sz="1400" dirty="0" smtClean="0"/>
            </a:lvl3pPr>
            <a:lvl4pPr marL="311150" indent="-130175">
              <a:defRPr lang="en-US" sz="1400" dirty="0" smtClean="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half" idx="15"/>
          </p:nvPr>
        </p:nvSpPr>
        <p:spPr>
          <a:xfrm>
            <a:off x="4644390" y="3962196"/>
            <a:ext cx="4498848" cy="2084832"/>
          </a:xfrm>
          <a:solidFill>
            <a:schemeClr val="tx2"/>
          </a:solidFill>
        </p:spPr>
        <p:txBody>
          <a:bodyPr lIns="182880" tIns="118872" rIns="182880"/>
          <a:lstStyle>
            <a:lvl1pPr marL="212725" indent="0">
              <a:lnSpc>
                <a:spcPct val="100000"/>
              </a:lnSpc>
              <a:spcBef>
                <a:spcPts val="600"/>
              </a:spcBef>
              <a:spcAft>
                <a:spcPts val="200"/>
              </a:spcAft>
              <a:defRPr lang="en-US" sz="2000" dirty="0" smtClean="0">
                <a:solidFill>
                  <a:schemeClr val="bg1"/>
                </a:solidFill>
              </a:defRPr>
            </a:lvl1pPr>
            <a:lvl2pPr marL="381000" indent="-158750">
              <a:lnSpc>
                <a:spcPct val="100000"/>
              </a:lnSpc>
              <a:spcBef>
                <a:spcPts val="1000"/>
              </a:spcBef>
              <a:defRPr lang="en-US" sz="1800" dirty="0" smtClean="0">
                <a:solidFill>
                  <a:schemeClr val="bg1"/>
                </a:solidFill>
              </a:defRPr>
            </a:lvl2pPr>
            <a:lvl3pPr marL="165100" indent="-165100">
              <a:defRPr lang="en-US" sz="1400" dirty="0" smtClean="0"/>
            </a:lvl3pPr>
            <a:lvl4pPr marL="311150" indent="-130175">
              <a:defRPr lang="en-US" sz="1400" dirty="0" smtClean="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8456613" y="6343650"/>
            <a:ext cx="274637" cy="1349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GE Inspira Pitch" pitchFamily="38" charset="0"/>
                <a:ea typeface="ＭＳ Ｐゴシック" pitchFamily="38" charset="-128"/>
              </a:defRPr>
            </a:lvl1pPr>
          </a:lstStyle>
          <a:p>
            <a:pPr>
              <a:defRPr/>
            </a:pPr>
            <a:fld id="{E576116D-7813-47E4-ADEA-2F63DF26721D}" type="slidenum">
              <a:rPr lang="en-US" altLang="de-DE">
                <a:solidFill>
                  <a:srgbClr val="575757"/>
                </a:solidFill>
              </a:rPr>
              <a:pPr>
                <a:defRPr/>
              </a:pPr>
              <a:t>‹#›</a:t>
            </a:fld>
            <a:endParaRPr lang="en-US" altLang="de-DE">
              <a:solidFill>
                <a:srgbClr val="5757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63848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Quadr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1" y="1728788"/>
            <a:ext cx="1965960" cy="4324350"/>
          </a:xfrm>
          <a:solidFill>
            <a:schemeClr val="tx2"/>
          </a:solidFill>
        </p:spPr>
        <p:txBody>
          <a:bodyPr lIns="182880" tIns="137160" rIns="182880"/>
          <a:lstStyle>
            <a:lvl1pPr marL="1588" indent="0">
              <a:lnSpc>
                <a:spcPct val="100000"/>
              </a:lnSpc>
              <a:spcBef>
                <a:spcPts val="600"/>
              </a:spcBef>
              <a:spcAft>
                <a:spcPts val="200"/>
              </a:spcAft>
              <a:defRPr lang="en-US" sz="2000" dirty="0" smtClean="0">
                <a:solidFill>
                  <a:schemeClr val="bg1"/>
                </a:solidFill>
              </a:defRPr>
            </a:lvl1pPr>
            <a:lvl2pPr marL="1588" indent="0">
              <a:lnSpc>
                <a:spcPct val="100000"/>
              </a:lnSpc>
              <a:spcBef>
                <a:spcPts val="1000"/>
              </a:spcBef>
              <a:buNone/>
              <a:defRPr lang="en-US" sz="1600" dirty="0" smtClean="0">
                <a:solidFill>
                  <a:schemeClr val="bg1"/>
                </a:solidFill>
              </a:defRPr>
            </a:lvl2pPr>
            <a:lvl3pPr marL="165100" indent="-165100">
              <a:defRPr lang="en-US" sz="1400" dirty="0" smtClean="0"/>
            </a:lvl3pPr>
            <a:lvl4pPr marL="311150" indent="-130175">
              <a:defRPr lang="en-US" sz="1400" dirty="0" smtClean="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3"/>
          </p:nvPr>
        </p:nvSpPr>
        <p:spPr>
          <a:xfrm>
            <a:off x="2529840" y="1728788"/>
            <a:ext cx="1965960" cy="4324350"/>
          </a:xfrm>
          <a:solidFill>
            <a:schemeClr val="tx2"/>
          </a:solidFill>
        </p:spPr>
        <p:txBody>
          <a:bodyPr lIns="182880" tIns="137160" rIns="182880"/>
          <a:lstStyle>
            <a:lvl1pPr marL="1588" indent="0">
              <a:lnSpc>
                <a:spcPct val="100000"/>
              </a:lnSpc>
              <a:spcBef>
                <a:spcPts val="600"/>
              </a:spcBef>
              <a:spcAft>
                <a:spcPts val="200"/>
              </a:spcAft>
              <a:defRPr lang="en-US" sz="2000" dirty="0" smtClean="0">
                <a:solidFill>
                  <a:schemeClr val="bg1"/>
                </a:solidFill>
              </a:defRPr>
            </a:lvl1pPr>
            <a:lvl2pPr marL="1588" indent="0">
              <a:lnSpc>
                <a:spcPct val="100000"/>
              </a:lnSpc>
              <a:spcBef>
                <a:spcPts val="1000"/>
              </a:spcBef>
              <a:buNone/>
              <a:defRPr lang="en-US" sz="1600" dirty="0" smtClean="0">
                <a:solidFill>
                  <a:schemeClr val="bg1"/>
                </a:solidFill>
              </a:defRPr>
            </a:lvl2pPr>
            <a:lvl3pPr marL="165100" indent="-165100">
              <a:defRPr lang="en-US" sz="1400" dirty="0" smtClean="0"/>
            </a:lvl3pPr>
            <a:lvl4pPr marL="311150" indent="-130175">
              <a:defRPr lang="en-US" sz="1400" dirty="0" smtClean="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sz="half" idx="14"/>
          </p:nvPr>
        </p:nvSpPr>
        <p:spPr>
          <a:xfrm>
            <a:off x="4644390" y="1728788"/>
            <a:ext cx="1965960" cy="4324350"/>
          </a:xfrm>
          <a:solidFill>
            <a:schemeClr val="tx2"/>
          </a:solidFill>
        </p:spPr>
        <p:txBody>
          <a:bodyPr lIns="182880" tIns="137160" rIns="182880"/>
          <a:lstStyle>
            <a:lvl1pPr marL="1588" indent="0">
              <a:lnSpc>
                <a:spcPct val="100000"/>
              </a:lnSpc>
              <a:spcBef>
                <a:spcPts val="600"/>
              </a:spcBef>
              <a:spcAft>
                <a:spcPts val="200"/>
              </a:spcAft>
              <a:defRPr lang="en-US" sz="2000" dirty="0" smtClean="0">
                <a:solidFill>
                  <a:schemeClr val="bg1"/>
                </a:solidFill>
              </a:defRPr>
            </a:lvl1pPr>
            <a:lvl2pPr marL="1588" indent="0">
              <a:lnSpc>
                <a:spcPct val="100000"/>
              </a:lnSpc>
              <a:spcBef>
                <a:spcPts val="1000"/>
              </a:spcBef>
              <a:buNone/>
              <a:defRPr lang="en-US" sz="1600" dirty="0" smtClean="0">
                <a:solidFill>
                  <a:schemeClr val="bg1"/>
                </a:solidFill>
              </a:defRPr>
            </a:lvl2pPr>
            <a:lvl3pPr marL="165100" indent="-165100">
              <a:defRPr lang="en-US" sz="1400" dirty="0" smtClean="0"/>
            </a:lvl3pPr>
            <a:lvl4pPr marL="311150" indent="-130175">
              <a:defRPr lang="en-US" sz="1400" dirty="0" smtClean="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sz="half" idx="15"/>
          </p:nvPr>
        </p:nvSpPr>
        <p:spPr>
          <a:xfrm>
            <a:off x="6758940" y="1728788"/>
            <a:ext cx="1965960" cy="4324350"/>
          </a:xfrm>
          <a:solidFill>
            <a:schemeClr val="tx2"/>
          </a:solidFill>
        </p:spPr>
        <p:txBody>
          <a:bodyPr lIns="182880" tIns="137160" rIns="182880"/>
          <a:lstStyle>
            <a:lvl1pPr marL="1588" indent="0">
              <a:lnSpc>
                <a:spcPct val="100000"/>
              </a:lnSpc>
              <a:spcBef>
                <a:spcPts val="600"/>
              </a:spcBef>
              <a:spcAft>
                <a:spcPts val="200"/>
              </a:spcAft>
              <a:defRPr lang="en-US" sz="2000" dirty="0" smtClean="0">
                <a:solidFill>
                  <a:schemeClr val="bg1"/>
                </a:solidFill>
              </a:defRPr>
            </a:lvl1pPr>
            <a:lvl2pPr marL="1588" indent="0">
              <a:lnSpc>
                <a:spcPct val="100000"/>
              </a:lnSpc>
              <a:spcBef>
                <a:spcPts val="1000"/>
              </a:spcBef>
              <a:buNone/>
              <a:defRPr lang="en-US" sz="1600" dirty="0" smtClean="0">
                <a:solidFill>
                  <a:schemeClr val="bg1"/>
                </a:solidFill>
              </a:defRPr>
            </a:lvl2pPr>
            <a:lvl3pPr marL="165100" indent="-165100">
              <a:defRPr lang="en-US" sz="1400" dirty="0" smtClean="0"/>
            </a:lvl3pPr>
            <a:lvl4pPr marL="311150" indent="-130175">
              <a:defRPr lang="en-US" sz="1400" dirty="0" smtClean="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8456613" y="6343650"/>
            <a:ext cx="274637" cy="1349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GE Inspira Pitch" pitchFamily="38" charset="0"/>
                <a:ea typeface="ＭＳ Ｐゴシック" pitchFamily="38" charset="-128"/>
              </a:defRPr>
            </a:lvl1pPr>
          </a:lstStyle>
          <a:p>
            <a:pPr>
              <a:defRPr/>
            </a:pPr>
            <a:fld id="{C63F0F4E-32FC-439B-888E-494795DA249F}" type="slidenum">
              <a:rPr lang="en-US" altLang="de-DE">
                <a:solidFill>
                  <a:srgbClr val="575757"/>
                </a:solidFill>
              </a:rPr>
              <a:pPr>
                <a:defRPr/>
              </a:pPr>
              <a:t>‹#›</a:t>
            </a:fld>
            <a:endParaRPr lang="en-US" altLang="de-DE">
              <a:solidFill>
                <a:srgbClr val="5757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35879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ra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727805"/>
            <a:ext cx="4498848" cy="411480"/>
          </a:xfrm>
          <a:solidFill>
            <a:schemeClr val="bg2"/>
          </a:solidFill>
        </p:spPr>
        <p:txBody>
          <a:bodyPr rIns="182880" bIns="27432" anchor="ctr"/>
          <a:lstStyle>
            <a:lvl1pPr marL="398463" indent="0">
              <a:spcBef>
                <a:spcPts val="0"/>
              </a:spcBef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7510" y="2263518"/>
            <a:ext cx="3890328" cy="1525992"/>
          </a:xfrm>
        </p:spPr>
        <p:txBody>
          <a:bodyPr rIns="182880" rtlCol="0">
            <a:noAutofit/>
          </a:bodyPr>
          <a:lstStyle>
            <a:lvl1pPr>
              <a:lnSpc>
                <a:spcPct val="110000"/>
              </a:lnSpc>
              <a:spcBef>
                <a:spcPts val="400"/>
              </a:spcBef>
              <a:defRPr lang="en-US" sz="1800" dirty="0" smtClean="0"/>
            </a:lvl1pPr>
            <a:lvl2pPr>
              <a:defRPr lang="en-US" sz="2150" dirty="0" smtClean="0"/>
            </a:lvl2pPr>
            <a:lvl3pPr>
              <a:defRPr lang="en-US" sz="1400" dirty="0" smtClean="0"/>
            </a:lvl3pPr>
            <a:lvl4pPr>
              <a:defRPr lang="en-US" sz="1400" dirty="0" smtClean="0"/>
            </a:lvl4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390" y="1727805"/>
            <a:ext cx="4498848" cy="411480"/>
          </a:xfrm>
          <a:solidFill>
            <a:schemeClr val="bg2"/>
          </a:solidFill>
        </p:spPr>
        <p:txBody>
          <a:bodyPr rIns="182880" bIns="27432" anchor="ctr"/>
          <a:lstStyle>
            <a:lvl1pPr marL="182563" indent="0">
              <a:spcBef>
                <a:spcPts val="0"/>
              </a:spcBef>
              <a:buNone/>
              <a:tabLst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6538" y="2263518"/>
            <a:ext cx="3895344" cy="1525992"/>
          </a:xfrm>
        </p:spPr>
        <p:txBody>
          <a:bodyPr rIns="182880" rtlCol="0">
            <a:noAutofit/>
          </a:bodyPr>
          <a:lstStyle>
            <a:lvl1pPr marL="0" indent="0">
              <a:lnSpc>
                <a:spcPct val="110000"/>
              </a:lnSpc>
              <a:spcBef>
                <a:spcPts val="400"/>
              </a:spcBef>
              <a:defRPr lang="en-US" sz="1800" dirty="0" smtClean="0"/>
            </a:lvl1pPr>
            <a:lvl2pPr>
              <a:defRPr lang="en-US" sz="2150" dirty="0" smtClean="0"/>
            </a:lvl2pPr>
            <a:lvl3pPr>
              <a:defRPr lang="en-US" sz="1400" dirty="0" smtClean="0"/>
            </a:lvl3pPr>
            <a:lvl4pPr>
              <a:defRPr lang="en-US" sz="1400" dirty="0" smtClean="0"/>
            </a:lvl4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0" y="3991433"/>
            <a:ext cx="4498848" cy="411480"/>
          </a:xfrm>
          <a:solidFill>
            <a:schemeClr val="bg2"/>
          </a:solidFill>
        </p:spPr>
        <p:txBody>
          <a:bodyPr rIns="182880" bIns="27432" anchor="ctr"/>
          <a:lstStyle>
            <a:lvl1pPr marL="400050" indent="0">
              <a:spcBef>
                <a:spcPts val="0"/>
              </a:spcBef>
              <a:buNone/>
              <a:tabLst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Content Placeholder 5"/>
          <p:cNvSpPr>
            <a:spLocks noGrp="1"/>
          </p:cNvSpPr>
          <p:nvPr>
            <p:ph sz="quarter" idx="15"/>
          </p:nvPr>
        </p:nvSpPr>
        <p:spPr>
          <a:xfrm>
            <a:off x="397511" y="4527146"/>
            <a:ext cx="3890328" cy="1525992"/>
          </a:xfrm>
        </p:spPr>
        <p:txBody>
          <a:bodyPr rIns="182880" rtlCol="0">
            <a:noAutofit/>
          </a:bodyPr>
          <a:lstStyle>
            <a:lvl1pPr marL="0" indent="0">
              <a:lnSpc>
                <a:spcPct val="110000"/>
              </a:lnSpc>
              <a:spcBef>
                <a:spcPts val="400"/>
              </a:spcBef>
              <a:defRPr lang="en-US" sz="1800" dirty="0" smtClean="0"/>
            </a:lvl1pPr>
            <a:lvl2pPr>
              <a:defRPr lang="en-US" sz="2150" dirty="0" smtClean="0"/>
            </a:lvl2pPr>
            <a:lvl3pPr>
              <a:defRPr lang="en-US" sz="1400" dirty="0" smtClean="0"/>
            </a:lvl3pPr>
            <a:lvl4pPr>
              <a:defRPr lang="en-US" sz="1400" dirty="0" smtClean="0"/>
            </a:lvl4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4644390" y="3991433"/>
            <a:ext cx="4498848" cy="411480"/>
          </a:xfrm>
          <a:solidFill>
            <a:schemeClr val="bg2"/>
          </a:solidFill>
        </p:spPr>
        <p:txBody>
          <a:bodyPr rIns="182880" bIns="27432" anchor="ctr"/>
          <a:lstStyle>
            <a:lvl1pPr marL="180975" indent="0">
              <a:spcBef>
                <a:spcPts val="0"/>
              </a:spcBef>
              <a:buNone/>
              <a:tabLst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Content Placeholder 5"/>
          <p:cNvSpPr>
            <a:spLocks noGrp="1"/>
          </p:cNvSpPr>
          <p:nvPr>
            <p:ph sz="quarter" idx="17"/>
          </p:nvPr>
        </p:nvSpPr>
        <p:spPr>
          <a:xfrm>
            <a:off x="4826538" y="4527146"/>
            <a:ext cx="3895344" cy="1525992"/>
          </a:xfrm>
        </p:spPr>
        <p:txBody>
          <a:bodyPr rIns="182880" rtlCol="0">
            <a:noAutofit/>
          </a:bodyPr>
          <a:lstStyle>
            <a:lvl1pPr marL="0" indent="0">
              <a:lnSpc>
                <a:spcPct val="110000"/>
              </a:lnSpc>
              <a:spcBef>
                <a:spcPts val="400"/>
              </a:spcBef>
              <a:defRPr lang="en-US" sz="1800" dirty="0" smtClean="0"/>
            </a:lvl1pPr>
            <a:lvl2pPr>
              <a:defRPr lang="en-US" sz="2150" dirty="0" smtClean="0"/>
            </a:lvl2pPr>
            <a:lvl3pPr>
              <a:defRPr lang="en-US" sz="1400" dirty="0" smtClean="0"/>
            </a:lvl3pPr>
            <a:lvl4pPr>
              <a:defRPr lang="en-US" sz="1400" dirty="0" smtClean="0"/>
            </a:lvl4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8"/>
          </p:nvPr>
        </p:nvSpPr>
        <p:spPr>
          <a:xfrm>
            <a:off x="8456613" y="6343650"/>
            <a:ext cx="274637" cy="1349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GE Inspira Pitch" pitchFamily="38" charset="0"/>
                <a:ea typeface="ＭＳ Ｐゴシック" pitchFamily="38" charset="-128"/>
              </a:defRPr>
            </a:lvl1pPr>
          </a:lstStyle>
          <a:p>
            <a:pPr>
              <a:defRPr/>
            </a:pPr>
            <a:fld id="{E2444CC4-BB4D-4A72-B6E1-354372D4931F}" type="slidenum">
              <a:rPr lang="en-US" altLang="de-DE">
                <a:solidFill>
                  <a:srgbClr val="575757"/>
                </a:solidFill>
              </a:rPr>
              <a:pPr>
                <a:defRPr/>
              </a:pPr>
              <a:t>‹#›</a:t>
            </a:fld>
            <a:endParaRPr lang="en-US" altLang="de-DE">
              <a:solidFill>
                <a:srgbClr val="5757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551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048" y="1627632"/>
            <a:ext cx="8347202" cy="43468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101013" y="6429375"/>
            <a:ext cx="749300" cy="3270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600" smtClean="0">
                <a:latin typeface="GE Inspira Pitch" pitchFamily="38" charset="0"/>
                <a:ea typeface="ＭＳ Ｐゴシック" pitchFamily="38" charset="-128"/>
                <a:cs typeface="+mn-cs"/>
              </a:defRPr>
            </a:lvl1pPr>
          </a:lstStyle>
          <a:p>
            <a:pPr>
              <a:defRPr/>
            </a:pPr>
            <a:fld id="{12C77EDE-BCC7-4577-962A-84652796E108}" type="slidenum">
              <a:rPr lang="en-US" altLang="de-DE"/>
              <a:pPr>
                <a:defRPr/>
              </a:pPr>
              <a:t>‹#›</a:t>
            </a:fld>
            <a:endParaRPr lang="en-US" altLang="de-DE" dirty="0"/>
          </a:p>
        </p:txBody>
      </p:sp>
    </p:spTree>
    <p:extLst>
      <p:ext uri="{BB962C8B-B14F-4D97-AF65-F5344CB8AC3E}">
        <p14:creationId xmlns:p14="http://schemas.microsoft.com/office/powerpoint/2010/main" val="292499189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12750" y="1911350"/>
            <a:ext cx="8318500" cy="3803650"/>
          </a:xfrm>
        </p:spPr>
        <p:txBody>
          <a:bodyPr rtlCol="0" anchor="ctr">
            <a:noAutofit/>
          </a:bodyPr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icon to add chart</a:t>
            </a:r>
            <a:endParaRPr lang="en-US" noProof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4"/>
          </p:nvPr>
        </p:nvSpPr>
        <p:spPr>
          <a:xfrm>
            <a:off x="8456613" y="6343650"/>
            <a:ext cx="274637" cy="1349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GE Inspira Pitch" pitchFamily="38" charset="0"/>
                <a:ea typeface="ＭＳ Ｐゴシック" pitchFamily="38" charset="-128"/>
              </a:defRPr>
            </a:lvl1pPr>
          </a:lstStyle>
          <a:p>
            <a:pPr>
              <a:defRPr/>
            </a:pPr>
            <a:fld id="{9D724EF3-1F71-4F84-B6F6-F1CDA441C063}" type="slidenum">
              <a:rPr lang="en-US" altLang="de-DE">
                <a:solidFill>
                  <a:srgbClr val="575757"/>
                </a:solidFill>
              </a:rPr>
              <a:pPr>
                <a:defRPr/>
              </a:pPr>
              <a:t>‹#›</a:t>
            </a:fld>
            <a:endParaRPr lang="en-US" altLang="de-DE">
              <a:solidFill>
                <a:srgbClr val="5757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37649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3"/>
          </p:nvPr>
        </p:nvSpPr>
        <p:spPr>
          <a:xfrm>
            <a:off x="412750" y="1728788"/>
            <a:ext cx="8318500" cy="4324350"/>
          </a:xfrm>
        </p:spPr>
        <p:txBody>
          <a:bodyPr rtlCol="0" anchor="ctr">
            <a:noAutofit/>
          </a:bodyPr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icon to add table</a:t>
            </a:r>
            <a:endParaRPr lang="en-US" noProof="0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4"/>
          </p:nvPr>
        </p:nvSpPr>
        <p:spPr>
          <a:xfrm>
            <a:off x="8456613" y="6343650"/>
            <a:ext cx="274637" cy="1349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GE Inspira Pitch" pitchFamily="38" charset="0"/>
                <a:ea typeface="ＭＳ Ｐゴシック" pitchFamily="38" charset="-128"/>
              </a:defRPr>
            </a:lvl1pPr>
          </a:lstStyle>
          <a:p>
            <a:pPr>
              <a:defRPr/>
            </a:pPr>
            <a:fld id="{010F1A4F-A751-4F83-BC9D-2F0E74C478A8}" type="slidenum">
              <a:rPr lang="en-US" altLang="de-DE">
                <a:solidFill>
                  <a:srgbClr val="575757"/>
                </a:solidFill>
              </a:rPr>
              <a:pPr>
                <a:defRPr/>
              </a:pPr>
              <a:t>‹#›</a:t>
            </a:fld>
            <a:endParaRPr lang="en-US" altLang="de-DE">
              <a:solidFill>
                <a:srgbClr val="5757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76739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456613" y="6343650"/>
            <a:ext cx="274637" cy="1349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GE Inspira Pitch" pitchFamily="38" charset="0"/>
                <a:ea typeface="ＭＳ Ｐゴシック" pitchFamily="38" charset="-128"/>
              </a:defRPr>
            </a:lvl1pPr>
          </a:lstStyle>
          <a:p>
            <a:pPr>
              <a:defRPr/>
            </a:pPr>
            <a:fld id="{9C4E25B6-54C3-4E83-967D-F49716857E68}" type="slidenum">
              <a:rPr lang="en-US" altLang="de-DE">
                <a:solidFill>
                  <a:srgbClr val="575757"/>
                </a:solidFill>
              </a:rPr>
              <a:pPr>
                <a:defRPr/>
              </a:pPr>
              <a:t>‹#›</a:t>
            </a:fld>
            <a:endParaRPr lang="en-US" altLang="de-DE">
              <a:solidFill>
                <a:srgbClr val="5757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25474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456613" y="6343650"/>
            <a:ext cx="274637" cy="1349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GE Inspira Pitch" pitchFamily="38" charset="0"/>
                <a:ea typeface="ＭＳ Ｐゴシック" pitchFamily="38" charset="-128"/>
              </a:defRPr>
            </a:lvl1pPr>
          </a:lstStyle>
          <a:p>
            <a:pPr>
              <a:defRPr/>
            </a:pPr>
            <a:fld id="{814F2519-A799-4260-8298-B11D36655D79}" type="slidenum">
              <a:rPr lang="en-US" altLang="de-DE">
                <a:solidFill>
                  <a:srgbClr val="575757"/>
                </a:solidFill>
              </a:rPr>
              <a:pPr>
                <a:defRPr/>
              </a:pPr>
              <a:t>‹#›</a:t>
            </a:fld>
            <a:endParaRPr lang="en-US" altLang="de-DE">
              <a:solidFill>
                <a:srgbClr val="5757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94533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Text - Ha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1900" y="1655444"/>
            <a:ext cx="3689350" cy="4397693"/>
          </a:xfrm>
        </p:spPr>
        <p:txBody>
          <a:bodyPr rtlCol="0">
            <a:noAutofit/>
          </a:bodyPr>
          <a:lstStyle>
            <a:lvl1pPr>
              <a:defRPr lang="en-US" sz="2000" dirty="0" smtClean="0"/>
            </a:lvl1pPr>
            <a:lvl2pPr>
              <a:defRPr lang="en-US" sz="1800" dirty="0" smtClean="0"/>
            </a:lvl2pPr>
            <a:lvl3pPr>
              <a:defRPr lang="en-US" sz="1600" dirty="0" smtClean="0"/>
            </a:lvl3pPr>
            <a:lvl4pPr>
              <a:defRPr lang="en-US" sz="1400" dirty="0" smtClean="0"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" y="1728788"/>
            <a:ext cx="4514850" cy="4324350"/>
          </a:xfrm>
          <a:solidFill>
            <a:schemeClr val="bg1">
              <a:lumMod val="95000"/>
            </a:schemeClr>
          </a:solidFill>
        </p:spPr>
        <p:txBody>
          <a:bodyPr rtlCol="0" anchor="ctr">
            <a:noAutofit/>
          </a:bodyPr>
          <a:lstStyle>
            <a:lvl1pPr algn="ctr">
              <a:defRPr/>
            </a:lvl1pPr>
          </a:lstStyle>
          <a:p>
            <a:pPr lvl="0"/>
            <a:r>
              <a:rPr lang="de-AT" noProof="0" smtClean="0"/>
              <a:t>Bild durch Klicken auf Symbol hinzufügen</a:t>
            </a:r>
            <a:endParaRPr lang="en-US" noProof="0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4"/>
          </p:nvPr>
        </p:nvSpPr>
        <p:spPr>
          <a:xfrm>
            <a:off x="8456613" y="6343650"/>
            <a:ext cx="274637" cy="1349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GE Inspira Pitch" pitchFamily="38" charset="0"/>
                <a:ea typeface="ＭＳ Ｐゴシック" pitchFamily="38" charset="-128"/>
              </a:defRPr>
            </a:lvl1pPr>
          </a:lstStyle>
          <a:p>
            <a:pPr>
              <a:defRPr/>
            </a:pPr>
            <a:fld id="{637A7E90-3A1D-40D0-A7FE-867E1958AF16}" type="slidenum">
              <a:rPr lang="en-US" altLang="de-DE">
                <a:solidFill>
                  <a:srgbClr val="575757"/>
                </a:solidFill>
              </a:rPr>
              <a:pPr>
                <a:defRPr/>
              </a:pPr>
              <a:t>‹#›</a:t>
            </a:fld>
            <a:endParaRPr lang="en-US" altLang="de-DE">
              <a:solidFill>
                <a:srgbClr val="575757"/>
              </a:solidFill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>
          <a:xfrm>
            <a:off x="1117600" y="6351588"/>
            <a:ext cx="3962400" cy="13652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  <a:latin typeface="GE Inspira Pitch" pitchFamily="38" charset="0"/>
                <a:ea typeface="ＭＳ Ｐゴシック" pitchFamily="38" charset="-128"/>
              </a:defRPr>
            </a:lvl1pPr>
          </a:lstStyle>
          <a:p>
            <a:pPr>
              <a:defRPr/>
            </a:pPr>
            <a:r>
              <a:rPr lang="de-DE" altLang="de-DE"/>
              <a:t>Users Conference for GE’s nDistributed Power business| October 2014</a:t>
            </a:r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171929826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/ Title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0" y="1728788"/>
            <a:ext cx="9144000" cy="4324350"/>
          </a:xfrm>
          <a:solidFill>
            <a:schemeClr val="bg1">
              <a:lumMod val="95000"/>
            </a:schemeClr>
          </a:solidFill>
        </p:spPr>
        <p:txBody>
          <a:bodyPr rtlCol="0" anchor="ctr">
            <a:noAutofit/>
          </a:bodyPr>
          <a:lstStyle>
            <a:lvl1pPr algn="ctr">
              <a:defRPr/>
            </a:lvl1pPr>
          </a:lstStyle>
          <a:p>
            <a:pPr lvl="0"/>
            <a:r>
              <a:rPr lang="de-AT" noProof="0" smtClean="0"/>
              <a:t>Bild durch Klicken auf Symbol hinzufügen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094" y="552450"/>
            <a:ext cx="8352156" cy="102100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 bwMode="gray">
          <a:xfrm>
            <a:off x="379094" y="1794739"/>
            <a:ext cx="8318500" cy="1395412"/>
          </a:xfrm>
        </p:spPr>
        <p:txBody>
          <a:bodyPr/>
          <a:lstStyle>
            <a:lvl1pPr>
              <a:defRPr sz="3200" baseline="0"/>
            </a:lvl1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5"/>
          </p:nvPr>
        </p:nvSpPr>
        <p:spPr>
          <a:xfrm>
            <a:off x="8456613" y="6343650"/>
            <a:ext cx="274637" cy="1349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GE Inspira Pitch" pitchFamily="38" charset="0"/>
                <a:ea typeface="ＭＳ Ｐゴシック" pitchFamily="38" charset="-128"/>
              </a:defRPr>
            </a:lvl1pPr>
          </a:lstStyle>
          <a:p>
            <a:pPr>
              <a:defRPr/>
            </a:pPr>
            <a:fld id="{125D87EB-EE4C-42DD-A299-107633177858}" type="slidenum">
              <a:rPr lang="en-US" altLang="de-DE">
                <a:solidFill>
                  <a:srgbClr val="575757"/>
                </a:solidFill>
              </a:rPr>
              <a:pPr>
                <a:defRPr/>
              </a:pPr>
              <a:t>‹#›</a:t>
            </a:fld>
            <a:endParaRPr lang="en-US" altLang="de-DE">
              <a:solidFill>
                <a:srgbClr val="575757"/>
              </a:solidFill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6"/>
          </p:nvPr>
        </p:nvSpPr>
        <p:spPr>
          <a:xfrm>
            <a:off x="1117600" y="6351588"/>
            <a:ext cx="3962400" cy="13652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  <a:latin typeface="GE Inspira Pitch" pitchFamily="38" charset="0"/>
                <a:ea typeface="ＭＳ Ｐゴシック" pitchFamily="38" charset="-128"/>
              </a:defRPr>
            </a:lvl1pPr>
          </a:lstStyle>
          <a:p>
            <a:pPr>
              <a:defRPr/>
            </a:pPr>
            <a:r>
              <a:rPr lang="de-DE" altLang="de-DE"/>
              <a:t>Users Conference for GE’s nDistributed Power business| October 2014</a:t>
            </a:r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7565333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/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0" y="1728788"/>
            <a:ext cx="9144000" cy="5129212"/>
          </a:xfrm>
          <a:solidFill>
            <a:schemeClr val="bg1">
              <a:lumMod val="95000"/>
            </a:schemeClr>
          </a:solidFill>
        </p:spPr>
        <p:txBody>
          <a:bodyPr rtlCol="0" anchor="ctr">
            <a:noAutofit/>
          </a:bodyPr>
          <a:lstStyle>
            <a:lvl1pPr algn="ctr">
              <a:defRPr/>
            </a:lvl1pPr>
          </a:lstStyle>
          <a:p>
            <a:pPr lvl="0"/>
            <a:r>
              <a:rPr lang="de-AT" noProof="0" smtClean="0"/>
              <a:t>Bild durch Klicken auf Symbol hinzufügen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 bwMode="gray">
          <a:xfrm>
            <a:off x="384048" y="1792224"/>
            <a:ext cx="8318500" cy="1395412"/>
          </a:xfrm>
        </p:spPr>
        <p:txBody>
          <a:bodyPr/>
          <a:lstStyle>
            <a:lvl1pPr>
              <a:defRPr sz="3200" baseline="0"/>
            </a:lvl1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5"/>
          </p:nvPr>
        </p:nvSpPr>
        <p:spPr>
          <a:xfrm>
            <a:off x="8456613" y="6343650"/>
            <a:ext cx="274637" cy="1349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  <a:latin typeface="GE Inspira Pitch" pitchFamily="38" charset="0"/>
                <a:ea typeface="ＭＳ Ｐゴシック" pitchFamily="38" charset="-128"/>
              </a:defRPr>
            </a:lvl1pPr>
          </a:lstStyle>
          <a:p>
            <a:pPr>
              <a:defRPr/>
            </a:pPr>
            <a:fld id="{0C98E423-4D6D-4A1C-AB3B-029000E76135}" type="slidenum">
              <a:rPr lang="en-US" altLang="de-DE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de-D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81259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 sz="3200" spc="0" baseline="0"/>
            </a:lvl1pPr>
          </a:lstStyle>
          <a:p>
            <a:pPr lvl="0"/>
            <a:r>
              <a:rPr lang="de-AT" smtClean="0"/>
              <a:t>Mastertitelformat bearbeiten</a:t>
            </a:r>
            <a:endParaRPr lang="en-US" dirty="0" smtClean="0"/>
          </a:p>
        </p:txBody>
      </p:sp>
      <p:sp>
        <p:nvSpPr>
          <p:cNvPr id="3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456613" y="6343650"/>
            <a:ext cx="274637" cy="1349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  <a:latin typeface="GE Inspira Pitch" pitchFamily="38" charset="0"/>
                <a:ea typeface="ＭＳ Ｐゴシック" pitchFamily="38" charset="-128"/>
              </a:defRPr>
            </a:lvl1pPr>
          </a:lstStyle>
          <a:p>
            <a:pPr>
              <a:defRPr/>
            </a:pPr>
            <a:fld id="{A0AE6FBC-F0E0-44FD-BB18-4EA629FB1C68}" type="slidenum">
              <a:rPr lang="en-US" altLang="de-DE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de-D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40617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053138"/>
          </a:xfrm>
          <a:solidFill>
            <a:schemeClr val="bg1">
              <a:lumMod val="95000"/>
            </a:schemeClr>
          </a:solidFill>
        </p:spPr>
        <p:txBody>
          <a:bodyPr rtlCol="0" anchor="ctr">
            <a:noAutofit/>
          </a:bodyPr>
          <a:lstStyle>
            <a:lvl1pPr algn="ctr">
              <a:defRPr/>
            </a:lvl1pPr>
          </a:lstStyle>
          <a:p>
            <a:pPr lvl="0"/>
            <a:r>
              <a:rPr lang="de-AT" noProof="0" smtClean="0"/>
              <a:t>Bild durch Klicken auf Symbol hinzufügen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 sz="3200" spc="0" baseline="0"/>
            </a:lvl1pPr>
          </a:lstStyle>
          <a:p>
            <a:pPr lvl="0"/>
            <a:r>
              <a:rPr lang="de-AT" smtClean="0"/>
              <a:t>Mastertitelformat bearbeiten</a:t>
            </a:r>
            <a:endParaRPr lang="en-US" dirty="0" smtClean="0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4"/>
          </p:nvPr>
        </p:nvSpPr>
        <p:spPr>
          <a:xfrm>
            <a:off x="8456613" y="6343650"/>
            <a:ext cx="274637" cy="1349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GE Inspira Pitch" pitchFamily="38" charset="0"/>
                <a:ea typeface="ＭＳ Ｐゴシック" pitchFamily="38" charset="-128"/>
              </a:defRPr>
            </a:lvl1pPr>
          </a:lstStyle>
          <a:p>
            <a:pPr>
              <a:defRPr/>
            </a:pPr>
            <a:fld id="{BBAA9327-AD44-4015-BB23-E4AE81EC3D2D}" type="slidenum">
              <a:rPr lang="en-US" altLang="de-DE">
                <a:solidFill>
                  <a:srgbClr val="575757"/>
                </a:solidFill>
              </a:rPr>
              <a:pPr>
                <a:defRPr/>
              </a:pPr>
              <a:t>‹#›</a:t>
            </a:fld>
            <a:endParaRPr lang="en-US" altLang="de-DE">
              <a:solidFill>
                <a:srgbClr val="5757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31164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wo Stat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365125" y="790743"/>
            <a:ext cx="4149725" cy="4513261"/>
          </a:xfrm>
        </p:spPr>
        <p:txBody>
          <a:bodyPr/>
          <a:lstStyle>
            <a:lvl1pPr>
              <a:lnSpc>
                <a:spcPct val="90000"/>
              </a:lnSpc>
              <a:defRPr sz="4400"/>
            </a:lvl1pPr>
          </a:lstStyle>
          <a:p>
            <a:r>
              <a:rPr lang="de-AT" smtClean="0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4955540" y="795823"/>
            <a:ext cx="3544570" cy="4528437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0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smtClean="0"/>
              <a:t>Master-Untertitelformat bearbeiten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456613" y="6343650"/>
            <a:ext cx="274637" cy="1349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GE Inspira Pitch" pitchFamily="38" charset="0"/>
                <a:ea typeface="ＭＳ Ｐゴシック" pitchFamily="38" charset="-128"/>
              </a:defRPr>
            </a:lvl1pPr>
          </a:lstStyle>
          <a:p>
            <a:pPr>
              <a:defRPr/>
            </a:pPr>
            <a:fld id="{788E0ED5-991B-458E-A60F-00854050C462}" type="slidenum">
              <a:rPr lang="en-US" altLang="de-DE">
                <a:solidFill>
                  <a:srgbClr val="575757"/>
                </a:solidFill>
              </a:rPr>
              <a:pPr>
                <a:defRPr/>
              </a:pPr>
              <a:t>‹#›</a:t>
            </a:fld>
            <a:endParaRPr lang="en-US" altLang="de-DE">
              <a:solidFill>
                <a:srgbClr val="5757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842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orytelling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094" y="551747"/>
            <a:ext cx="8352156" cy="102100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094" y="2395728"/>
            <a:ext cx="8347202" cy="3654997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  <a:lvl2pPr marL="284163" indent="-263525">
              <a:defRPr sz="28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101013" y="6429375"/>
            <a:ext cx="749300" cy="3270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600" smtClean="0">
                <a:latin typeface="GE Inspira Pitch" pitchFamily="38" charset="0"/>
                <a:ea typeface="ＭＳ Ｐゴシック" pitchFamily="38" charset="-128"/>
                <a:cs typeface="+mn-cs"/>
              </a:defRPr>
            </a:lvl1pPr>
          </a:lstStyle>
          <a:p>
            <a:pPr>
              <a:defRPr/>
            </a:pPr>
            <a:fld id="{58B250E5-CB4D-4580-A8E6-C18E1AF8F557}" type="slidenum">
              <a:rPr lang="en-US" altLang="de-DE"/>
              <a:pPr>
                <a:defRPr/>
              </a:pPr>
              <a:t>‹#›</a:t>
            </a:fld>
            <a:endParaRPr lang="en-US" altLang="de-DE" dirty="0"/>
          </a:p>
        </p:txBody>
      </p:sp>
    </p:spTree>
    <p:extLst>
      <p:ext uri="{BB962C8B-B14F-4D97-AF65-F5344CB8AC3E}">
        <p14:creationId xmlns:p14="http://schemas.microsoft.com/office/powerpoint/2010/main" val="343017457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0" t="3741" r="3511" b="3000"/>
          <a:stretch>
            <a:fillRect/>
          </a:stretch>
        </p:blipFill>
        <p:spPr bwMode="auto">
          <a:xfrm>
            <a:off x="396875" y="6207125"/>
            <a:ext cx="490538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600" y="1613535"/>
            <a:ext cx="8375650" cy="2624288"/>
          </a:xfrm>
        </p:spPr>
        <p:txBody>
          <a:bodyPr/>
          <a:lstStyle>
            <a:lvl1pPr algn="l">
              <a:defRPr sz="5400" b="0" cap="none" spc="0" baseline="0">
                <a:solidFill>
                  <a:schemeClr val="tx2"/>
                </a:solidFill>
              </a:defRPr>
            </a:lvl1pPr>
          </a:lstStyle>
          <a:p>
            <a:r>
              <a:rPr lang="de-AT" smtClean="0"/>
              <a:t>Mastertitelformat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66882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411163" y="6218238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16" y="1618488"/>
            <a:ext cx="8318500" cy="2624288"/>
          </a:xfrm>
        </p:spPr>
        <p:txBody>
          <a:bodyPr/>
          <a:lstStyle>
            <a:lvl1pPr algn="l">
              <a:defRPr sz="5400" b="0" cap="none" spc="0" baseline="0">
                <a:solidFill>
                  <a:schemeClr val="bg1"/>
                </a:solidFill>
              </a:defRPr>
            </a:lvl1pPr>
          </a:lstStyle>
          <a:p>
            <a:r>
              <a:rPr lang="de-AT" smtClean="0"/>
              <a:t>Mastertitelformat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22879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Green">
    <p:bg>
      <p:bgPr>
        <a:solidFill>
          <a:srgbClr val="46A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411163" y="6218238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16" y="1618488"/>
            <a:ext cx="8318500" cy="2624288"/>
          </a:xfrm>
        </p:spPr>
        <p:txBody>
          <a:bodyPr/>
          <a:lstStyle>
            <a:lvl1pPr algn="l">
              <a:defRPr sz="5400" b="0" cap="none" spc="0" baseline="0">
                <a:solidFill>
                  <a:schemeClr val="bg1"/>
                </a:solidFill>
              </a:defRPr>
            </a:lvl1pPr>
          </a:lstStyle>
          <a:p>
            <a:r>
              <a:rPr lang="de-AT" smtClean="0"/>
              <a:t>Mastertitelformat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27770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Orange">
    <p:bg>
      <p:bgPr>
        <a:solidFill>
          <a:srgbClr val="FF98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411163" y="6218238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16" y="1618488"/>
            <a:ext cx="8318500" cy="2624288"/>
          </a:xfrm>
        </p:spPr>
        <p:txBody>
          <a:bodyPr/>
          <a:lstStyle>
            <a:lvl1pPr algn="l">
              <a:defRPr sz="5400" b="0" cap="none" spc="0" baseline="0">
                <a:solidFill>
                  <a:schemeClr val="bg1"/>
                </a:solidFill>
              </a:defRPr>
            </a:lvl1pPr>
          </a:lstStyle>
          <a:p>
            <a:r>
              <a:rPr lang="de-AT" smtClean="0"/>
              <a:t>Mastertitelformat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66762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Purple">
    <p:bg>
      <p:bgPr>
        <a:solidFill>
          <a:srgbClr val="5951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411163" y="6218238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16" y="1618488"/>
            <a:ext cx="8318500" cy="2624288"/>
          </a:xfrm>
        </p:spPr>
        <p:txBody>
          <a:bodyPr/>
          <a:lstStyle>
            <a:lvl1pPr algn="l">
              <a:defRPr sz="5400" b="0" cap="none" spc="0" baseline="0">
                <a:solidFill>
                  <a:schemeClr val="bg1"/>
                </a:solidFill>
              </a:defRPr>
            </a:lvl1pPr>
          </a:lstStyle>
          <a:p>
            <a:r>
              <a:rPr lang="de-AT" smtClean="0"/>
              <a:t>Mastertitelformat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77030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Red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411163" y="6218238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16" y="1618488"/>
            <a:ext cx="8318500" cy="2624288"/>
          </a:xfrm>
        </p:spPr>
        <p:txBody>
          <a:bodyPr/>
          <a:lstStyle>
            <a:lvl1pPr algn="l">
              <a:defRPr sz="5400" b="0" cap="none" spc="0" baseline="0">
                <a:solidFill>
                  <a:schemeClr val="bg1"/>
                </a:solidFill>
              </a:defRPr>
            </a:lvl1pPr>
          </a:lstStyle>
          <a:p>
            <a:r>
              <a:rPr lang="de-AT" smtClean="0"/>
              <a:t>Mastertitelformat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10798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Gray">
    <p:bg>
      <p:bgPr>
        <a:solidFill>
          <a:srgbClr val="5757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411163" y="6218238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16" y="1618488"/>
            <a:ext cx="8318500" cy="2624288"/>
          </a:xfrm>
        </p:spPr>
        <p:txBody>
          <a:bodyPr/>
          <a:lstStyle>
            <a:lvl1pPr algn="l">
              <a:defRPr sz="5400" b="0" cap="none" spc="0" baseline="0">
                <a:solidFill>
                  <a:schemeClr val="bg1"/>
                </a:solidFill>
              </a:defRPr>
            </a:lvl1pPr>
          </a:lstStyle>
          <a:p>
            <a:r>
              <a:rPr lang="de-AT" smtClean="0"/>
              <a:t>Mastertitelformat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98881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3889375" y="2746375"/>
            <a:ext cx="1365250" cy="136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99991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vider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GEMeatball&amp;Ta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290513" y="6088063"/>
            <a:ext cx="160813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18"/>
          <p:cNvSpPr txBox="1">
            <a:spLocks noChangeArrowheads="1"/>
          </p:cNvSpPr>
          <p:nvPr userDrawn="1"/>
        </p:nvSpPr>
        <p:spPr bwMode="auto">
          <a:xfrm>
            <a:off x="6442075" y="6229350"/>
            <a:ext cx="2455863" cy="2174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9pPr>
          </a:lstStyle>
          <a:p>
            <a:pPr algn="r" eaLnBrk="1" hangingPunct="1">
              <a:lnSpc>
                <a:spcPct val="90000"/>
              </a:lnSpc>
              <a:defRPr/>
            </a:pPr>
            <a:fld id="{78AE483A-9124-4D57-80AE-9BD32918A0F0}" type="slidenum">
              <a:rPr lang="en-US" altLang="de-DE" sz="900" smtClean="0">
                <a:solidFill>
                  <a:prstClr val="white"/>
                </a:solidFill>
                <a:latin typeface="GE Inspira Pitch" pitchFamily="38" charset="0"/>
              </a:rPr>
              <a:pPr algn="r" eaLnBrk="1" hangingPunct="1">
                <a:lnSpc>
                  <a:spcPct val="90000"/>
                </a:lnSpc>
                <a:defRPr/>
              </a:pPr>
              <a:t>‹#›</a:t>
            </a:fld>
            <a:r>
              <a:rPr lang="en-US" altLang="de-DE" sz="900" smtClean="0">
                <a:solidFill>
                  <a:prstClr val="white"/>
                </a:solidFill>
                <a:latin typeface="GE Inspira Pitch" pitchFamily="38" charset="0"/>
              </a:rPr>
              <a:t> </a:t>
            </a:r>
          </a:p>
        </p:txBody>
      </p:sp>
      <p:sp>
        <p:nvSpPr>
          <p:cNvPr id="4" name="Rectangle 19"/>
          <p:cNvSpPr>
            <a:spLocks noChangeArrowheads="1"/>
          </p:cNvSpPr>
          <p:nvPr userDrawn="1"/>
        </p:nvSpPr>
        <p:spPr bwMode="auto">
          <a:xfrm>
            <a:off x="2462213" y="6580188"/>
            <a:ext cx="4772025" cy="2301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9pPr>
          </a:lstStyle>
          <a:p>
            <a:pPr algn="ctr">
              <a:defRPr/>
            </a:pPr>
            <a:r>
              <a:rPr lang="en-US" altLang="de-DE" sz="800" smtClean="0">
                <a:solidFill>
                  <a:srgbClr val="575757"/>
                </a:solidFill>
                <a:latin typeface="GE Inspira Pitch" pitchFamily="38" charset="0"/>
              </a:rPr>
              <a:t> </a:t>
            </a:r>
            <a:r>
              <a:rPr lang="en-US" altLang="de-DE" sz="800" smtClean="0">
                <a:solidFill>
                  <a:prstClr val="white"/>
                </a:solidFill>
                <a:latin typeface="GE Inspira Pitch" pitchFamily="38" charset="0"/>
              </a:rPr>
              <a:t>© Copyright  2014  General Electric Company. All Rights Reserved. Subject to restrictions on cover page.</a:t>
            </a:r>
          </a:p>
          <a:p>
            <a:pPr algn="ctr" eaLnBrk="1" hangingPunct="1">
              <a:defRPr/>
            </a:pPr>
            <a:r>
              <a:rPr lang="en-US" altLang="de-DE" sz="100" smtClean="0">
                <a:solidFill>
                  <a:prstClr val="white"/>
                </a:solidFill>
                <a:latin typeface="GE Inspira Pitch" pitchFamily="3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4435073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vider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8"/>
          <p:cNvSpPr txBox="1">
            <a:spLocks noChangeArrowheads="1"/>
          </p:cNvSpPr>
          <p:nvPr userDrawn="1"/>
        </p:nvSpPr>
        <p:spPr bwMode="auto">
          <a:xfrm>
            <a:off x="6442075" y="6229350"/>
            <a:ext cx="2455863" cy="2174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9pPr>
          </a:lstStyle>
          <a:p>
            <a:pPr algn="r" eaLnBrk="1" hangingPunct="1">
              <a:lnSpc>
                <a:spcPct val="90000"/>
              </a:lnSpc>
              <a:defRPr/>
            </a:pPr>
            <a:fld id="{8474F331-768E-4580-9966-4FAE6B3F6E13}" type="slidenum">
              <a:rPr lang="en-US" altLang="de-DE" sz="900" smtClean="0">
                <a:solidFill>
                  <a:prstClr val="white"/>
                </a:solidFill>
                <a:latin typeface="GE Inspira Pitch" pitchFamily="38" charset="0"/>
              </a:rPr>
              <a:pPr algn="r" eaLnBrk="1" hangingPunct="1">
                <a:lnSpc>
                  <a:spcPct val="90000"/>
                </a:lnSpc>
                <a:defRPr/>
              </a:pPr>
              <a:t>‹#›</a:t>
            </a:fld>
            <a:r>
              <a:rPr lang="en-US" altLang="de-DE" sz="900" smtClean="0">
                <a:solidFill>
                  <a:prstClr val="white"/>
                </a:solidFill>
                <a:latin typeface="GE Inspira Pitch" pitchFamily="38" charset="0"/>
              </a:rPr>
              <a:t> </a:t>
            </a:r>
          </a:p>
        </p:txBody>
      </p:sp>
      <p:sp>
        <p:nvSpPr>
          <p:cNvPr id="3" name="Rectangle 19"/>
          <p:cNvSpPr>
            <a:spLocks noChangeArrowheads="1"/>
          </p:cNvSpPr>
          <p:nvPr userDrawn="1"/>
        </p:nvSpPr>
        <p:spPr bwMode="auto">
          <a:xfrm>
            <a:off x="2462213" y="6580188"/>
            <a:ext cx="4772025" cy="2301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9pPr>
          </a:lstStyle>
          <a:p>
            <a:pPr algn="ctr">
              <a:defRPr/>
            </a:pPr>
            <a:r>
              <a:rPr lang="en-US" altLang="de-DE" sz="800" smtClean="0">
                <a:solidFill>
                  <a:srgbClr val="575757"/>
                </a:solidFill>
                <a:latin typeface="GE Inspira Pitch" pitchFamily="38" charset="0"/>
              </a:rPr>
              <a:t> </a:t>
            </a:r>
            <a:r>
              <a:rPr lang="en-US" altLang="de-DE" sz="800" smtClean="0">
                <a:solidFill>
                  <a:prstClr val="white"/>
                </a:solidFill>
                <a:latin typeface="GE Inspira Pitch" pitchFamily="38" charset="0"/>
              </a:rPr>
              <a:t>© Copyright  2014 General Electric Company. All Rights Reserved. Subject to restrictions on cover page.</a:t>
            </a:r>
          </a:p>
          <a:p>
            <a:pPr algn="ctr" eaLnBrk="1" hangingPunct="1">
              <a:defRPr/>
            </a:pPr>
            <a:r>
              <a:rPr lang="en-US" altLang="de-DE" sz="100" smtClean="0">
                <a:solidFill>
                  <a:prstClr val="white"/>
                </a:solidFill>
                <a:latin typeface="GE Inspira Pitch" pitchFamily="3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06880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048" y="1627632"/>
            <a:ext cx="8347202" cy="43468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101013" y="6429375"/>
            <a:ext cx="749300" cy="3270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600" smtClean="0">
                <a:latin typeface="GE Inspira Pitch" pitchFamily="38" charset="0"/>
                <a:ea typeface="ＭＳ Ｐゴシック" pitchFamily="38" charset="-128"/>
                <a:cs typeface="+mn-cs"/>
              </a:defRPr>
            </a:lvl1pPr>
          </a:lstStyle>
          <a:p>
            <a:pPr>
              <a:defRPr/>
            </a:pPr>
            <a:fld id="{E809EF8D-A7AA-4D8C-B6E3-B58A5580BAA8}" type="slidenum">
              <a:rPr lang="en-US" altLang="de-DE"/>
              <a:pPr>
                <a:defRPr/>
              </a:pPr>
              <a:t>‹#›</a:t>
            </a:fld>
            <a:endParaRPr lang="en-US" altLang="de-DE" dirty="0"/>
          </a:p>
        </p:txBody>
      </p:sp>
    </p:spTree>
    <p:extLst>
      <p:ext uri="{BB962C8B-B14F-4D97-AF65-F5344CB8AC3E}">
        <p14:creationId xmlns:p14="http://schemas.microsoft.com/office/powerpoint/2010/main" val="225637052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Divider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8"/>
          <p:cNvSpPr txBox="1">
            <a:spLocks noChangeArrowheads="1"/>
          </p:cNvSpPr>
          <p:nvPr userDrawn="1"/>
        </p:nvSpPr>
        <p:spPr bwMode="auto">
          <a:xfrm>
            <a:off x="6442075" y="6229350"/>
            <a:ext cx="2455863" cy="2174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9pPr>
          </a:lstStyle>
          <a:p>
            <a:pPr algn="r" eaLnBrk="1" hangingPunct="1">
              <a:lnSpc>
                <a:spcPct val="90000"/>
              </a:lnSpc>
              <a:defRPr/>
            </a:pPr>
            <a:fld id="{50705AC9-C22C-416B-81A8-9912F4CC0A75}" type="slidenum">
              <a:rPr lang="en-US" altLang="de-DE" sz="900" smtClean="0">
                <a:solidFill>
                  <a:prstClr val="white"/>
                </a:solidFill>
                <a:latin typeface="GE Inspira Pitch" pitchFamily="38" charset="0"/>
              </a:rPr>
              <a:pPr algn="r" eaLnBrk="1" hangingPunct="1">
                <a:lnSpc>
                  <a:spcPct val="90000"/>
                </a:lnSpc>
                <a:defRPr/>
              </a:pPr>
              <a:t>‹#›</a:t>
            </a:fld>
            <a:r>
              <a:rPr lang="en-US" altLang="de-DE" sz="900" smtClean="0">
                <a:solidFill>
                  <a:prstClr val="white"/>
                </a:solidFill>
                <a:latin typeface="GE Inspira Pitch" pitchFamily="38" charset="0"/>
              </a:rPr>
              <a:t> </a:t>
            </a:r>
          </a:p>
        </p:txBody>
      </p:sp>
      <p:sp>
        <p:nvSpPr>
          <p:cNvPr id="3" name="Rectangle 19"/>
          <p:cNvSpPr>
            <a:spLocks noChangeArrowheads="1"/>
          </p:cNvSpPr>
          <p:nvPr userDrawn="1"/>
        </p:nvSpPr>
        <p:spPr bwMode="auto">
          <a:xfrm>
            <a:off x="2462213" y="6580188"/>
            <a:ext cx="4772025" cy="2301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9pPr>
          </a:lstStyle>
          <a:p>
            <a:pPr algn="ctr">
              <a:defRPr/>
            </a:pPr>
            <a:r>
              <a:rPr lang="en-US" altLang="de-DE" sz="800" smtClean="0">
                <a:solidFill>
                  <a:prstClr val="white"/>
                </a:solidFill>
                <a:latin typeface="GE Inspira Pitch" pitchFamily="38" charset="0"/>
              </a:rPr>
              <a:t> © Copyright  2014 General Electric Company. All Rights Reserved. Subject to restrictions on cover page</a:t>
            </a:r>
            <a:r>
              <a:rPr lang="en-US" altLang="de-DE" sz="800" smtClean="0">
                <a:solidFill>
                  <a:srgbClr val="575757"/>
                </a:solidFill>
                <a:latin typeface="GE Inspira Pitch" pitchFamily="38" charset="0"/>
              </a:rPr>
              <a:t>.</a:t>
            </a:r>
          </a:p>
          <a:p>
            <a:pPr algn="ctr" eaLnBrk="1" hangingPunct="1">
              <a:defRPr/>
            </a:pPr>
            <a:r>
              <a:rPr lang="en-US" altLang="de-DE" sz="100" smtClean="0">
                <a:solidFill>
                  <a:prstClr val="white"/>
                </a:solidFill>
                <a:latin typeface="GE Inspira Pitch" pitchFamily="3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7107417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013" y="0"/>
            <a:ext cx="4471987" cy="335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5"/>
          <p:cNvSpPr txBox="1"/>
          <p:nvPr userDrawn="1"/>
        </p:nvSpPr>
        <p:spPr>
          <a:xfrm>
            <a:off x="396875" y="6175375"/>
            <a:ext cx="2070100" cy="338138"/>
          </a:xfrm>
          <a:prstGeom prst="rect">
            <a:avLst/>
          </a:prstGeom>
          <a:noFill/>
        </p:spPr>
        <p:txBody>
          <a:bodyPr wrap="none" lIns="0" tIns="0" rIns="0" bIns="0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9pPr>
          </a:lstStyle>
          <a:p>
            <a:pPr eaLnBrk="1" hangingPunct="1">
              <a:defRPr/>
            </a:pPr>
            <a:r>
              <a:rPr lang="en-US" altLang="de-DE" sz="1600" b="1" smtClean="0">
                <a:solidFill>
                  <a:srgbClr val="005CB9"/>
                </a:solidFill>
                <a:latin typeface="GE Inspira Pitch" pitchFamily="38" charset="0"/>
                <a:cs typeface="+mn-cs"/>
              </a:rPr>
              <a:t>Imagination at work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60" y="3482975"/>
            <a:ext cx="8318500" cy="1470025"/>
          </a:xfrm>
        </p:spPr>
        <p:txBody>
          <a:bodyPr/>
          <a:lstStyle>
            <a:lvl1pPr>
              <a:lnSpc>
                <a:spcPct val="90000"/>
              </a:lnSpc>
              <a:defRPr sz="4800"/>
            </a:lvl1pPr>
          </a:lstStyle>
          <a:p>
            <a:r>
              <a:rPr lang="de-AT" smtClean="0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4048" y="5001768"/>
            <a:ext cx="6316112" cy="762000"/>
          </a:xfrm>
        </p:spPr>
        <p:txBody>
          <a:bodyPr/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2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smtClean="0"/>
              <a:t>Master-Untertitelformat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3923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36625"/>
            <a:ext cx="4383088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5"/>
          <p:cNvSpPr txBox="1"/>
          <p:nvPr userDrawn="1"/>
        </p:nvSpPr>
        <p:spPr>
          <a:xfrm>
            <a:off x="396875" y="6175375"/>
            <a:ext cx="2070100" cy="338138"/>
          </a:xfrm>
          <a:prstGeom prst="rect">
            <a:avLst/>
          </a:prstGeom>
          <a:noFill/>
        </p:spPr>
        <p:txBody>
          <a:bodyPr wrap="none" lIns="0" tIns="0" rIns="0" bIns="0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9pPr>
          </a:lstStyle>
          <a:p>
            <a:pPr eaLnBrk="1" hangingPunct="1">
              <a:defRPr/>
            </a:pPr>
            <a:r>
              <a:rPr lang="en-US" altLang="de-DE" sz="1600" b="1" smtClean="0">
                <a:solidFill>
                  <a:srgbClr val="005CB9"/>
                </a:solidFill>
                <a:latin typeface="GE Inspira Pitch" pitchFamily="38" charset="0"/>
                <a:cs typeface="+mn-cs"/>
              </a:rPr>
              <a:t>Imagination at work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60" y="3482975"/>
            <a:ext cx="8318500" cy="1470025"/>
          </a:xfrm>
        </p:spPr>
        <p:txBody>
          <a:bodyPr/>
          <a:lstStyle>
            <a:lvl1pPr>
              <a:lnSpc>
                <a:spcPct val="90000"/>
              </a:lnSpc>
              <a:defRPr sz="4800"/>
            </a:lvl1pPr>
          </a:lstStyle>
          <a:p>
            <a:r>
              <a:rPr lang="de-AT" smtClean="0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4048" y="5001768"/>
            <a:ext cx="6316112" cy="762000"/>
          </a:xfrm>
        </p:spPr>
        <p:txBody>
          <a:bodyPr/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2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smtClean="0"/>
              <a:t>Master-Untertitelformat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56437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5"/>
          <p:cNvSpPr txBox="1"/>
          <p:nvPr userDrawn="1"/>
        </p:nvSpPr>
        <p:spPr>
          <a:xfrm>
            <a:off x="396875" y="6175375"/>
            <a:ext cx="2070100" cy="338138"/>
          </a:xfrm>
          <a:prstGeom prst="rect">
            <a:avLst/>
          </a:prstGeom>
          <a:noFill/>
        </p:spPr>
        <p:txBody>
          <a:bodyPr wrap="none" lIns="0" tIns="0" rIns="0" bIns="0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9pPr>
          </a:lstStyle>
          <a:p>
            <a:pPr eaLnBrk="1" hangingPunct="1">
              <a:defRPr/>
            </a:pPr>
            <a:r>
              <a:rPr lang="en-US" altLang="de-DE" sz="1600" b="1" smtClean="0">
                <a:solidFill>
                  <a:srgbClr val="005CB9"/>
                </a:solidFill>
                <a:latin typeface="GE Inspira Pitch" pitchFamily="38" charset="0"/>
                <a:cs typeface="+mn-cs"/>
              </a:rPr>
              <a:t>Imagination at work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60" y="3482975"/>
            <a:ext cx="8318500" cy="1470025"/>
          </a:xfrm>
        </p:spPr>
        <p:txBody>
          <a:bodyPr/>
          <a:lstStyle>
            <a:lvl1pPr>
              <a:lnSpc>
                <a:spcPct val="90000"/>
              </a:lnSpc>
              <a:defRPr sz="4800"/>
            </a:lvl1pPr>
          </a:lstStyle>
          <a:p>
            <a:r>
              <a:rPr lang="de-AT" smtClean="0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4048" y="5001768"/>
            <a:ext cx="6316112" cy="762000"/>
          </a:xfrm>
        </p:spPr>
        <p:txBody>
          <a:bodyPr/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2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smtClean="0"/>
              <a:t>Master-Untertitelformat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16546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5"/>
          <p:cNvSpPr txBox="1"/>
          <p:nvPr userDrawn="1"/>
        </p:nvSpPr>
        <p:spPr>
          <a:xfrm>
            <a:off x="396875" y="6175375"/>
            <a:ext cx="2070100" cy="338138"/>
          </a:xfrm>
          <a:prstGeom prst="rect">
            <a:avLst/>
          </a:prstGeom>
          <a:noFill/>
        </p:spPr>
        <p:txBody>
          <a:bodyPr wrap="none" lIns="0" tIns="0" rIns="0" bIns="0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9pPr>
          </a:lstStyle>
          <a:p>
            <a:pPr eaLnBrk="1" hangingPunct="1">
              <a:defRPr/>
            </a:pPr>
            <a:r>
              <a:rPr lang="en-US" altLang="de-DE" sz="1600" b="1" smtClean="0">
                <a:solidFill>
                  <a:srgbClr val="005CB9"/>
                </a:solidFill>
                <a:latin typeface="GE Inspira Pitch" pitchFamily="38" charset="0"/>
                <a:cs typeface="+mn-cs"/>
              </a:rPr>
              <a:t>Imagination at work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60" y="3482975"/>
            <a:ext cx="8318500" cy="1470025"/>
          </a:xfrm>
        </p:spPr>
        <p:txBody>
          <a:bodyPr/>
          <a:lstStyle>
            <a:lvl1pPr>
              <a:lnSpc>
                <a:spcPct val="90000"/>
              </a:lnSpc>
              <a:defRPr sz="4800"/>
            </a:lvl1pPr>
          </a:lstStyle>
          <a:p>
            <a:r>
              <a:rPr lang="de-AT" smtClean="0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4048" y="5001768"/>
            <a:ext cx="6316112" cy="762000"/>
          </a:xfrm>
        </p:spPr>
        <p:txBody>
          <a:bodyPr/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2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smtClean="0"/>
              <a:t>Master-Untertitelformat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12518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813" y="0"/>
            <a:ext cx="3771900" cy="425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5"/>
          <p:cNvSpPr txBox="1"/>
          <p:nvPr userDrawn="1"/>
        </p:nvSpPr>
        <p:spPr>
          <a:xfrm>
            <a:off x="396875" y="6175375"/>
            <a:ext cx="2070100" cy="338138"/>
          </a:xfrm>
          <a:prstGeom prst="rect">
            <a:avLst/>
          </a:prstGeom>
          <a:noFill/>
        </p:spPr>
        <p:txBody>
          <a:bodyPr wrap="none" lIns="0" tIns="0" rIns="0" bIns="0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9pPr>
          </a:lstStyle>
          <a:p>
            <a:pPr eaLnBrk="1" hangingPunct="1">
              <a:defRPr/>
            </a:pPr>
            <a:r>
              <a:rPr lang="en-US" altLang="de-DE" sz="1600" b="1" smtClean="0">
                <a:solidFill>
                  <a:srgbClr val="005CB9"/>
                </a:solidFill>
                <a:latin typeface="GE Inspira Pitch" pitchFamily="38" charset="0"/>
                <a:cs typeface="+mn-cs"/>
              </a:rPr>
              <a:t>Imagination at work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60" y="3482975"/>
            <a:ext cx="5811520" cy="1470025"/>
          </a:xfrm>
        </p:spPr>
        <p:txBody>
          <a:bodyPr/>
          <a:lstStyle>
            <a:lvl1pPr>
              <a:lnSpc>
                <a:spcPct val="90000"/>
              </a:lnSpc>
              <a:defRPr sz="4800"/>
            </a:lvl1pPr>
          </a:lstStyle>
          <a:p>
            <a:r>
              <a:rPr lang="de-AT" smtClean="0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4048" y="5001768"/>
            <a:ext cx="6316112" cy="762000"/>
          </a:xfrm>
        </p:spPr>
        <p:txBody>
          <a:bodyPr/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2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smtClean="0"/>
              <a:t>Master-Untertitelformat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56982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048" y="1627632"/>
            <a:ext cx="8347202" cy="43468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101013" y="6429375"/>
            <a:ext cx="749300" cy="3270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600" smtClean="0">
                <a:latin typeface="GE Inspira Pitch" pitchFamily="38" charset="0"/>
                <a:ea typeface="ＭＳ Ｐゴシック" pitchFamily="38" charset="-128"/>
                <a:cs typeface="+mn-cs"/>
              </a:defRPr>
            </a:lvl1pPr>
          </a:lstStyle>
          <a:p>
            <a:pPr>
              <a:defRPr/>
            </a:pPr>
            <a:fld id="{12C77EDE-BCC7-4577-962A-84652796E108}" type="slidenum">
              <a:rPr lang="en-US" altLang="de-DE">
                <a:solidFill>
                  <a:srgbClr val="575757"/>
                </a:solidFill>
              </a:rPr>
              <a:pPr>
                <a:defRPr/>
              </a:pPr>
              <a:t>‹#›</a:t>
            </a:fld>
            <a:endParaRPr lang="en-US" altLang="de-DE" dirty="0">
              <a:solidFill>
                <a:srgbClr val="5757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40159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orytelling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094" y="551747"/>
            <a:ext cx="8352156" cy="102100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094" y="2395728"/>
            <a:ext cx="8347202" cy="3654997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  <a:lvl2pPr marL="284163" indent="-263525">
              <a:defRPr sz="28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101013" y="6429375"/>
            <a:ext cx="749300" cy="3270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600" smtClean="0">
                <a:latin typeface="GE Inspira Pitch" pitchFamily="38" charset="0"/>
                <a:ea typeface="ＭＳ Ｐゴシック" pitchFamily="38" charset="-128"/>
                <a:cs typeface="+mn-cs"/>
              </a:defRPr>
            </a:lvl1pPr>
          </a:lstStyle>
          <a:p>
            <a:pPr>
              <a:defRPr/>
            </a:pPr>
            <a:fld id="{58B250E5-CB4D-4580-A8E6-C18E1AF8F557}" type="slidenum">
              <a:rPr lang="en-US" altLang="de-DE">
                <a:solidFill>
                  <a:srgbClr val="575757"/>
                </a:solidFill>
              </a:rPr>
              <a:pPr>
                <a:defRPr/>
              </a:pPr>
              <a:t>‹#›</a:t>
            </a:fld>
            <a:endParaRPr lang="en-US" altLang="de-DE" dirty="0">
              <a:solidFill>
                <a:srgbClr val="5757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77104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048" y="1627632"/>
            <a:ext cx="8347202" cy="43468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101013" y="6429375"/>
            <a:ext cx="749300" cy="3270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600" smtClean="0">
                <a:latin typeface="GE Inspira Pitch" pitchFamily="38" charset="0"/>
                <a:ea typeface="ＭＳ Ｐゴシック" pitchFamily="38" charset="-128"/>
                <a:cs typeface="+mn-cs"/>
              </a:defRPr>
            </a:lvl1pPr>
          </a:lstStyle>
          <a:p>
            <a:pPr>
              <a:defRPr/>
            </a:pPr>
            <a:fld id="{E809EF8D-A7AA-4D8C-B6E3-B58A5580BAA8}" type="slidenum">
              <a:rPr lang="en-US" altLang="de-DE">
                <a:solidFill>
                  <a:srgbClr val="575757"/>
                </a:solidFill>
              </a:rPr>
              <a:pPr>
                <a:defRPr/>
              </a:pPr>
              <a:t>‹#›</a:t>
            </a:fld>
            <a:endParaRPr lang="en-US" altLang="de-DE" dirty="0">
              <a:solidFill>
                <a:srgbClr val="5757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23761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ig Titl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614" y="534983"/>
            <a:ext cx="8312573" cy="1582488"/>
          </a:xfrm>
        </p:spPr>
        <p:txBody>
          <a:bodyPr/>
          <a:lstStyle>
            <a:lvl1pPr>
              <a:lnSpc>
                <a:spcPct val="85000"/>
              </a:lnSpc>
              <a:defRPr sz="6000"/>
            </a:lvl1pPr>
          </a:lstStyle>
          <a:p>
            <a:r>
              <a:rPr lang="de-AT" smtClean="0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048" y="2438400"/>
            <a:ext cx="8347202" cy="358749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4pPr>
              <a:defRPr sz="1600"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101013" y="6429375"/>
            <a:ext cx="749300" cy="3270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600" smtClean="0">
                <a:latin typeface="GE Inspira Pitch" pitchFamily="38" charset="0"/>
                <a:ea typeface="ＭＳ Ｐゴシック" pitchFamily="38" charset="-128"/>
                <a:cs typeface="+mn-cs"/>
              </a:defRPr>
            </a:lvl1pPr>
          </a:lstStyle>
          <a:p>
            <a:pPr>
              <a:defRPr/>
            </a:pPr>
            <a:fld id="{5D563026-3255-4593-A014-50613F615103}" type="slidenum">
              <a:rPr lang="en-US" altLang="de-DE">
                <a:solidFill>
                  <a:srgbClr val="575757"/>
                </a:solidFill>
              </a:rPr>
              <a:pPr>
                <a:defRPr/>
              </a:pPr>
              <a:t>‹#›</a:t>
            </a:fld>
            <a:endParaRPr lang="en-US" altLang="de-DE" dirty="0">
              <a:solidFill>
                <a:srgbClr val="5757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675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ig Titl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614" y="534983"/>
            <a:ext cx="8312573" cy="1582488"/>
          </a:xfrm>
        </p:spPr>
        <p:txBody>
          <a:bodyPr/>
          <a:lstStyle>
            <a:lvl1pPr>
              <a:lnSpc>
                <a:spcPct val="85000"/>
              </a:lnSpc>
              <a:defRPr sz="6000"/>
            </a:lvl1pPr>
          </a:lstStyle>
          <a:p>
            <a:r>
              <a:rPr lang="de-AT" smtClean="0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048" y="2438400"/>
            <a:ext cx="8347202" cy="358749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4pPr>
              <a:defRPr sz="1600"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101013" y="6429375"/>
            <a:ext cx="749300" cy="3270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600" smtClean="0">
                <a:latin typeface="GE Inspira Pitch" pitchFamily="38" charset="0"/>
                <a:ea typeface="ＭＳ Ｐゴシック" pitchFamily="38" charset="-128"/>
                <a:cs typeface="+mn-cs"/>
              </a:defRPr>
            </a:lvl1pPr>
          </a:lstStyle>
          <a:p>
            <a:pPr>
              <a:defRPr/>
            </a:pPr>
            <a:fld id="{5D563026-3255-4593-A014-50613F615103}" type="slidenum">
              <a:rPr lang="en-US" altLang="de-DE"/>
              <a:pPr>
                <a:defRPr/>
              </a:pPr>
              <a:t>‹#›</a:t>
            </a:fld>
            <a:endParaRPr lang="en-US" altLang="de-DE" dirty="0"/>
          </a:p>
        </p:txBody>
      </p:sp>
    </p:spTree>
    <p:extLst>
      <p:ext uri="{BB962C8B-B14F-4D97-AF65-F5344CB8AC3E}">
        <p14:creationId xmlns:p14="http://schemas.microsoft.com/office/powerpoint/2010/main" val="395569450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Text He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668" y="1657668"/>
            <a:ext cx="8347202" cy="4324350"/>
          </a:xfrm>
        </p:spPr>
        <p:txBody>
          <a:bodyPr rtlCol="0">
            <a:noAutofit/>
          </a:bodyPr>
          <a:lstStyle>
            <a:lvl1pPr>
              <a:spcAft>
                <a:spcPts val="0"/>
              </a:spcAft>
              <a:defRPr lang="en-US" sz="2000" dirty="0" smtClean="0"/>
            </a:lvl1pPr>
            <a:lvl2pPr marL="193675" indent="-182563">
              <a:defRPr lang="en-US" dirty="0" smtClean="0"/>
            </a:lvl2pPr>
            <a:lvl3pPr marL="400050" indent="-195263">
              <a:defRPr lang="en-US" sz="1800" dirty="0" smtClean="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101013" y="6429375"/>
            <a:ext cx="749300" cy="3270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600" smtClean="0">
                <a:latin typeface="GE Inspira Pitch" pitchFamily="38" charset="0"/>
                <a:ea typeface="ＭＳ Ｐゴシック" pitchFamily="38" charset="-128"/>
                <a:cs typeface="+mn-cs"/>
              </a:defRPr>
            </a:lvl1pPr>
          </a:lstStyle>
          <a:p>
            <a:pPr>
              <a:defRPr/>
            </a:pPr>
            <a:fld id="{3A7B145B-2AD3-4BEB-8065-F70B20A13F20}" type="slidenum">
              <a:rPr lang="en-US" altLang="de-DE">
                <a:solidFill>
                  <a:srgbClr val="575757"/>
                </a:solidFill>
              </a:rPr>
              <a:pPr>
                <a:defRPr/>
              </a:pPr>
              <a:t>‹#›</a:t>
            </a:fld>
            <a:endParaRPr lang="en-US" altLang="de-DE" dirty="0">
              <a:solidFill>
                <a:srgbClr val="5757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89453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Text Heavy 1-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094" y="552450"/>
            <a:ext cx="8352156" cy="52775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668" y="1080008"/>
            <a:ext cx="8347202" cy="4585145"/>
          </a:xfrm>
        </p:spPr>
        <p:txBody>
          <a:bodyPr rtlCol="0">
            <a:noAutofit/>
          </a:bodyPr>
          <a:lstStyle>
            <a:lvl1pPr>
              <a:spcAft>
                <a:spcPts val="0"/>
              </a:spcAft>
              <a:defRPr lang="en-US" sz="2000" dirty="0" smtClean="0"/>
            </a:lvl1pPr>
            <a:lvl2pPr marL="193675" indent="-182563">
              <a:defRPr lang="en-US" dirty="0" smtClean="0"/>
            </a:lvl2pPr>
            <a:lvl3pPr marL="400050" indent="-195263">
              <a:defRPr lang="en-US" sz="1800" dirty="0" smtClean="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101013" y="6429375"/>
            <a:ext cx="749300" cy="3270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600" smtClean="0">
                <a:latin typeface="GE Inspira Pitch" pitchFamily="38" charset="0"/>
                <a:ea typeface="ＭＳ Ｐゴシック" pitchFamily="38" charset="-128"/>
                <a:cs typeface="+mn-cs"/>
              </a:defRPr>
            </a:lvl1pPr>
          </a:lstStyle>
          <a:p>
            <a:pPr>
              <a:defRPr/>
            </a:pPr>
            <a:fld id="{AAF36C01-831F-4AEF-831C-1C78822CCAA3}" type="slidenum">
              <a:rPr lang="en-US" altLang="de-DE">
                <a:solidFill>
                  <a:srgbClr val="575757"/>
                </a:solidFill>
              </a:rPr>
              <a:pPr>
                <a:defRPr/>
              </a:pPr>
              <a:t>‹#›</a:t>
            </a:fld>
            <a:endParaRPr lang="en-US" altLang="de-DE" dirty="0">
              <a:solidFill>
                <a:srgbClr val="5757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1360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1795" y="1656685"/>
            <a:ext cx="3896043" cy="4396453"/>
          </a:xfrm>
        </p:spPr>
        <p:txBody>
          <a:bodyPr rtlCol="0">
            <a:noAutofit/>
          </a:bodyPr>
          <a:lstStyle>
            <a:lvl1pPr>
              <a:spcBef>
                <a:spcPts val="1000"/>
              </a:spcBef>
              <a:defRPr lang="en-US" sz="2000" dirty="0" smtClean="0"/>
            </a:lvl1pPr>
            <a:lvl2pPr>
              <a:spcBef>
                <a:spcPts val="800"/>
              </a:spcBef>
              <a:defRPr lang="en-US" sz="1800" dirty="0" smtClean="0"/>
            </a:lvl2pPr>
            <a:lvl3pPr>
              <a:spcBef>
                <a:spcPts val="600"/>
              </a:spcBef>
              <a:defRPr lang="en-US" sz="1600" dirty="0" smtClean="0"/>
            </a:lvl3pPr>
            <a:lvl4pPr>
              <a:spcBef>
                <a:spcPts val="400"/>
              </a:spcBef>
              <a:defRPr lang="en-US" sz="1400" dirty="0" smtClean="0"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1080" y="1656685"/>
            <a:ext cx="3900170" cy="4396453"/>
          </a:xfrm>
        </p:spPr>
        <p:txBody>
          <a:bodyPr rtlCol="0">
            <a:noAutofit/>
          </a:bodyPr>
          <a:lstStyle>
            <a:lvl1pPr>
              <a:defRPr lang="en-US" sz="2000" dirty="0" smtClean="0"/>
            </a:lvl1pPr>
            <a:lvl2pPr>
              <a:defRPr lang="en-US" sz="1800" dirty="0" smtClean="0"/>
            </a:lvl2pPr>
            <a:lvl3pPr>
              <a:defRPr lang="en-US" sz="1600" dirty="0" smtClean="0"/>
            </a:lvl3pPr>
            <a:lvl4pPr>
              <a:defRPr lang="en-US" sz="1400" dirty="0" smtClean="0"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101013" y="6429375"/>
            <a:ext cx="749300" cy="3270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600" smtClean="0">
                <a:latin typeface="GE Inspira Pitch" pitchFamily="38" charset="0"/>
                <a:ea typeface="ＭＳ Ｐゴシック" pitchFamily="38" charset="-128"/>
                <a:cs typeface="+mn-cs"/>
              </a:defRPr>
            </a:lvl1pPr>
          </a:lstStyle>
          <a:p>
            <a:pPr>
              <a:defRPr/>
            </a:pPr>
            <a:fld id="{ABF555C7-5167-492D-A854-3E44559DF293}" type="slidenum">
              <a:rPr lang="en-US" altLang="de-DE">
                <a:solidFill>
                  <a:srgbClr val="575757"/>
                </a:solidFill>
              </a:rPr>
              <a:pPr>
                <a:defRPr/>
              </a:pPr>
              <a:t>‹#›</a:t>
            </a:fld>
            <a:endParaRPr lang="en-US" altLang="de-DE" dirty="0">
              <a:solidFill>
                <a:srgbClr val="5757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36795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1795" y="1634490"/>
            <a:ext cx="3904488" cy="373062"/>
          </a:xfrm>
        </p:spPr>
        <p:txBody>
          <a:bodyPr rIns="182880"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1795" y="2071639"/>
            <a:ext cx="3904488" cy="3811319"/>
          </a:xfrm>
        </p:spPr>
        <p:txBody>
          <a:bodyPr rtlCol="0">
            <a:noAutofit/>
          </a:bodyPr>
          <a:lstStyle>
            <a:lvl1pPr>
              <a:defRPr lang="en-US" sz="2000" dirty="0" smtClean="0"/>
            </a:lvl1pPr>
            <a:lvl2pPr>
              <a:defRPr lang="en-US" sz="1800" dirty="0" smtClean="0"/>
            </a:lvl2pPr>
            <a:lvl3pPr>
              <a:defRPr lang="en-US" sz="1600" dirty="0" smtClean="0"/>
            </a:lvl3pPr>
            <a:lvl4pPr>
              <a:defRPr lang="en-US" sz="1400" dirty="0" smtClean="0"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31080" y="1634490"/>
            <a:ext cx="3900170" cy="373062"/>
          </a:xfrm>
        </p:spPr>
        <p:txBody>
          <a:bodyPr rIns="182880"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31080" y="2071639"/>
            <a:ext cx="3900170" cy="3811319"/>
          </a:xfrm>
        </p:spPr>
        <p:txBody>
          <a:bodyPr rtlCol="0">
            <a:noAutofit/>
          </a:bodyPr>
          <a:lstStyle>
            <a:lvl1pPr>
              <a:defRPr lang="en-US" sz="2000" dirty="0" smtClean="0"/>
            </a:lvl1pPr>
            <a:lvl2pPr>
              <a:defRPr lang="en-US" sz="1800" dirty="0" smtClean="0"/>
            </a:lvl2pPr>
            <a:lvl3pPr>
              <a:defRPr lang="en-US" sz="1600" dirty="0" smtClean="0"/>
            </a:lvl3pPr>
            <a:lvl4pPr>
              <a:defRPr lang="en-US" sz="1400" dirty="0" smtClean="0"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101013" y="6429375"/>
            <a:ext cx="749300" cy="3270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600" smtClean="0">
                <a:latin typeface="GE Inspira Pitch" pitchFamily="38" charset="0"/>
                <a:ea typeface="ＭＳ Ｐゴシック" pitchFamily="38" charset="-128"/>
                <a:cs typeface="+mn-cs"/>
              </a:defRPr>
            </a:lvl1pPr>
          </a:lstStyle>
          <a:p>
            <a:pPr>
              <a:defRPr/>
            </a:pPr>
            <a:fld id="{24738CAB-D421-4FCA-83A4-20186F073335}" type="slidenum">
              <a:rPr lang="en-US" altLang="de-DE">
                <a:solidFill>
                  <a:srgbClr val="575757"/>
                </a:solidFill>
              </a:rPr>
              <a:pPr>
                <a:defRPr/>
              </a:pPr>
              <a:t>‹#›</a:t>
            </a:fld>
            <a:endParaRPr lang="en-US" altLang="de-DE" dirty="0">
              <a:solidFill>
                <a:srgbClr val="5757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57007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r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728788"/>
            <a:ext cx="4495800" cy="2084832"/>
          </a:xfrm>
          <a:solidFill>
            <a:schemeClr val="tx2"/>
          </a:solidFill>
        </p:spPr>
        <p:txBody>
          <a:bodyPr lIns="182880" tIns="118872" rIns="182880"/>
          <a:lstStyle>
            <a:lvl1pPr marL="212725" indent="0">
              <a:lnSpc>
                <a:spcPct val="100000"/>
              </a:lnSpc>
              <a:spcBef>
                <a:spcPts val="600"/>
              </a:spcBef>
              <a:spcAft>
                <a:spcPts val="200"/>
              </a:spcAft>
              <a:defRPr lang="en-US" sz="2000" dirty="0" smtClean="0">
                <a:solidFill>
                  <a:schemeClr val="bg1"/>
                </a:solidFill>
              </a:defRPr>
            </a:lvl1pPr>
            <a:lvl2pPr marL="381000" indent="-158750">
              <a:lnSpc>
                <a:spcPct val="100000"/>
              </a:lnSpc>
              <a:spcBef>
                <a:spcPts val="1000"/>
              </a:spcBef>
              <a:defRPr lang="en-US" sz="1800" dirty="0" smtClean="0">
                <a:solidFill>
                  <a:schemeClr val="bg1"/>
                </a:solidFill>
              </a:defRPr>
            </a:lvl2pPr>
            <a:lvl3pPr marL="165100" indent="-165100">
              <a:defRPr lang="en-US" sz="1400" dirty="0" smtClean="0"/>
            </a:lvl3pPr>
            <a:lvl4pPr marL="311150" indent="-130175">
              <a:defRPr lang="en-US" sz="1400" dirty="0" smtClean="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3"/>
          </p:nvPr>
        </p:nvSpPr>
        <p:spPr>
          <a:xfrm>
            <a:off x="4644390" y="1728788"/>
            <a:ext cx="4498848" cy="2084832"/>
          </a:xfrm>
          <a:solidFill>
            <a:schemeClr val="tx2"/>
          </a:solidFill>
        </p:spPr>
        <p:txBody>
          <a:bodyPr lIns="182880" tIns="118872" rIns="182880"/>
          <a:lstStyle>
            <a:lvl1pPr marL="212725" indent="0">
              <a:lnSpc>
                <a:spcPct val="100000"/>
              </a:lnSpc>
              <a:spcBef>
                <a:spcPts val="600"/>
              </a:spcBef>
              <a:spcAft>
                <a:spcPts val="200"/>
              </a:spcAft>
              <a:defRPr lang="en-US" sz="2000" dirty="0" smtClean="0">
                <a:solidFill>
                  <a:schemeClr val="bg1"/>
                </a:solidFill>
              </a:defRPr>
            </a:lvl1pPr>
            <a:lvl2pPr marL="381000" indent="-158750">
              <a:lnSpc>
                <a:spcPct val="100000"/>
              </a:lnSpc>
              <a:spcBef>
                <a:spcPts val="1000"/>
              </a:spcBef>
              <a:defRPr lang="en-US" sz="1800" dirty="0" smtClean="0">
                <a:solidFill>
                  <a:schemeClr val="bg1"/>
                </a:solidFill>
              </a:defRPr>
            </a:lvl2pPr>
            <a:lvl3pPr marL="165100" indent="-165100">
              <a:defRPr lang="en-US" sz="1400" dirty="0" smtClean="0"/>
            </a:lvl3pPr>
            <a:lvl4pPr marL="311150" indent="-130175">
              <a:defRPr lang="en-US" sz="1400" dirty="0" smtClean="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0" y="3962196"/>
            <a:ext cx="4495800" cy="2084832"/>
          </a:xfrm>
          <a:solidFill>
            <a:schemeClr val="tx2"/>
          </a:solidFill>
        </p:spPr>
        <p:txBody>
          <a:bodyPr lIns="182880" tIns="118872" rIns="182880"/>
          <a:lstStyle>
            <a:lvl1pPr marL="212725" indent="0">
              <a:lnSpc>
                <a:spcPct val="100000"/>
              </a:lnSpc>
              <a:spcBef>
                <a:spcPts val="600"/>
              </a:spcBef>
              <a:spcAft>
                <a:spcPts val="200"/>
              </a:spcAft>
              <a:defRPr lang="en-US" sz="2000" dirty="0" smtClean="0">
                <a:solidFill>
                  <a:schemeClr val="bg1"/>
                </a:solidFill>
              </a:defRPr>
            </a:lvl1pPr>
            <a:lvl2pPr marL="381000" indent="-158750">
              <a:lnSpc>
                <a:spcPct val="100000"/>
              </a:lnSpc>
              <a:spcBef>
                <a:spcPts val="1000"/>
              </a:spcBef>
              <a:defRPr lang="en-US" sz="1800" dirty="0" smtClean="0">
                <a:solidFill>
                  <a:schemeClr val="bg1"/>
                </a:solidFill>
              </a:defRPr>
            </a:lvl2pPr>
            <a:lvl3pPr marL="165100" indent="-165100">
              <a:defRPr lang="en-US" sz="1400" dirty="0" smtClean="0"/>
            </a:lvl3pPr>
            <a:lvl4pPr marL="311150" indent="-130175">
              <a:defRPr lang="en-US" sz="1400" dirty="0" smtClean="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half" idx="15"/>
          </p:nvPr>
        </p:nvSpPr>
        <p:spPr>
          <a:xfrm>
            <a:off x="4644390" y="3962196"/>
            <a:ext cx="4498848" cy="2084832"/>
          </a:xfrm>
          <a:solidFill>
            <a:schemeClr val="tx2"/>
          </a:solidFill>
        </p:spPr>
        <p:txBody>
          <a:bodyPr lIns="182880" tIns="118872" rIns="182880"/>
          <a:lstStyle>
            <a:lvl1pPr marL="212725" indent="0">
              <a:lnSpc>
                <a:spcPct val="100000"/>
              </a:lnSpc>
              <a:spcBef>
                <a:spcPts val="600"/>
              </a:spcBef>
              <a:spcAft>
                <a:spcPts val="200"/>
              </a:spcAft>
              <a:defRPr lang="en-US" sz="2000" dirty="0" smtClean="0">
                <a:solidFill>
                  <a:schemeClr val="bg1"/>
                </a:solidFill>
              </a:defRPr>
            </a:lvl1pPr>
            <a:lvl2pPr marL="381000" indent="-158750">
              <a:lnSpc>
                <a:spcPct val="100000"/>
              </a:lnSpc>
              <a:spcBef>
                <a:spcPts val="1000"/>
              </a:spcBef>
              <a:defRPr lang="en-US" sz="1800" dirty="0" smtClean="0">
                <a:solidFill>
                  <a:schemeClr val="bg1"/>
                </a:solidFill>
              </a:defRPr>
            </a:lvl2pPr>
            <a:lvl3pPr marL="165100" indent="-165100">
              <a:defRPr lang="en-US" sz="1400" dirty="0" smtClean="0"/>
            </a:lvl3pPr>
            <a:lvl4pPr marL="311150" indent="-130175">
              <a:defRPr lang="en-US" sz="1400" dirty="0" smtClean="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8101013" y="6429375"/>
            <a:ext cx="749300" cy="3270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600" smtClean="0">
                <a:latin typeface="GE Inspira Pitch" pitchFamily="38" charset="0"/>
                <a:ea typeface="ＭＳ Ｐゴシック" pitchFamily="38" charset="-128"/>
                <a:cs typeface="+mn-cs"/>
              </a:defRPr>
            </a:lvl1pPr>
          </a:lstStyle>
          <a:p>
            <a:pPr>
              <a:defRPr/>
            </a:pPr>
            <a:fld id="{2F14F4D2-87C2-4B28-A511-0F693A024446}" type="slidenum">
              <a:rPr lang="en-US" altLang="de-DE">
                <a:solidFill>
                  <a:srgbClr val="575757"/>
                </a:solidFill>
              </a:rPr>
              <a:pPr>
                <a:defRPr/>
              </a:pPr>
              <a:t>‹#›</a:t>
            </a:fld>
            <a:endParaRPr lang="en-US" altLang="de-DE" dirty="0">
              <a:solidFill>
                <a:srgbClr val="5757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7649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Quadr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1" y="1728788"/>
            <a:ext cx="1965960" cy="4324350"/>
          </a:xfrm>
          <a:solidFill>
            <a:schemeClr val="tx2"/>
          </a:solidFill>
        </p:spPr>
        <p:txBody>
          <a:bodyPr lIns="182880" tIns="137160" rIns="182880"/>
          <a:lstStyle>
            <a:lvl1pPr marL="1588" indent="0">
              <a:lnSpc>
                <a:spcPct val="100000"/>
              </a:lnSpc>
              <a:spcBef>
                <a:spcPts val="600"/>
              </a:spcBef>
              <a:spcAft>
                <a:spcPts val="200"/>
              </a:spcAft>
              <a:defRPr lang="en-US" sz="2000" dirty="0" smtClean="0">
                <a:solidFill>
                  <a:schemeClr val="bg1"/>
                </a:solidFill>
              </a:defRPr>
            </a:lvl1pPr>
            <a:lvl2pPr marL="1588" indent="0">
              <a:lnSpc>
                <a:spcPct val="100000"/>
              </a:lnSpc>
              <a:spcBef>
                <a:spcPts val="1000"/>
              </a:spcBef>
              <a:buNone/>
              <a:defRPr lang="en-US" sz="1600" dirty="0" smtClean="0">
                <a:solidFill>
                  <a:schemeClr val="bg1"/>
                </a:solidFill>
              </a:defRPr>
            </a:lvl2pPr>
            <a:lvl3pPr marL="165100" indent="-165100">
              <a:defRPr lang="en-US" sz="1400" dirty="0" smtClean="0"/>
            </a:lvl3pPr>
            <a:lvl4pPr marL="311150" indent="-130175">
              <a:defRPr lang="en-US" sz="1400" dirty="0" smtClean="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3"/>
          </p:nvPr>
        </p:nvSpPr>
        <p:spPr>
          <a:xfrm>
            <a:off x="2529840" y="1728788"/>
            <a:ext cx="1965960" cy="4324350"/>
          </a:xfrm>
          <a:solidFill>
            <a:schemeClr val="tx2"/>
          </a:solidFill>
        </p:spPr>
        <p:txBody>
          <a:bodyPr lIns="182880" tIns="137160" rIns="182880"/>
          <a:lstStyle>
            <a:lvl1pPr marL="1588" indent="0">
              <a:lnSpc>
                <a:spcPct val="100000"/>
              </a:lnSpc>
              <a:spcBef>
                <a:spcPts val="600"/>
              </a:spcBef>
              <a:spcAft>
                <a:spcPts val="200"/>
              </a:spcAft>
              <a:defRPr lang="en-US" sz="2000" dirty="0" smtClean="0">
                <a:solidFill>
                  <a:schemeClr val="bg1"/>
                </a:solidFill>
              </a:defRPr>
            </a:lvl1pPr>
            <a:lvl2pPr marL="1588" indent="0">
              <a:lnSpc>
                <a:spcPct val="100000"/>
              </a:lnSpc>
              <a:spcBef>
                <a:spcPts val="1000"/>
              </a:spcBef>
              <a:buNone/>
              <a:defRPr lang="en-US" sz="1600" dirty="0" smtClean="0">
                <a:solidFill>
                  <a:schemeClr val="bg1"/>
                </a:solidFill>
              </a:defRPr>
            </a:lvl2pPr>
            <a:lvl3pPr marL="165100" indent="-165100">
              <a:defRPr lang="en-US" sz="1400" dirty="0" smtClean="0"/>
            </a:lvl3pPr>
            <a:lvl4pPr marL="311150" indent="-130175">
              <a:defRPr lang="en-US" sz="1400" dirty="0" smtClean="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sz="half" idx="14"/>
          </p:nvPr>
        </p:nvSpPr>
        <p:spPr>
          <a:xfrm>
            <a:off x="4644390" y="1728788"/>
            <a:ext cx="1965960" cy="4324350"/>
          </a:xfrm>
          <a:solidFill>
            <a:schemeClr val="tx2"/>
          </a:solidFill>
        </p:spPr>
        <p:txBody>
          <a:bodyPr lIns="182880" tIns="137160" rIns="182880"/>
          <a:lstStyle>
            <a:lvl1pPr marL="1588" indent="0">
              <a:lnSpc>
                <a:spcPct val="100000"/>
              </a:lnSpc>
              <a:spcBef>
                <a:spcPts val="600"/>
              </a:spcBef>
              <a:spcAft>
                <a:spcPts val="200"/>
              </a:spcAft>
              <a:defRPr lang="en-US" sz="2000" dirty="0" smtClean="0">
                <a:solidFill>
                  <a:schemeClr val="bg1"/>
                </a:solidFill>
              </a:defRPr>
            </a:lvl1pPr>
            <a:lvl2pPr marL="1588" indent="0">
              <a:lnSpc>
                <a:spcPct val="100000"/>
              </a:lnSpc>
              <a:spcBef>
                <a:spcPts val="1000"/>
              </a:spcBef>
              <a:buNone/>
              <a:defRPr lang="en-US" sz="1600" dirty="0" smtClean="0">
                <a:solidFill>
                  <a:schemeClr val="bg1"/>
                </a:solidFill>
              </a:defRPr>
            </a:lvl2pPr>
            <a:lvl3pPr marL="165100" indent="-165100">
              <a:defRPr lang="en-US" sz="1400" dirty="0" smtClean="0"/>
            </a:lvl3pPr>
            <a:lvl4pPr marL="311150" indent="-130175">
              <a:defRPr lang="en-US" sz="1400" dirty="0" smtClean="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sz="half" idx="15"/>
          </p:nvPr>
        </p:nvSpPr>
        <p:spPr>
          <a:xfrm>
            <a:off x="6758940" y="1728788"/>
            <a:ext cx="1965960" cy="4324350"/>
          </a:xfrm>
          <a:solidFill>
            <a:schemeClr val="tx2"/>
          </a:solidFill>
        </p:spPr>
        <p:txBody>
          <a:bodyPr lIns="182880" tIns="137160" rIns="182880"/>
          <a:lstStyle>
            <a:lvl1pPr marL="1588" indent="0">
              <a:lnSpc>
                <a:spcPct val="100000"/>
              </a:lnSpc>
              <a:spcBef>
                <a:spcPts val="600"/>
              </a:spcBef>
              <a:spcAft>
                <a:spcPts val="200"/>
              </a:spcAft>
              <a:defRPr lang="en-US" sz="2000" dirty="0" smtClean="0">
                <a:solidFill>
                  <a:schemeClr val="bg1"/>
                </a:solidFill>
              </a:defRPr>
            </a:lvl1pPr>
            <a:lvl2pPr marL="1588" indent="0">
              <a:lnSpc>
                <a:spcPct val="100000"/>
              </a:lnSpc>
              <a:spcBef>
                <a:spcPts val="1000"/>
              </a:spcBef>
              <a:buNone/>
              <a:defRPr lang="en-US" sz="1600" dirty="0" smtClean="0">
                <a:solidFill>
                  <a:schemeClr val="bg1"/>
                </a:solidFill>
              </a:defRPr>
            </a:lvl2pPr>
            <a:lvl3pPr marL="165100" indent="-165100">
              <a:defRPr lang="en-US" sz="1400" dirty="0" smtClean="0"/>
            </a:lvl3pPr>
            <a:lvl4pPr marL="311150" indent="-130175">
              <a:defRPr lang="en-US" sz="1400" dirty="0" smtClean="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8101013" y="6429375"/>
            <a:ext cx="749300" cy="3270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600" smtClean="0">
                <a:latin typeface="GE Inspira Pitch" pitchFamily="38" charset="0"/>
                <a:ea typeface="ＭＳ Ｐゴシック" pitchFamily="38" charset="-128"/>
                <a:cs typeface="+mn-cs"/>
              </a:defRPr>
            </a:lvl1pPr>
          </a:lstStyle>
          <a:p>
            <a:pPr>
              <a:defRPr/>
            </a:pPr>
            <a:fld id="{BE386175-F385-48EB-8693-B2A9BAD6AAAF}" type="slidenum">
              <a:rPr lang="en-US" altLang="de-DE">
                <a:solidFill>
                  <a:srgbClr val="575757"/>
                </a:solidFill>
              </a:rPr>
              <a:pPr>
                <a:defRPr/>
              </a:pPr>
              <a:t>‹#›</a:t>
            </a:fld>
            <a:endParaRPr lang="en-US" altLang="de-DE" dirty="0">
              <a:solidFill>
                <a:srgbClr val="5757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54163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ra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727805"/>
            <a:ext cx="4498848" cy="411480"/>
          </a:xfrm>
          <a:solidFill>
            <a:schemeClr val="bg2"/>
          </a:solidFill>
        </p:spPr>
        <p:txBody>
          <a:bodyPr rIns="182880" bIns="27432" anchor="ctr"/>
          <a:lstStyle>
            <a:lvl1pPr marL="398463" indent="0">
              <a:spcBef>
                <a:spcPts val="0"/>
              </a:spcBef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7510" y="2263518"/>
            <a:ext cx="3890328" cy="1525992"/>
          </a:xfrm>
        </p:spPr>
        <p:txBody>
          <a:bodyPr rIns="182880" rtlCol="0">
            <a:noAutofit/>
          </a:bodyPr>
          <a:lstStyle>
            <a:lvl1pPr>
              <a:lnSpc>
                <a:spcPct val="110000"/>
              </a:lnSpc>
              <a:spcBef>
                <a:spcPts val="400"/>
              </a:spcBef>
              <a:defRPr lang="en-US" sz="1800" dirty="0" smtClean="0"/>
            </a:lvl1pPr>
            <a:lvl2pPr>
              <a:defRPr lang="en-US" sz="2150" dirty="0" smtClean="0"/>
            </a:lvl2pPr>
            <a:lvl3pPr>
              <a:defRPr lang="en-US" sz="1400" dirty="0" smtClean="0"/>
            </a:lvl3pPr>
            <a:lvl4pPr>
              <a:defRPr lang="en-US" sz="1400" dirty="0" smtClean="0"/>
            </a:lvl4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390" y="1727805"/>
            <a:ext cx="4498848" cy="411480"/>
          </a:xfrm>
          <a:solidFill>
            <a:schemeClr val="bg2"/>
          </a:solidFill>
        </p:spPr>
        <p:txBody>
          <a:bodyPr rIns="182880" bIns="27432" anchor="ctr"/>
          <a:lstStyle>
            <a:lvl1pPr marL="182563" indent="0">
              <a:spcBef>
                <a:spcPts val="0"/>
              </a:spcBef>
              <a:buNone/>
              <a:tabLst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6538" y="2263518"/>
            <a:ext cx="3895344" cy="1525992"/>
          </a:xfrm>
        </p:spPr>
        <p:txBody>
          <a:bodyPr rIns="182880" rtlCol="0">
            <a:noAutofit/>
          </a:bodyPr>
          <a:lstStyle>
            <a:lvl1pPr marL="0" indent="0">
              <a:lnSpc>
                <a:spcPct val="110000"/>
              </a:lnSpc>
              <a:spcBef>
                <a:spcPts val="400"/>
              </a:spcBef>
              <a:defRPr lang="en-US" sz="1800" dirty="0" smtClean="0"/>
            </a:lvl1pPr>
            <a:lvl2pPr>
              <a:defRPr lang="en-US" sz="2150" dirty="0" smtClean="0"/>
            </a:lvl2pPr>
            <a:lvl3pPr>
              <a:defRPr lang="en-US" sz="1400" dirty="0" smtClean="0"/>
            </a:lvl3pPr>
            <a:lvl4pPr>
              <a:defRPr lang="en-US" sz="1400" dirty="0" smtClean="0"/>
            </a:lvl4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0" y="3991433"/>
            <a:ext cx="4498848" cy="411480"/>
          </a:xfrm>
          <a:solidFill>
            <a:schemeClr val="bg2"/>
          </a:solidFill>
        </p:spPr>
        <p:txBody>
          <a:bodyPr rIns="182880" bIns="27432" anchor="ctr"/>
          <a:lstStyle>
            <a:lvl1pPr marL="400050" indent="0">
              <a:spcBef>
                <a:spcPts val="0"/>
              </a:spcBef>
              <a:buNone/>
              <a:tabLst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Content Placeholder 5"/>
          <p:cNvSpPr>
            <a:spLocks noGrp="1"/>
          </p:cNvSpPr>
          <p:nvPr>
            <p:ph sz="quarter" idx="15"/>
          </p:nvPr>
        </p:nvSpPr>
        <p:spPr>
          <a:xfrm>
            <a:off x="397511" y="4527146"/>
            <a:ext cx="3890328" cy="1525992"/>
          </a:xfrm>
        </p:spPr>
        <p:txBody>
          <a:bodyPr rIns="182880" rtlCol="0">
            <a:noAutofit/>
          </a:bodyPr>
          <a:lstStyle>
            <a:lvl1pPr marL="0" indent="0">
              <a:lnSpc>
                <a:spcPct val="110000"/>
              </a:lnSpc>
              <a:spcBef>
                <a:spcPts val="400"/>
              </a:spcBef>
              <a:defRPr lang="en-US" sz="1800" dirty="0" smtClean="0"/>
            </a:lvl1pPr>
            <a:lvl2pPr>
              <a:defRPr lang="en-US" sz="2150" dirty="0" smtClean="0"/>
            </a:lvl2pPr>
            <a:lvl3pPr>
              <a:defRPr lang="en-US" sz="1400" dirty="0" smtClean="0"/>
            </a:lvl3pPr>
            <a:lvl4pPr>
              <a:defRPr lang="en-US" sz="1400" dirty="0" smtClean="0"/>
            </a:lvl4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4644390" y="3991433"/>
            <a:ext cx="4498848" cy="411480"/>
          </a:xfrm>
          <a:solidFill>
            <a:schemeClr val="bg2"/>
          </a:solidFill>
        </p:spPr>
        <p:txBody>
          <a:bodyPr rIns="182880" bIns="27432" anchor="ctr"/>
          <a:lstStyle>
            <a:lvl1pPr marL="180975" indent="0">
              <a:spcBef>
                <a:spcPts val="0"/>
              </a:spcBef>
              <a:buNone/>
              <a:tabLst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Content Placeholder 5"/>
          <p:cNvSpPr>
            <a:spLocks noGrp="1"/>
          </p:cNvSpPr>
          <p:nvPr>
            <p:ph sz="quarter" idx="17"/>
          </p:nvPr>
        </p:nvSpPr>
        <p:spPr>
          <a:xfrm>
            <a:off x="4826538" y="4527146"/>
            <a:ext cx="3895344" cy="1525992"/>
          </a:xfrm>
        </p:spPr>
        <p:txBody>
          <a:bodyPr rIns="182880" rtlCol="0">
            <a:noAutofit/>
          </a:bodyPr>
          <a:lstStyle>
            <a:lvl1pPr marL="0" indent="0">
              <a:lnSpc>
                <a:spcPct val="110000"/>
              </a:lnSpc>
              <a:spcBef>
                <a:spcPts val="400"/>
              </a:spcBef>
              <a:defRPr lang="en-US" sz="1800" dirty="0" smtClean="0"/>
            </a:lvl1pPr>
            <a:lvl2pPr>
              <a:defRPr lang="en-US" sz="2150" dirty="0" smtClean="0"/>
            </a:lvl2pPr>
            <a:lvl3pPr>
              <a:defRPr lang="en-US" sz="1400" dirty="0" smtClean="0"/>
            </a:lvl3pPr>
            <a:lvl4pPr>
              <a:defRPr lang="en-US" sz="1400" dirty="0" smtClean="0"/>
            </a:lvl4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8101013" y="6429375"/>
            <a:ext cx="749300" cy="3270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600" smtClean="0">
                <a:latin typeface="GE Inspira Pitch" pitchFamily="38" charset="0"/>
                <a:ea typeface="ＭＳ Ｐゴシック" pitchFamily="38" charset="-128"/>
                <a:cs typeface="+mn-cs"/>
              </a:defRPr>
            </a:lvl1pPr>
          </a:lstStyle>
          <a:p>
            <a:pPr>
              <a:defRPr/>
            </a:pPr>
            <a:fld id="{CCE58543-6CE8-4CA8-87D2-E75A6B43AD43}" type="slidenum">
              <a:rPr lang="en-US" altLang="de-DE">
                <a:solidFill>
                  <a:srgbClr val="575757"/>
                </a:solidFill>
              </a:rPr>
              <a:pPr>
                <a:defRPr/>
              </a:pPr>
              <a:t>‹#›</a:t>
            </a:fld>
            <a:endParaRPr lang="en-US" altLang="de-DE" dirty="0">
              <a:solidFill>
                <a:srgbClr val="5757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20654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12750" y="1911350"/>
            <a:ext cx="8318500" cy="3803650"/>
          </a:xfrm>
        </p:spPr>
        <p:txBody>
          <a:bodyPr rtlCol="0" anchor="ctr">
            <a:noAutofit/>
          </a:bodyPr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icon to add chart</a:t>
            </a:r>
            <a:endParaRPr lang="en-US" noProof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8101013" y="6429375"/>
            <a:ext cx="749300" cy="3270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600" smtClean="0">
                <a:latin typeface="GE Inspira Pitch" pitchFamily="38" charset="0"/>
                <a:ea typeface="ＭＳ Ｐゴシック" pitchFamily="38" charset="-128"/>
                <a:cs typeface="+mn-cs"/>
              </a:defRPr>
            </a:lvl1pPr>
          </a:lstStyle>
          <a:p>
            <a:pPr>
              <a:defRPr/>
            </a:pPr>
            <a:fld id="{4B9CF064-18B1-44AC-97F5-3E75A79FD425}" type="slidenum">
              <a:rPr lang="en-US" altLang="de-DE">
                <a:solidFill>
                  <a:srgbClr val="575757"/>
                </a:solidFill>
              </a:rPr>
              <a:pPr>
                <a:defRPr/>
              </a:pPr>
              <a:t>‹#›</a:t>
            </a:fld>
            <a:endParaRPr lang="en-US" altLang="de-DE" dirty="0">
              <a:solidFill>
                <a:srgbClr val="5757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43337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3"/>
          </p:nvPr>
        </p:nvSpPr>
        <p:spPr>
          <a:xfrm>
            <a:off x="412750" y="1728788"/>
            <a:ext cx="8318500" cy="4324350"/>
          </a:xfrm>
        </p:spPr>
        <p:txBody>
          <a:bodyPr rtlCol="0" anchor="ctr">
            <a:noAutofit/>
          </a:bodyPr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icon to add table</a:t>
            </a:r>
            <a:endParaRPr lang="en-US" noProof="0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8101013" y="6429375"/>
            <a:ext cx="749300" cy="3270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600" smtClean="0">
                <a:latin typeface="GE Inspira Pitch" pitchFamily="38" charset="0"/>
                <a:ea typeface="ＭＳ Ｐゴシック" pitchFamily="38" charset="-128"/>
                <a:cs typeface="+mn-cs"/>
              </a:defRPr>
            </a:lvl1pPr>
          </a:lstStyle>
          <a:p>
            <a:pPr>
              <a:defRPr/>
            </a:pPr>
            <a:fld id="{2E8FBB6A-9239-4505-B57B-503481A89977}" type="slidenum">
              <a:rPr lang="en-US" altLang="de-DE">
                <a:solidFill>
                  <a:srgbClr val="575757"/>
                </a:solidFill>
              </a:rPr>
              <a:pPr>
                <a:defRPr/>
              </a:pPr>
              <a:t>‹#›</a:t>
            </a:fld>
            <a:endParaRPr lang="en-US" altLang="de-DE" dirty="0">
              <a:solidFill>
                <a:srgbClr val="5757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7307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101013" y="6429375"/>
            <a:ext cx="749300" cy="3270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600" smtClean="0">
                <a:latin typeface="GE Inspira Pitch" pitchFamily="38" charset="0"/>
                <a:ea typeface="ＭＳ Ｐゴシック" pitchFamily="38" charset="-128"/>
                <a:cs typeface="+mn-cs"/>
              </a:defRPr>
            </a:lvl1pPr>
          </a:lstStyle>
          <a:p>
            <a:pPr>
              <a:defRPr/>
            </a:pPr>
            <a:fld id="{00F79C00-22F9-471F-8D07-8BB47634F865}" type="slidenum">
              <a:rPr lang="en-US" altLang="de-DE">
                <a:solidFill>
                  <a:srgbClr val="575757"/>
                </a:solidFill>
              </a:rPr>
              <a:pPr>
                <a:defRPr/>
              </a:pPr>
              <a:t>‹#›</a:t>
            </a:fld>
            <a:endParaRPr lang="en-US" altLang="de-DE" dirty="0">
              <a:solidFill>
                <a:srgbClr val="5757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505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image" Target="../media/image1.w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6.xml"/><Relationship Id="rId18" Type="http://schemas.openxmlformats.org/officeDocument/2006/relationships/slideLayout" Target="../slideLayouts/slideLayout61.xml"/><Relationship Id="rId26" Type="http://schemas.openxmlformats.org/officeDocument/2006/relationships/slideLayout" Target="../slideLayouts/slideLayout69.xml"/><Relationship Id="rId39" Type="http://schemas.openxmlformats.org/officeDocument/2006/relationships/image" Target="../media/image17.wmf"/><Relationship Id="rId3" Type="http://schemas.openxmlformats.org/officeDocument/2006/relationships/slideLayout" Target="../slideLayouts/slideLayout46.xml"/><Relationship Id="rId21" Type="http://schemas.openxmlformats.org/officeDocument/2006/relationships/slideLayout" Target="../slideLayouts/slideLayout64.xml"/><Relationship Id="rId34" Type="http://schemas.openxmlformats.org/officeDocument/2006/relationships/slideLayout" Target="../slideLayouts/slideLayout77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17" Type="http://schemas.openxmlformats.org/officeDocument/2006/relationships/slideLayout" Target="../slideLayouts/slideLayout60.xml"/><Relationship Id="rId25" Type="http://schemas.openxmlformats.org/officeDocument/2006/relationships/slideLayout" Target="../slideLayouts/slideLayout68.xml"/><Relationship Id="rId33" Type="http://schemas.openxmlformats.org/officeDocument/2006/relationships/slideLayout" Target="../slideLayouts/slideLayout76.xml"/><Relationship Id="rId38" Type="http://schemas.openxmlformats.org/officeDocument/2006/relationships/theme" Target="../theme/theme2.xml"/><Relationship Id="rId2" Type="http://schemas.openxmlformats.org/officeDocument/2006/relationships/slideLayout" Target="../slideLayouts/slideLayout45.xml"/><Relationship Id="rId16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63.xml"/><Relationship Id="rId29" Type="http://schemas.openxmlformats.org/officeDocument/2006/relationships/slideLayout" Target="../slideLayouts/slideLayout72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24" Type="http://schemas.openxmlformats.org/officeDocument/2006/relationships/slideLayout" Target="../slideLayouts/slideLayout67.xml"/><Relationship Id="rId32" Type="http://schemas.openxmlformats.org/officeDocument/2006/relationships/slideLayout" Target="../slideLayouts/slideLayout75.xml"/><Relationship Id="rId37" Type="http://schemas.openxmlformats.org/officeDocument/2006/relationships/slideLayout" Target="../slideLayouts/slideLayout80.xml"/><Relationship Id="rId5" Type="http://schemas.openxmlformats.org/officeDocument/2006/relationships/slideLayout" Target="../slideLayouts/slideLayout48.xml"/><Relationship Id="rId15" Type="http://schemas.openxmlformats.org/officeDocument/2006/relationships/slideLayout" Target="../slideLayouts/slideLayout58.xml"/><Relationship Id="rId23" Type="http://schemas.openxmlformats.org/officeDocument/2006/relationships/slideLayout" Target="../slideLayouts/slideLayout66.xml"/><Relationship Id="rId28" Type="http://schemas.openxmlformats.org/officeDocument/2006/relationships/slideLayout" Target="../slideLayouts/slideLayout71.xml"/><Relationship Id="rId36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53.xml"/><Relationship Id="rId19" Type="http://schemas.openxmlformats.org/officeDocument/2006/relationships/slideLayout" Target="../slideLayouts/slideLayout62.xml"/><Relationship Id="rId31" Type="http://schemas.openxmlformats.org/officeDocument/2006/relationships/slideLayout" Target="../slideLayouts/slideLayout74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57.xml"/><Relationship Id="rId22" Type="http://schemas.openxmlformats.org/officeDocument/2006/relationships/slideLayout" Target="../slideLayouts/slideLayout65.xml"/><Relationship Id="rId27" Type="http://schemas.openxmlformats.org/officeDocument/2006/relationships/slideLayout" Target="../slideLayouts/slideLayout70.xml"/><Relationship Id="rId30" Type="http://schemas.openxmlformats.org/officeDocument/2006/relationships/slideLayout" Target="../slideLayouts/slideLayout73.xml"/><Relationship Id="rId35" Type="http://schemas.openxmlformats.org/officeDocument/2006/relationships/slideLayout" Target="../slideLayouts/slideLayout7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slideLayout" Target="../slideLayouts/slideLayout93.xml"/><Relationship Id="rId18" Type="http://schemas.openxmlformats.org/officeDocument/2006/relationships/slideLayout" Target="../slideLayouts/slideLayout98.xml"/><Relationship Id="rId26" Type="http://schemas.openxmlformats.org/officeDocument/2006/relationships/slideLayout" Target="../slideLayouts/slideLayout106.xml"/><Relationship Id="rId39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83.xml"/><Relationship Id="rId21" Type="http://schemas.openxmlformats.org/officeDocument/2006/relationships/slideLayout" Target="../slideLayouts/slideLayout101.xml"/><Relationship Id="rId34" Type="http://schemas.openxmlformats.org/officeDocument/2006/relationships/slideLayout" Target="../slideLayouts/slideLayout114.xml"/><Relationship Id="rId42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87.xml"/><Relationship Id="rId12" Type="http://schemas.openxmlformats.org/officeDocument/2006/relationships/slideLayout" Target="../slideLayouts/slideLayout92.xml"/><Relationship Id="rId17" Type="http://schemas.openxmlformats.org/officeDocument/2006/relationships/slideLayout" Target="../slideLayouts/slideLayout97.xml"/><Relationship Id="rId25" Type="http://schemas.openxmlformats.org/officeDocument/2006/relationships/slideLayout" Target="../slideLayouts/slideLayout105.xml"/><Relationship Id="rId33" Type="http://schemas.openxmlformats.org/officeDocument/2006/relationships/slideLayout" Target="../slideLayouts/slideLayout113.xml"/><Relationship Id="rId38" Type="http://schemas.openxmlformats.org/officeDocument/2006/relationships/slideLayout" Target="../slideLayouts/slideLayout118.xml"/><Relationship Id="rId2" Type="http://schemas.openxmlformats.org/officeDocument/2006/relationships/slideLayout" Target="../slideLayouts/slideLayout82.xml"/><Relationship Id="rId16" Type="http://schemas.openxmlformats.org/officeDocument/2006/relationships/slideLayout" Target="../slideLayouts/slideLayout96.xml"/><Relationship Id="rId20" Type="http://schemas.openxmlformats.org/officeDocument/2006/relationships/slideLayout" Target="../slideLayouts/slideLayout100.xml"/><Relationship Id="rId29" Type="http://schemas.openxmlformats.org/officeDocument/2006/relationships/slideLayout" Target="../slideLayouts/slideLayout109.xml"/><Relationship Id="rId41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24" Type="http://schemas.openxmlformats.org/officeDocument/2006/relationships/slideLayout" Target="../slideLayouts/slideLayout104.xml"/><Relationship Id="rId32" Type="http://schemas.openxmlformats.org/officeDocument/2006/relationships/slideLayout" Target="../slideLayouts/slideLayout112.xml"/><Relationship Id="rId37" Type="http://schemas.openxmlformats.org/officeDocument/2006/relationships/slideLayout" Target="../slideLayouts/slideLayout117.xml"/><Relationship Id="rId40" Type="http://schemas.openxmlformats.org/officeDocument/2006/relationships/slideLayout" Target="../slideLayouts/slideLayout120.xml"/><Relationship Id="rId45" Type="http://schemas.openxmlformats.org/officeDocument/2006/relationships/image" Target="../media/image1.wmf"/><Relationship Id="rId5" Type="http://schemas.openxmlformats.org/officeDocument/2006/relationships/slideLayout" Target="../slideLayouts/slideLayout85.xml"/><Relationship Id="rId15" Type="http://schemas.openxmlformats.org/officeDocument/2006/relationships/slideLayout" Target="../slideLayouts/slideLayout95.xml"/><Relationship Id="rId23" Type="http://schemas.openxmlformats.org/officeDocument/2006/relationships/slideLayout" Target="../slideLayouts/slideLayout103.xml"/><Relationship Id="rId28" Type="http://schemas.openxmlformats.org/officeDocument/2006/relationships/slideLayout" Target="../slideLayouts/slideLayout108.xml"/><Relationship Id="rId36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90.xml"/><Relationship Id="rId19" Type="http://schemas.openxmlformats.org/officeDocument/2006/relationships/slideLayout" Target="../slideLayouts/slideLayout99.xml"/><Relationship Id="rId31" Type="http://schemas.openxmlformats.org/officeDocument/2006/relationships/slideLayout" Target="../slideLayouts/slideLayout111.xml"/><Relationship Id="rId44" Type="http://schemas.openxmlformats.org/officeDocument/2006/relationships/theme" Target="../theme/theme3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Relationship Id="rId14" Type="http://schemas.openxmlformats.org/officeDocument/2006/relationships/slideLayout" Target="../slideLayouts/slideLayout94.xml"/><Relationship Id="rId22" Type="http://schemas.openxmlformats.org/officeDocument/2006/relationships/slideLayout" Target="../slideLayouts/slideLayout102.xml"/><Relationship Id="rId27" Type="http://schemas.openxmlformats.org/officeDocument/2006/relationships/slideLayout" Target="../slideLayouts/slideLayout107.xml"/><Relationship Id="rId30" Type="http://schemas.openxmlformats.org/officeDocument/2006/relationships/slideLayout" Target="../slideLayouts/slideLayout110.xml"/><Relationship Id="rId35" Type="http://schemas.openxmlformats.org/officeDocument/2006/relationships/slideLayout" Target="../slideLayouts/slideLayout115.xml"/><Relationship Id="rId43" Type="http://schemas.openxmlformats.org/officeDocument/2006/relationships/slideLayout" Target="../slideLayouts/slideLayout12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1.xml"/><Relationship Id="rId13" Type="http://schemas.openxmlformats.org/officeDocument/2006/relationships/slideLayout" Target="../slideLayouts/slideLayout136.xml"/><Relationship Id="rId18" Type="http://schemas.openxmlformats.org/officeDocument/2006/relationships/slideLayout" Target="../slideLayouts/slideLayout141.xml"/><Relationship Id="rId26" Type="http://schemas.openxmlformats.org/officeDocument/2006/relationships/slideLayout" Target="../slideLayouts/slideLayout149.xml"/><Relationship Id="rId3" Type="http://schemas.openxmlformats.org/officeDocument/2006/relationships/slideLayout" Target="../slideLayouts/slideLayout126.xml"/><Relationship Id="rId21" Type="http://schemas.openxmlformats.org/officeDocument/2006/relationships/slideLayout" Target="../slideLayouts/slideLayout144.xml"/><Relationship Id="rId34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30.xml"/><Relationship Id="rId12" Type="http://schemas.openxmlformats.org/officeDocument/2006/relationships/slideLayout" Target="../slideLayouts/slideLayout135.xml"/><Relationship Id="rId17" Type="http://schemas.openxmlformats.org/officeDocument/2006/relationships/slideLayout" Target="../slideLayouts/slideLayout140.xml"/><Relationship Id="rId25" Type="http://schemas.openxmlformats.org/officeDocument/2006/relationships/slideLayout" Target="../slideLayouts/slideLayout148.xml"/><Relationship Id="rId33" Type="http://schemas.openxmlformats.org/officeDocument/2006/relationships/slideLayout" Target="../slideLayouts/slideLayout156.xml"/><Relationship Id="rId2" Type="http://schemas.openxmlformats.org/officeDocument/2006/relationships/slideLayout" Target="../slideLayouts/slideLayout125.xml"/><Relationship Id="rId16" Type="http://schemas.openxmlformats.org/officeDocument/2006/relationships/slideLayout" Target="../slideLayouts/slideLayout139.xml"/><Relationship Id="rId20" Type="http://schemas.openxmlformats.org/officeDocument/2006/relationships/slideLayout" Target="../slideLayouts/slideLayout143.xml"/><Relationship Id="rId29" Type="http://schemas.openxmlformats.org/officeDocument/2006/relationships/slideLayout" Target="../slideLayouts/slideLayout152.xml"/><Relationship Id="rId1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4.xml"/><Relationship Id="rId24" Type="http://schemas.openxmlformats.org/officeDocument/2006/relationships/slideLayout" Target="../slideLayouts/slideLayout147.xml"/><Relationship Id="rId32" Type="http://schemas.openxmlformats.org/officeDocument/2006/relationships/slideLayout" Target="../slideLayouts/slideLayout155.xml"/><Relationship Id="rId37" Type="http://schemas.openxmlformats.org/officeDocument/2006/relationships/image" Target="../media/image17.wmf"/><Relationship Id="rId5" Type="http://schemas.openxmlformats.org/officeDocument/2006/relationships/slideLayout" Target="../slideLayouts/slideLayout128.xml"/><Relationship Id="rId15" Type="http://schemas.openxmlformats.org/officeDocument/2006/relationships/slideLayout" Target="../slideLayouts/slideLayout138.xml"/><Relationship Id="rId23" Type="http://schemas.openxmlformats.org/officeDocument/2006/relationships/slideLayout" Target="../slideLayouts/slideLayout146.xml"/><Relationship Id="rId28" Type="http://schemas.openxmlformats.org/officeDocument/2006/relationships/slideLayout" Target="../slideLayouts/slideLayout151.xml"/><Relationship Id="rId36" Type="http://schemas.openxmlformats.org/officeDocument/2006/relationships/theme" Target="../theme/theme4.xml"/><Relationship Id="rId10" Type="http://schemas.openxmlformats.org/officeDocument/2006/relationships/slideLayout" Target="../slideLayouts/slideLayout133.xml"/><Relationship Id="rId19" Type="http://schemas.openxmlformats.org/officeDocument/2006/relationships/slideLayout" Target="../slideLayouts/slideLayout142.xml"/><Relationship Id="rId31" Type="http://schemas.openxmlformats.org/officeDocument/2006/relationships/slideLayout" Target="../slideLayouts/slideLayout154.xml"/><Relationship Id="rId4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32.xml"/><Relationship Id="rId14" Type="http://schemas.openxmlformats.org/officeDocument/2006/relationships/slideLayout" Target="../slideLayouts/slideLayout137.xml"/><Relationship Id="rId22" Type="http://schemas.openxmlformats.org/officeDocument/2006/relationships/slideLayout" Target="../slideLayouts/slideLayout145.xml"/><Relationship Id="rId27" Type="http://schemas.openxmlformats.org/officeDocument/2006/relationships/slideLayout" Target="../slideLayouts/slideLayout150.xml"/><Relationship Id="rId30" Type="http://schemas.openxmlformats.org/officeDocument/2006/relationships/slideLayout" Target="../slideLayouts/slideLayout153.xml"/><Relationship Id="rId35" Type="http://schemas.openxmlformats.org/officeDocument/2006/relationships/slideLayout" Target="../slideLayouts/slideLayout1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79413" y="552450"/>
            <a:ext cx="8351837" cy="102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1000" y="1630363"/>
            <a:ext cx="8350250" cy="443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smtClean="0"/>
              <a:t>Click to edit Master text styles</a:t>
            </a:r>
          </a:p>
          <a:p>
            <a:pPr lvl="1"/>
            <a:r>
              <a:rPr lang="en-US" altLang="de-DE" smtClean="0"/>
              <a:t>Second level</a:t>
            </a:r>
          </a:p>
          <a:p>
            <a:pPr lvl="2"/>
            <a:r>
              <a:rPr lang="en-US" altLang="de-DE" smtClean="0"/>
              <a:t>Third level</a:t>
            </a:r>
          </a:p>
          <a:p>
            <a:pPr lvl="3"/>
            <a:r>
              <a:rPr lang="en-US" altLang="de-DE" smtClean="0"/>
              <a:t>Fourth level</a:t>
            </a:r>
          </a:p>
        </p:txBody>
      </p:sp>
      <p:pic>
        <p:nvPicPr>
          <p:cNvPr id="1028" name="Picture 11"/>
          <p:cNvPicPr>
            <a:picLocks noChangeAspect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0" t="3741" r="3511" b="3000"/>
          <a:stretch>
            <a:fillRect/>
          </a:stretch>
        </p:blipFill>
        <p:spPr bwMode="auto">
          <a:xfrm>
            <a:off x="396875" y="6207125"/>
            <a:ext cx="490538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10"/>
          <p:cNvSpPr txBox="1"/>
          <p:nvPr/>
        </p:nvSpPr>
        <p:spPr>
          <a:xfrm>
            <a:off x="6053138" y="6251575"/>
            <a:ext cx="2697162" cy="236538"/>
          </a:xfrm>
          <a:prstGeom prst="rect">
            <a:avLst/>
          </a:prstGeom>
          <a:noFill/>
        </p:spPr>
        <p:txBody>
          <a:bodyPr lIns="0" tIns="0" rIns="0" bIns="0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9pPr>
          </a:lstStyle>
          <a:p>
            <a:pPr eaLnBrk="1" hangingPunct="1">
              <a:defRPr/>
            </a:pPr>
            <a:r>
              <a:rPr lang="en-US" altLang="de-DE" sz="900" smtClean="0">
                <a:solidFill>
                  <a:srgbClr val="898989"/>
                </a:solidFill>
                <a:latin typeface="GE Inspira Pitch" pitchFamily="38" charset="0"/>
                <a:cs typeface="+mn-cs"/>
              </a:rPr>
              <a:t>© 2014 General Electric Company – All rights reserved.</a:t>
            </a:r>
          </a:p>
        </p:txBody>
      </p:sp>
      <p:sp>
        <p:nvSpPr>
          <p:cNvPr id="9" name="TextBox 10"/>
          <p:cNvSpPr txBox="1"/>
          <p:nvPr/>
        </p:nvSpPr>
        <p:spPr>
          <a:xfrm>
            <a:off x="2298700" y="6251575"/>
            <a:ext cx="3568700" cy="236538"/>
          </a:xfrm>
          <a:prstGeom prst="rect">
            <a:avLst/>
          </a:prstGeom>
          <a:noFill/>
        </p:spPr>
        <p:txBody>
          <a:bodyPr lIns="0" tIns="0" rIns="0" bIns="0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9pPr>
          </a:lstStyle>
          <a:p>
            <a:pPr algn="r" eaLnBrk="1" hangingPunct="1">
              <a:defRPr/>
            </a:pPr>
            <a:r>
              <a:rPr lang="de-DE" altLang="de-DE" sz="900" smtClean="0">
                <a:solidFill>
                  <a:srgbClr val="898989"/>
                </a:solidFill>
                <a:latin typeface="GE Inspira Pitch" pitchFamily="38" charset="0"/>
                <a:cs typeface="+mn-cs"/>
              </a:rPr>
              <a:t>Users Conference for GE’s Distributed Power business| October 2014</a:t>
            </a:r>
            <a:endParaRPr lang="en-US" altLang="de-DE" sz="900" smtClean="0">
              <a:solidFill>
                <a:srgbClr val="898989"/>
              </a:solidFill>
              <a:latin typeface="GE Inspira Pitch" pitchFamily="38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33" r:id="rId1"/>
    <p:sldLayoutId id="2147484434" r:id="rId2"/>
    <p:sldLayoutId id="2147484435" r:id="rId3"/>
    <p:sldLayoutId id="2147484436" r:id="rId4"/>
    <p:sldLayoutId id="2147484437" r:id="rId5"/>
    <p:sldLayoutId id="2147484438" r:id="rId6"/>
    <p:sldLayoutId id="2147484439" r:id="rId7"/>
    <p:sldLayoutId id="2147484440" r:id="rId8"/>
    <p:sldLayoutId id="2147484441" r:id="rId9"/>
    <p:sldLayoutId id="2147484442" r:id="rId10"/>
    <p:sldLayoutId id="2147484443" r:id="rId11"/>
    <p:sldLayoutId id="2147484444" r:id="rId12"/>
    <p:sldLayoutId id="2147484445" r:id="rId13"/>
    <p:sldLayoutId id="2147484446" r:id="rId14"/>
    <p:sldLayoutId id="2147484447" r:id="rId15"/>
    <p:sldLayoutId id="2147484448" r:id="rId16"/>
    <p:sldLayoutId id="2147484449" r:id="rId17"/>
    <p:sldLayoutId id="2147484450" r:id="rId18"/>
    <p:sldLayoutId id="2147484451" r:id="rId19"/>
    <p:sldLayoutId id="2147484452" r:id="rId20"/>
    <p:sldLayoutId id="2147484453" r:id="rId21"/>
    <p:sldLayoutId id="2147484454" r:id="rId22"/>
    <p:sldLayoutId id="2147484455" r:id="rId23"/>
    <p:sldLayoutId id="2147484456" r:id="rId24"/>
    <p:sldLayoutId id="2147484457" r:id="rId25"/>
    <p:sldLayoutId id="2147484458" r:id="rId26"/>
    <p:sldLayoutId id="2147484459" r:id="rId27"/>
    <p:sldLayoutId id="2147484460" r:id="rId28"/>
    <p:sldLayoutId id="2147484461" r:id="rId29"/>
    <p:sldLayoutId id="2147484462" r:id="rId30"/>
    <p:sldLayoutId id="2147484463" r:id="rId31"/>
    <p:sldLayoutId id="2147484464" r:id="rId32"/>
    <p:sldLayoutId id="2147484465" r:id="rId33"/>
    <p:sldLayoutId id="2147484466" r:id="rId34"/>
    <p:sldLayoutId id="2147484467" r:id="rId35"/>
    <p:sldLayoutId id="2147484468" r:id="rId36"/>
    <p:sldLayoutId id="2147484469" r:id="rId37"/>
    <p:sldLayoutId id="2147484470" r:id="rId38"/>
    <p:sldLayoutId id="2147484471" r:id="rId39"/>
    <p:sldLayoutId id="2147484472" r:id="rId40"/>
    <p:sldLayoutId id="2147484473" r:id="rId41"/>
    <p:sldLayoutId id="2147484474" r:id="rId42"/>
    <p:sldLayoutId id="2147484475" r:id="rId43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ＭＳ Ｐゴシック" pitchFamily="34" charset="-128"/>
          <a:cs typeface="ＭＳ Ｐゴシック" pitchFamily="38" charset="-128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 Inspira Pitch" pitchFamily="34" charset="0"/>
          <a:ea typeface="ＭＳ Ｐゴシック" pitchFamily="34" charset="-128"/>
          <a:cs typeface="ＭＳ Ｐゴシック" pitchFamily="3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 Inspira Pitch" pitchFamily="34" charset="0"/>
          <a:ea typeface="ＭＳ Ｐゴシック" pitchFamily="34" charset="-128"/>
          <a:cs typeface="ＭＳ Ｐゴシック" pitchFamily="3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 Inspira Pitch" pitchFamily="34" charset="0"/>
          <a:ea typeface="ＭＳ Ｐゴシック" pitchFamily="34" charset="-128"/>
          <a:cs typeface="ＭＳ Ｐゴシック" pitchFamily="3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 Inspira Pitch" pitchFamily="34" charset="0"/>
          <a:ea typeface="ＭＳ Ｐゴシック" pitchFamily="34" charset="-128"/>
          <a:cs typeface="ＭＳ Ｐゴシック" pitchFamily="3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 Inspira Pitch" pitchFamily="34" charset="0"/>
          <a:ea typeface="ＭＳ Ｐゴシック" pitchFamily="34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 Inspira Pitch" pitchFamily="34" charset="0"/>
          <a:ea typeface="ＭＳ Ｐゴシック" pitchFamily="34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 Inspira Pitch" pitchFamily="34" charset="0"/>
          <a:ea typeface="ＭＳ Ｐゴシック" pitchFamily="34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 Inspira Pitch" pitchFamily="34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ts val="12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ＭＳ Ｐゴシック" pitchFamily="38" charset="-128"/>
        </a:defRPr>
      </a:lvl1pPr>
      <a:lvl2pPr marL="203200" indent="-182563" algn="l" rtl="0" eaLnBrk="0" fontAlgn="base" hangingPunct="0">
        <a:spcBef>
          <a:spcPts val="1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400050" indent="-195263" algn="l" rtl="0" eaLnBrk="0" fontAlgn="base" hangingPunct="0">
        <a:spcBef>
          <a:spcPts val="800"/>
        </a:spcBef>
        <a:spcAft>
          <a:spcPct val="0"/>
        </a:spcAft>
        <a:buFont typeface="GE Inspira Pitch" pitchFamily="34" charset="0"/>
        <a:buChar char="–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555625" indent="-166688" algn="l" rtl="0" eaLnBrk="0" fontAlgn="base" hangingPunct="0">
        <a:spcBef>
          <a:spcPts val="6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79413" y="552450"/>
            <a:ext cx="8351837" cy="102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1000" y="1630363"/>
            <a:ext cx="8350250" cy="443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smtClean="0"/>
              <a:t>Click to edit Master text styles</a:t>
            </a:r>
          </a:p>
          <a:p>
            <a:pPr lvl="1"/>
            <a:r>
              <a:rPr lang="en-US" altLang="de-DE" smtClean="0"/>
              <a:t>Second level</a:t>
            </a:r>
          </a:p>
          <a:p>
            <a:pPr lvl="2"/>
            <a:r>
              <a:rPr lang="en-US" altLang="de-DE" smtClean="0"/>
              <a:t>Third level</a:t>
            </a:r>
          </a:p>
          <a:p>
            <a:pPr lvl="3"/>
            <a:r>
              <a:rPr lang="en-US" altLang="de-DE" smtClean="0"/>
              <a:t>Fourth level</a:t>
            </a:r>
          </a:p>
        </p:txBody>
      </p:sp>
      <p:pic>
        <p:nvPicPr>
          <p:cNvPr id="1028" name="Picture 11"/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0" t="3741" r="3511" b="3000"/>
          <a:stretch>
            <a:fillRect/>
          </a:stretch>
        </p:blipFill>
        <p:spPr bwMode="auto">
          <a:xfrm>
            <a:off x="396875" y="6207125"/>
            <a:ext cx="490538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10"/>
          <p:cNvSpPr txBox="1"/>
          <p:nvPr userDrawn="1"/>
        </p:nvSpPr>
        <p:spPr>
          <a:xfrm>
            <a:off x="6053138" y="6251575"/>
            <a:ext cx="2697162" cy="236538"/>
          </a:xfrm>
          <a:prstGeom prst="rect">
            <a:avLst/>
          </a:prstGeom>
          <a:noFill/>
        </p:spPr>
        <p:txBody>
          <a:bodyPr lIns="0" tIns="0" rIns="0" bIns="0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9pPr>
          </a:lstStyle>
          <a:p>
            <a:pPr eaLnBrk="1" hangingPunct="1">
              <a:defRPr/>
            </a:pPr>
            <a:r>
              <a:rPr lang="en-US" altLang="de-DE" sz="900" smtClean="0">
                <a:solidFill>
                  <a:srgbClr val="898989"/>
                </a:solidFill>
                <a:latin typeface="GE Inspira Pitch" pitchFamily="38" charset="0"/>
              </a:rPr>
              <a:t>© 2014 General Electric Company – All rights reserved.</a:t>
            </a:r>
          </a:p>
        </p:txBody>
      </p:sp>
      <p:sp>
        <p:nvSpPr>
          <p:cNvPr id="10" name="TextBox 10"/>
          <p:cNvSpPr txBox="1"/>
          <p:nvPr userDrawn="1"/>
        </p:nvSpPr>
        <p:spPr>
          <a:xfrm>
            <a:off x="2298700" y="6251575"/>
            <a:ext cx="3568700" cy="236538"/>
          </a:xfrm>
          <a:prstGeom prst="rect">
            <a:avLst/>
          </a:prstGeom>
          <a:noFill/>
        </p:spPr>
        <p:txBody>
          <a:bodyPr lIns="0" tIns="0" rIns="0" bIns="0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9pPr>
          </a:lstStyle>
          <a:p>
            <a:pPr algn="r" eaLnBrk="1" hangingPunct="1">
              <a:defRPr/>
            </a:pPr>
            <a:r>
              <a:rPr lang="de-DE" altLang="de-DE" sz="900" smtClean="0">
                <a:solidFill>
                  <a:srgbClr val="898989"/>
                </a:solidFill>
                <a:latin typeface="GE Inspira Pitch" pitchFamily="38" charset="0"/>
              </a:rPr>
              <a:t>Users Conference for GE’s Distributed Power business| October 2014</a:t>
            </a:r>
            <a:endParaRPr lang="en-US" altLang="de-DE" sz="900" smtClean="0">
              <a:solidFill>
                <a:srgbClr val="898989"/>
              </a:solidFill>
              <a:latin typeface="GE Inspira Pitch" pitchFamily="3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790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77" r:id="rId1"/>
    <p:sldLayoutId id="2147484478" r:id="rId2"/>
    <p:sldLayoutId id="2147484479" r:id="rId3"/>
    <p:sldLayoutId id="2147484480" r:id="rId4"/>
    <p:sldLayoutId id="2147484481" r:id="rId5"/>
    <p:sldLayoutId id="2147484482" r:id="rId6"/>
    <p:sldLayoutId id="2147484483" r:id="rId7"/>
    <p:sldLayoutId id="2147484484" r:id="rId8"/>
    <p:sldLayoutId id="2147484485" r:id="rId9"/>
    <p:sldLayoutId id="2147484486" r:id="rId10"/>
    <p:sldLayoutId id="2147484487" r:id="rId11"/>
    <p:sldLayoutId id="2147484488" r:id="rId12"/>
    <p:sldLayoutId id="2147484489" r:id="rId13"/>
    <p:sldLayoutId id="2147484490" r:id="rId14"/>
    <p:sldLayoutId id="2147484491" r:id="rId15"/>
    <p:sldLayoutId id="2147484492" r:id="rId16"/>
    <p:sldLayoutId id="2147484493" r:id="rId17"/>
    <p:sldLayoutId id="2147484494" r:id="rId18"/>
    <p:sldLayoutId id="2147484495" r:id="rId19"/>
    <p:sldLayoutId id="2147484496" r:id="rId20"/>
    <p:sldLayoutId id="2147484497" r:id="rId21"/>
    <p:sldLayoutId id="2147484498" r:id="rId22"/>
    <p:sldLayoutId id="2147484499" r:id="rId23"/>
    <p:sldLayoutId id="2147484500" r:id="rId24"/>
    <p:sldLayoutId id="2147484501" r:id="rId25"/>
    <p:sldLayoutId id="2147484502" r:id="rId26"/>
    <p:sldLayoutId id="2147484503" r:id="rId27"/>
    <p:sldLayoutId id="2147484504" r:id="rId28"/>
    <p:sldLayoutId id="2147484505" r:id="rId29"/>
    <p:sldLayoutId id="2147484506" r:id="rId30"/>
    <p:sldLayoutId id="2147484507" r:id="rId31"/>
    <p:sldLayoutId id="2147484508" r:id="rId32"/>
    <p:sldLayoutId id="2147484509" r:id="rId33"/>
    <p:sldLayoutId id="2147484510" r:id="rId34"/>
    <p:sldLayoutId id="2147484511" r:id="rId35"/>
    <p:sldLayoutId id="2147484512" r:id="rId36"/>
    <p:sldLayoutId id="2147484513" r:id="rId37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ＭＳ Ｐゴシック" pitchFamily="38" charset="-128"/>
          <a:cs typeface="ＭＳ Ｐゴシック" pitchFamily="38" charset="-128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 Inspira Pitch" pitchFamily="38" charset="0"/>
          <a:ea typeface="ＭＳ Ｐゴシック" pitchFamily="38" charset="-128"/>
          <a:cs typeface="ＭＳ Ｐゴシック" pitchFamily="3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 Inspira Pitch" pitchFamily="38" charset="0"/>
          <a:ea typeface="ＭＳ Ｐゴシック" pitchFamily="38" charset="-128"/>
          <a:cs typeface="ＭＳ Ｐゴシック" pitchFamily="3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 Inspira Pitch" pitchFamily="38" charset="0"/>
          <a:ea typeface="ＭＳ Ｐゴシック" pitchFamily="38" charset="-128"/>
          <a:cs typeface="ＭＳ Ｐゴシック" pitchFamily="3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 Inspira Pitch" pitchFamily="38" charset="0"/>
          <a:ea typeface="ＭＳ Ｐゴシック" pitchFamily="38" charset="-128"/>
          <a:cs typeface="ＭＳ Ｐゴシック" pitchFamily="3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 Inspira Pitch" pitchFamily="38" charset="0"/>
          <a:ea typeface="ＭＳ Ｐゴシック" pitchFamily="38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 Inspira Pitch" pitchFamily="38" charset="0"/>
          <a:ea typeface="ＭＳ Ｐゴシック" pitchFamily="38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 Inspira Pitch" pitchFamily="38" charset="0"/>
          <a:ea typeface="ＭＳ Ｐゴシック" pitchFamily="38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 Inspira Pitch" pitchFamily="38" charset="0"/>
          <a:ea typeface="ＭＳ Ｐゴシック" pitchFamily="38" charset="-128"/>
        </a:defRPr>
      </a:lvl9pPr>
    </p:titleStyle>
    <p:bodyStyle>
      <a:lvl1pPr marL="342900" indent="-342900" algn="l" rtl="0" eaLnBrk="0" fontAlgn="base" hangingPunct="0">
        <a:spcBef>
          <a:spcPts val="12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ＭＳ Ｐゴシック" pitchFamily="38" charset="-128"/>
          <a:cs typeface="ＭＳ Ｐゴシック" pitchFamily="38" charset="-128"/>
        </a:defRPr>
      </a:lvl1pPr>
      <a:lvl2pPr marL="203200" indent="-182563" algn="l" rtl="0" eaLnBrk="0" fontAlgn="base" hangingPunct="0">
        <a:spcBef>
          <a:spcPts val="1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pitchFamily="38" charset="-128"/>
          <a:cs typeface="+mn-cs"/>
        </a:defRPr>
      </a:lvl2pPr>
      <a:lvl3pPr marL="400050" indent="-195263" algn="l" rtl="0" eaLnBrk="0" fontAlgn="base" hangingPunct="0">
        <a:spcBef>
          <a:spcPts val="800"/>
        </a:spcBef>
        <a:spcAft>
          <a:spcPct val="0"/>
        </a:spcAft>
        <a:buFont typeface="GE Inspira Pitch" pitchFamily="34" charset="0"/>
        <a:buChar char="–"/>
        <a:defRPr sz="2400" kern="1200">
          <a:solidFill>
            <a:schemeClr val="tx1"/>
          </a:solidFill>
          <a:latin typeface="+mn-lt"/>
          <a:ea typeface="ＭＳ Ｐゴシック" pitchFamily="38" charset="-128"/>
          <a:cs typeface="+mn-cs"/>
        </a:defRPr>
      </a:lvl3pPr>
      <a:lvl4pPr marL="555625" indent="-166688" algn="l" rtl="0" eaLnBrk="0" fontAlgn="base" hangingPunct="0">
        <a:spcBef>
          <a:spcPts val="6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ＭＳ Ｐゴシック" pitchFamily="38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38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79413" y="552450"/>
            <a:ext cx="8351837" cy="102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1000" y="1630363"/>
            <a:ext cx="8350250" cy="443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smtClean="0"/>
              <a:t>Click to edit Master text styles</a:t>
            </a:r>
          </a:p>
          <a:p>
            <a:pPr lvl="1"/>
            <a:r>
              <a:rPr lang="en-US" altLang="de-DE" smtClean="0"/>
              <a:t>Second level</a:t>
            </a:r>
          </a:p>
          <a:p>
            <a:pPr lvl="2"/>
            <a:r>
              <a:rPr lang="en-US" altLang="de-DE" smtClean="0"/>
              <a:t>Third level</a:t>
            </a:r>
          </a:p>
          <a:p>
            <a:pPr lvl="3"/>
            <a:r>
              <a:rPr lang="en-US" altLang="de-DE" smtClean="0"/>
              <a:t>Fourth level</a:t>
            </a:r>
          </a:p>
        </p:txBody>
      </p:sp>
      <p:pic>
        <p:nvPicPr>
          <p:cNvPr id="1028" name="Picture 11"/>
          <p:cNvPicPr>
            <a:picLocks noChangeAspect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0" t="3741" r="3511" b="3000"/>
          <a:stretch>
            <a:fillRect/>
          </a:stretch>
        </p:blipFill>
        <p:spPr bwMode="auto">
          <a:xfrm>
            <a:off x="396875" y="6207125"/>
            <a:ext cx="490538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10"/>
          <p:cNvSpPr txBox="1"/>
          <p:nvPr/>
        </p:nvSpPr>
        <p:spPr>
          <a:xfrm>
            <a:off x="6053138" y="6251575"/>
            <a:ext cx="2697162" cy="236538"/>
          </a:xfrm>
          <a:prstGeom prst="rect">
            <a:avLst/>
          </a:prstGeom>
          <a:noFill/>
        </p:spPr>
        <p:txBody>
          <a:bodyPr lIns="0" tIns="0" rIns="0" bIns="0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9pPr>
          </a:lstStyle>
          <a:p>
            <a:pPr eaLnBrk="1" hangingPunct="1">
              <a:defRPr/>
            </a:pPr>
            <a:r>
              <a:rPr lang="en-US" altLang="de-DE" sz="900" smtClean="0">
                <a:solidFill>
                  <a:srgbClr val="898989"/>
                </a:solidFill>
                <a:latin typeface="GE Inspira Pitch" pitchFamily="38" charset="0"/>
                <a:cs typeface="+mn-cs"/>
              </a:rPr>
              <a:t>© 2014 General Electric Company – All rights reserved.</a:t>
            </a:r>
          </a:p>
        </p:txBody>
      </p:sp>
      <p:sp>
        <p:nvSpPr>
          <p:cNvPr id="9" name="TextBox 10"/>
          <p:cNvSpPr txBox="1"/>
          <p:nvPr/>
        </p:nvSpPr>
        <p:spPr>
          <a:xfrm>
            <a:off x="2298700" y="6251575"/>
            <a:ext cx="3568700" cy="236538"/>
          </a:xfrm>
          <a:prstGeom prst="rect">
            <a:avLst/>
          </a:prstGeom>
          <a:noFill/>
        </p:spPr>
        <p:txBody>
          <a:bodyPr lIns="0" tIns="0" rIns="0" bIns="0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8" charset="-128"/>
              </a:defRPr>
            </a:lvl9pPr>
          </a:lstStyle>
          <a:p>
            <a:pPr algn="r" eaLnBrk="1" hangingPunct="1">
              <a:defRPr/>
            </a:pPr>
            <a:r>
              <a:rPr lang="de-DE" altLang="de-DE" sz="900" smtClean="0">
                <a:solidFill>
                  <a:srgbClr val="898989"/>
                </a:solidFill>
                <a:latin typeface="GE Inspira Pitch" pitchFamily="38" charset="0"/>
                <a:cs typeface="+mn-cs"/>
              </a:rPr>
              <a:t>Users Conference for GE’s Distributed Power business| October 2014</a:t>
            </a:r>
            <a:endParaRPr lang="en-US" altLang="de-DE" sz="900" smtClean="0">
              <a:solidFill>
                <a:srgbClr val="898989"/>
              </a:solidFill>
              <a:latin typeface="GE Inspira Pitch" pitchFamily="3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6767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15" r:id="rId1"/>
    <p:sldLayoutId id="2147484516" r:id="rId2"/>
    <p:sldLayoutId id="2147484517" r:id="rId3"/>
    <p:sldLayoutId id="2147484518" r:id="rId4"/>
    <p:sldLayoutId id="2147484519" r:id="rId5"/>
    <p:sldLayoutId id="2147484520" r:id="rId6"/>
    <p:sldLayoutId id="2147484521" r:id="rId7"/>
    <p:sldLayoutId id="2147484522" r:id="rId8"/>
    <p:sldLayoutId id="2147484523" r:id="rId9"/>
    <p:sldLayoutId id="2147484524" r:id="rId10"/>
    <p:sldLayoutId id="2147484525" r:id="rId11"/>
    <p:sldLayoutId id="2147484526" r:id="rId12"/>
    <p:sldLayoutId id="2147484527" r:id="rId13"/>
    <p:sldLayoutId id="2147484528" r:id="rId14"/>
    <p:sldLayoutId id="2147484529" r:id="rId15"/>
    <p:sldLayoutId id="2147484530" r:id="rId16"/>
    <p:sldLayoutId id="2147484531" r:id="rId17"/>
    <p:sldLayoutId id="2147484532" r:id="rId18"/>
    <p:sldLayoutId id="2147484533" r:id="rId19"/>
    <p:sldLayoutId id="2147484534" r:id="rId20"/>
    <p:sldLayoutId id="2147484535" r:id="rId21"/>
    <p:sldLayoutId id="2147484536" r:id="rId22"/>
    <p:sldLayoutId id="2147484537" r:id="rId23"/>
    <p:sldLayoutId id="2147484538" r:id="rId24"/>
    <p:sldLayoutId id="2147484539" r:id="rId25"/>
    <p:sldLayoutId id="2147484540" r:id="rId26"/>
    <p:sldLayoutId id="2147484541" r:id="rId27"/>
    <p:sldLayoutId id="2147484542" r:id="rId28"/>
    <p:sldLayoutId id="2147484543" r:id="rId29"/>
    <p:sldLayoutId id="2147484544" r:id="rId30"/>
    <p:sldLayoutId id="2147484545" r:id="rId31"/>
    <p:sldLayoutId id="2147484546" r:id="rId32"/>
    <p:sldLayoutId id="2147484547" r:id="rId33"/>
    <p:sldLayoutId id="2147484548" r:id="rId34"/>
    <p:sldLayoutId id="2147484549" r:id="rId35"/>
    <p:sldLayoutId id="2147484550" r:id="rId36"/>
    <p:sldLayoutId id="2147484551" r:id="rId37"/>
    <p:sldLayoutId id="2147484552" r:id="rId38"/>
    <p:sldLayoutId id="2147484553" r:id="rId39"/>
    <p:sldLayoutId id="2147484554" r:id="rId40"/>
    <p:sldLayoutId id="2147484555" r:id="rId41"/>
    <p:sldLayoutId id="2147484556" r:id="rId42"/>
    <p:sldLayoutId id="2147484557" r:id="rId43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ＭＳ Ｐゴシック" pitchFamily="34" charset="-128"/>
          <a:cs typeface="ＭＳ Ｐゴシック" pitchFamily="38" charset="-128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 Inspira Pitch" pitchFamily="34" charset="0"/>
          <a:ea typeface="ＭＳ Ｐゴシック" pitchFamily="34" charset="-128"/>
          <a:cs typeface="ＭＳ Ｐゴシック" pitchFamily="3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 Inspira Pitch" pitchFamily="34" charset="0"/>
          <a:ea typeface="ＭＳ Ｐゴシック" pitchFamily="34" charset="-128"/>
          <a:cs typeface="ＭＳ Ｐゴシック" pitchFamily="3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 Inspira Pitch" pitchFamily="34" charset="0"/>
          <a:ea typeface="ＭＳ Ｐゴシック" pitchFamily="34" charset="-128"/>
          <a:cs typeface="ＭＳ Ｐゴシック" pitchFamily="3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 Inspira Pitch" pitchFamily="34" charset="0"/>
          <a:ea typeface="ＭＳ Ｐゴシック" pitchFamily="34" charset="-128"/>
          <a:cs typeface="ＭＳ Ｐゴシック" pitchFamily="3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 Inspira Pitch" pitchFamily="34" charset="0"/>
          <a:ea typeface="ＭＳ Ｐゴシック" pitchFamily="34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 Inspira Pitch" pitchFamily="34" charset="0"/>
          <a:ea typeface="ＭＳ Ｐゴシック" pitchFamily="34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 Inspira Pitch" pitchFamily="34" charset="0"/>
          <a:ea typeface="ＭＳ Ｐゴシック" pitchFamily="34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 Inspira Pitch" pitchFamily="34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ts val="12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ＭＳ Ｐゴシック" pitchFamily="38" charset="-128"/>
        </a:defRPr>
      </a:lvl1pPr>
      <a:lvl2pPr marL="203200" indent="-182563" algn="l" rtl="0" eaLnBrk="0" fontAlgn="base" hangingPunct="0">
        <a:spcBef>
          <a:spcPts val="1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400050" indent="-195263" algn="l" rtl="0" eaLnBrk="0" fontAlgn="base" hangingPunct="0">
        <a:spcBef>
          <a:spcPts val="800"/>
        </a:spcBef>
        <a:spcAft>
          <a:spcPct val="0"/>
        </a:spcAft>
        <a:buFont typeface="GE Inspira Pitch" pitchFamily="34" charset="0"/>
        <a:buChar char="–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555625" indent="-166688" algn="l" rtl="0" eaLnBrk="0" fontAlgn="base" hangingPunct="0">
        <a:spcBef>
          <a:spcPts val="6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79414" y="552451"/>
            <a:ext cx="8351837" cy="102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1000" y="1630362"/>
            <a:ext cx="8350250" cy="4438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pic>
        <p:nvPicPr>
          <p:cNvPr id="1028" name="Picture 11"/>
          <p:cNvPicPr>
            <a:picLocks noChangeAspect="1"/>
          </p:cNvPicPr>
          <p:nvPr/>
        </p:nvPicPr>
        <p:blipFill>
          <a:blip r:embed="rId37"/>
          <a:srcRect l="3860" t="3741" r="3511" b="3000"/>
          <a:stretch>
            <a:fillRect/>
          </a:stretch>
        </p:blipFill>
        <p:spPr bwMode="auto">
          <a:xfrm>
            <a:off x="396875" y="6207125"/>
            <a:ext cx="49053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10"/>
          <p:cNvSpPr txBox="1"/>
          <p:nvPr userDrawn="1"/>
        </p:nvSpPr>
        <p:spPr>
          <a:xfrm>
            <a:off x="6053138" y="6251575"/>
            <a:ext cx="2697162" cy="236539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r>
              <a:rPr lang="en-US" sz="900" dirty="0">
                <a:solidFill>
                  <a:srgbClr val="898989"/>
                </a:solidFill>
                <a:latin typeface="GE Inspira Pitch" pitchFamily="38" charset="0"/>
                <a:ea typeface="ＭＳ Ｐゴシック" pitchFamily="38" charset="-128"/>
              </a:rPr>
              <a:t>© 2014 General Electric Company – All rights reserved.</a:t>
            </a:r>
          </a:p>
        </p:txBody>
      </p:sp>
      <p:sp>
        <p:nvSpPr>
          <p:cNvPr id="9" name="TextBox 10"/>
          <p:cNvSpPr txBox="1"/>
          <p:nvPr userDrawn="1"/>
        </p:nvSpPr>
        <p:spPr>
          <a:xfrm>
            <a:off x="2298700" y="6251575"/>
            <a:ext cx="3568700" cy="236539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algn="r"/>
            <a:r>
              <a:rPr lang="de-DE" sz="900">
                <a:solidFill>
                  <a:srgbClr val="898989"/>
                </a:solidFill>
                <a:latin typeface="GE Inspira Pitch" pitchFamily="38" charset="0"/>
                <a:ea typeface="ＭＳ Ｐゴシック" pitchFamily="38" charset="-128"/>
              </a:rPr>
              <a:t>Users Conference for GE’s Distributed Power business| October 2014</a:t>
            </a:r>
            <a:endParaRPr lang="en-US" sz="900">
              <a:solidFill>
                <a:srgbClr val="898989"/>
              </a:solidFill>
              <a:latin typeface="GE Inspira Pitch" pitchFamily="38" charset="0"/>
              <a:ea typeface="ＭＳ Ｐゴシック" pitchFamily="3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34036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59" r:id="rId1"/>
    <p:sldLayoutId id="2147484560" r:id="rId2"/>
    <p:sldLayoutId id="2147484561" r:id="rId3"/>
    <p:sldLayoutId id="2147484562" r:id="rId4"/>
    <p:sldLayoutId id="2147484563" r:id="rId5"/>
    <p:sldLayoutId id="2147484564" r:id="rId6"/>
    <p:sldLayoutId id="2147484565" r:id="rId7"/>
    <p:sldLayoutId id="2147484566" r:id="rId8"/>
    <p:sldLayoutId id="2147484567" r:id="rId9"/>
    <p:sldLayoutId id="2147484568" r:id="rId10"/>
    <p:sldLayoutId id="2147484569" r:id="rId11"/>
    <p:sldLayoutId id="2147484570" r:id="rId12"/>
    <p:sldLayoutId id="2147484571" r:id="rId13"/>
    <p:sldLayoutId id="2147484572" r:id="rId14"/>
    <p:sldLayoutId id="2147484573" r:id="rId15"/>
    <p:sldLayoutId id="2147484574" r:id="rId16"/>
    <p:sldLayoutId id="2147484575" r:id="rId17"/>
    <p:sldLayoutId id="2147484576" r:id="rId18"/>
    <p:sldLayoutId id="2147484577" r:id="rId19"/>
    <p:sldLayoutId id="2147484578" r:id="rId20"/>
    <p:sldLayoutId id="2147484579" r:id="rId21"/>
    <p:sldLayoutId id="2147484580" r:id="rId22"/>
    <p:sldLayoutId id="2147484581" r:id="rId23"/>
    <p:sldLayoutId id="2147484582" r:id="rId24"/>
    <p:sldLayoutId id="2147484583" r:id="rId25"/>
    <p:sldLayoutId id="2147484584" r:id="rId26"/>
    <p:sldLayoutId id="2147484585" r:id="rId27"/>
    <p:sldLayoutId id="2147484586" r:id="rId28"/>
    <p:sldLayoutId id="2147484587" r:id="rId29"/>
    <p:sldLayoutId id="2147484588" r:id="rId30"/>
    <p:sldLayoutId id="2147484589" r:id="rId31"/>
    <p:sldLayoutId id="2147484590" r:id="rId32"/>
    <p:sldLayoutId id="2147484591" r:id="rId33"/>
    <p:sldLayoutId id="2147484592" r:id="rId34"/>
    <p:sldLayoutId id="2147484593" r:id="rId35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ＭＳ Ｐゴシック" pitchFamily="38" charset="-128"/>
          <a:cs typeface="ＭＳ Ｐゴシック" pitchFamily="38" charset="-128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 Inspira Pitch" pitchFamily="38" charset="0"/>
          <a:ea typeface="ＭＳ Ｐゴシック" pitchFamily="38" charset="-128"/>
          <a:cs typeface="ＭＳ Ｐゴシック" pitchFamily="3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 Inspira Pitch" pitchFamily="38" charset="0"/>
          <a:ea typeface="ＭＳ Ｐゴシック" pitchFamily="38" charset="-128"/>
          <a:cs typeface="ＭＳ Ｐゴシック" pitchFamily="3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 Inspira Pitch" pitchFamily="38" charset="0"/>
          <a:ea typeface="ＭＳ Ｐゴシック" pitchFamily="38" charset="-128"/>
          <a:cs typeface="ＭＳ Ｐゴシック" pitchFamily="3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 Inspira Pitch" pitchFamily="38" charset="0"/>
          <a:ea typeface="ＭＳ Ｐゴシック" pitchFamily="38" charset="-128"/>
          <a:cs typeface="ＭＳ Ｐゴシック" pitchFamily="3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 Inspira Pitch" pitchFamily="38" charset="0"/>
          <a:ea typeface="ＭＳ Ｐゴシック" pitchFamily="38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 Inspira Pitch" pitchFamily="38" charset="0"/>
          <a:ea typeface="ＭＳ Ｐゴシック" pitchFamily="38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 Inspira Pitch" pitchFamily="38" charset="0"/>
          <a:ea typeface="ＭＳ Ｐゴシック" pitchFamily="38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 Inspira Pitch" pitchFamily="38" charset="0"/>
          <a:ea typeface="ＭＳ Ｐゴシック" pitchFamily="38" charset="-128"/>
        </a:defRPr>
      </a:lvl9pPr>
    </p:titleStyle>
    <p:bodyStyle>
      <a:lvl1pPr marL="342900" indent="-342900" algn="l" rtl="0" eaLnBrk="0" fontAlgn="base" hangingPunct="0">
        <a:spcBef>
          <a:spcPts val="12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ＭＳ Ｐゴシック" pitchFamily="38" charset="-128"/>
          <a:cs typeface="ＭＳ Ｐゴシック" pitchFamily="38" charset="-128"/>
        </a:defRPr>
      </a:lvl1pPr>
      <a:lvl2pPr marL="203200" indent="-182563" algn="l" rtl="0" eaLnBrk="0" fontAlgn="base" hangingPunct="0">
        <a:spcBef>
          <a:spcPts val="1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pitchFamily="38" charset="-128"/>
          <a:cs typeface="+mn-cs"/>
        </a:defRPr>
      </a:lvl2pPr>
      <a:lvl3pPr marL="400050" indent="-195263" algn="l" rtl="0" eaLnBrk="0" fontAlgn="base" hangingPunct="0">
        <a:spcBef>
          <a:spcPts val="800"/>
        </a:spcBef>
        <a:spcAft>
          <a:spcPct val="0"/>
        </a:spcAft>
        <a:buFont typeface="GE Inspira Pitch" pitchFamily="38" charset="0"/>
        <a:buChar char="–"/>
        <a:defRPr sz="2400" kern="1200">
          <a:solidFill>
            <a:schemeClr val="tx1"/>
          </a:solidFill>
          <a:latin typeface="+mn-lt"/>
          <a:ea typeface="ＭＳ Ｐゴシック" pitchFamily="38" charset="-128"/>
          <a:cs typeface="+mn-cs"/>
        </a:defRPr>
      </a:lvl3pPr>
      <a:lvl4pPr marL="555625" indent="-166688" algn="l" rtl="0" eaLnBrk="0" fontAlgn="base" hangingPunct="0">
        <a:spcBef>
          <a:spcPts val="6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ＭＳ Ｐゴシック" pitchFamily="38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38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3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e-DE" dirty="0" smtClean="0"/>
              <a:t>Typical bearing distress modes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521979"/>
              </p:ext>
            </p:extLst>
          </p:nvPr>
        </p:nvGraphicFramePr>
        <p:xfrm>
          <a:off x="281127" y="1162595"/>
          <a:ext cx="8660855" cy="463887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786630"/>
                <a:gridCol w="2305740"/>
                <a:gridCol w="2291408"/>
                <a:gridCol w="2277077"/>
              </a:tblGrid>
              <a:tr h="371503">
                <a:tc>
                  <a:txBody>
                    <a:bodyPr/>
                    <a:lstStyle>
                      <a:lvl1pPr eaLnBrk="0" hangingPunct="0">
                        <a:spcBef>
                          <a:spcPts val="12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 Inspira Pitch" pitchFamily="38" charset="0"/>
                          <a:ea typeface="ＭＳ Ｐゴシック" pitchFamily="38" charset="-128"/>
                        </a:defRPr>
                      </a:lvl1pPr>
                      <a:lvl2pPr marL="37931725" indent="-37474525" eaLnBrk="0" hangingPunct="0">
                        <a:spcBef>
                          <a:spcPts val="1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 Inspira Pitch" pitchFamily="38" charset="0"/>
                          <a:ea typeface="ＭＳ Ｐゴシック" pitchFamily="38" charset="-128"/>
                        </a:defRPr>
                      </a:lvl2pPr>
                      <a:lvl3pPr eaLnBrk="0" hangingPunct="0">
                        <a:spcBef>
                          <a:spcPts val="800"/>
                        </a:spcBef>
                        <a:defRPr sz="2000">
                          <a:solidFill>
                            <a:schemeClr val="tx1"/>
                          </a:solidFill>
                          <a:latin typeface="GE Inspira Pitch" pitchFamily="38" charset="0"/>
                          <a:ea typeface="ＭＳ Ｐゴシック" pitchFamily="38" charset="-128"/>
                        </a:defRPr>
                      </a:lvl3pPr>
                      <a:lvl4pPr eaLnBrk="0" hangingPunct="0">
                        <a:spcBef>
                          <a:spcPts val="600"/>
                        </a:spcBef>
                        <a:defRPr sz="1400">
                          <a:solidFill>
                            <a:schemeClr val="tx1"/>
                          </a:solidFill>
                          <a:latin typeface="GE Inspira Pitch" pitchFamily="38" charset="0"/>
                          <a:ea typeface="ＭＳ Ｐゴシック" pitchFamily="38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E Inspira Pitch" pitchFamily="38" charset="0"/>
                          <a:ea typeface="ＭＳ Ｐゴシック" pitchFamily="38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E Inspira Pitch" pitchFamily="38" charset="0"/>
                          <a:ea typeface="ＭＳ Ｐゴシック" pitchFamily="38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E Inspira Pitch" pitchFamily="38" charset="0"/>
                          <a:ea typeface="ＭＳ Ｐゴシック" pitchFamily="38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E Inspira Pitch" pitchFamily="38" charset="0"/>
                          <a:ea typeface="ＭＳ Ｐゴシック" pitchFamily="38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E Inspira Pitch" pitchFamily="38" charset="0"/>
                          <a:ea typeface="ＭＳ Ｐゴシック" pitchFamily="38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Mode</a:t>
                      </a:r>
                      <a:endParaRPr kumimoji="0" lang="en-US" alt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GE Inspira Pitch" pitchFamily="38" charset="0"/>
                        <a:ea typeface="ＭＳ Ｐゴシック" pitchFamily="38" charset="-128"/>
                      </a:endParaRPr>
                    </a:p>
                  </a:txBody>
                  <a:tcPr marT="45723" marB="45723" horzOverflow="overflow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12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 Inspira Pitch" pitchFamily="38" charset="0"/>
                          <a:ea typeface="ＭＳ Ｐゴシック" pitchFamily="38" charset="-128"/>
                        </a:defRPr>
                      </a:lvl1pPr>
                      <a:lvl2pPr marL="37931725" indent="-37474525" eaLnBrk="0" hangingPunct="0">
                        <a:spcBef>
                          <a:spcPts val="1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 Inspira Pitch" pitchFamily="38" charset="0"/>
                          <a:ea typeface="ＭＳ Ｐゴシック" pitchFamily="38" charset="-128"/>
                        </a:defRPr>
                      </a:lvl2pPr>
                      <a:lvl3pPr eaLnBrk="0" hangingPunct="0">
                        <a:spcBef>
                          <a:spcPts val="800"/>
                        </a:spcBef>
                        <a:defRPr sz="2000">
                          <a:solidFill>
                            <a:schemeClr val="tx1"/>
                          </a:solidFill>
                          <a:latin typeface="GE Inspira Pitch" pitchFamily="38" charset="0"/>
                          <a:ea typeface="ＭＳ Ｐゴシック" pitchFamily="38" charset="-128"/>
                        </a:defRPr>
                      </a:lvl3pPr>
                      <a:lvl4pPr eaLnBrk="0" hangingPunct="0">
                        <a:spcBef>
                          <a:spcPts val="600"/>
                        </a:spcBef>
                        <a:defRPr sz="1400">
                          <a:solidFill>
                            <a:schemeClr val="tx1"/>
                          </a:solidFill>
                          <a:latin typeface="GE Inspira Pitch" pitchFamily="38" charset="0"/>
                          <a:ea typeface="ＭＳ Ｐゴシック" pitchFamily="38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E Inspira Pitch" pitchFamily="38" charset="0"/>
                          <a:ea typeface="ＭＳ Ｐゴシック" pitchFamily="38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E Inspira Pitch" pitchFamily="38" charset="0"/>
                          <a:ea typeface="ＭＳ Ｐゴシック" pitchFamily="38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E Inspira Pitch" pitchFamily="38" charset="0"/>
                          <a:ea typeface="ＭＳ Ｐゴシック" pitchFamily="38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E Inspira Pitch" pitchFamily="38" charset="0"/>
                          <a:ea typeface="ＭＳ Ｐゴシック" pitchFamily="38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E Inspira Pitch" pitchFamily="38" charset="0"/>
                          <a:ea typeface="ＭＳ Ｐゴシック" pitchFamily="38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Cause</a:t>
                      </a:r>
                      <a:endParaRPr kumimoji="0" lang="en-US" alt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GE Inspira Pitch" pitchFamily="38" charset="0"/>
                        <a:ea typeface="ＭＳ Ｐゴシック" pitchFamily="38" charset="-128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12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 Inspira Pitch" pitchFamily="38" charset="0"/>
                          <a:ea typeface="ＭＳ Ｐゴシック" pitchFamily="38" charset="-128"/>
                        </a:defRPr>
                      </a:lvl1pPr>
                      <a:lvl2pPr marL="37931725" indent="-37474525" eaLnBrk="0" hangingPunct="0">
                        <a:spcBef>
                          <a:spcPts val="1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 Inspira Pitch" pitchFamily="38" charset="0"/>
                          <a:ea typeface="ＭＳ Ｐゴシック" pitchFamily="38" charset="-128"/>
                        </a:defRPr>
                      </a:lvl2pPr>
                      <a:lvl3pPr eaLnBrk="0" hangingPunct="0">
                        <a:spcBef>
                          <a:spcPts val="800"/>
                        </a:spcBef>
                        <a:defRPr sz="2000">
                          <a:solidFill>
                            <a:schemeClr val="tx1"/>
                          </a:solidFill>
                          <a:latin typeface="GE Inspira Pitch" pitchFamily="38" charset="0"/>
                          <a:ea typeface="ＭＳ Ｐゴシック" pitchFamily="38" charset="-128"/>
                        </a:defRPr>
                      </a:lvl3pPr>
                      <a:lvl4pPr eaLnBrk="0" hangingPunct="0">
                        <a:spcBef>
                          <a:spcPts val="600"/>
                        </a:spcBef>
                        <a:defRPr sz="1400">
                          <a:solidFill>
                            <a:schemeClr val="tx1"/>
                          </a:solidFill>
                          <a:latin typeface="GE Inspira Pitch" pitchFamily="38" charset="0"/>
                          <a:ea typeface="ＭＳ Ｐゴシック" pitchFamily="38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E Inspira Pitch" pitchFamily="38" charset="0"/>
                          <a:ea typeface="ＭＳ Ｐゴシック" pitchFamily="38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E Inspira Pitch" pitchFamily="38" charset="0"/>
                          <a:ea typeface="ＭＳ Ｐゴシック" pitchFamily="38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E Inspira Pitch" pitchFamily="38" charset="0"/>
                          <a:ea typeface="ＭＳ Ｐゴシック" pitchFamily="38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E Inspira Pitch" pitchFamily="38" charset="0"/>
                          <a:ea typeface="ＭＳ Ｐゴシック" pitchFamily="38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E Inspira Pitch" pitchFamily="38" charset="0"/>
                          <a:ea typeface="ＭＳ Ｐゴシック" pitchFamily="38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Effect</a:t>
                      </a:r>
                      <a:endParaRPr kumimoji="0" lang="en-US" alt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GE Inspira Pitch" pitchFamily="38" charset="0"/>
                        <a:ea typeface="ＭＳ Ｐゴシック" pitchFamily="38" charset="-128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12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 Inspira Pitch" pitchFamily="38" charset="0"/>
                          <a:ea typeface="ＭＳ Ｐゴシック" pitchFamily="38" charset="-128"/>
                        </a:defRPr>
                      </a:lvl1pPr>
                      <a:lvl2pPr marL="37931725" indent="-37474525" eaLnBrk="0" hangingPunct="0">
                        <a:spcBef>
                          <a:spcPts val="1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 Inspira Pitch" pitchFamily="38" charset="0"/>
                          <a:ea typeface="ＭＳ Ｐゴシック" pitchFamily="38" charset="-128"/>
                        </a:defRPr>
                      </a:lvl2pPr>
                      <a:lvl3pPr eaLnBrk="0" hangingPunct="0">
                        <a:spcBef>
                          <a:spcPts val="800"/>
                        </a:spcBef>
                        <a:defRPr sz="2000">
                          <a:solidFill>
                            <a:schemeClr val="tx1"/>
                          </a:solidFill>
                          <a:latin typeface="GE Inspira Pitch" pitchFamily="38" charset="0"/>
                          <a:ea typeface="ＭＳ Ｐゴシック" pitchFamily="38" charset="-128"/>
                        </a:defRPr>
                      </a:lvl3pPr>
                      <a:lvl4pPr eaLnBrk="0" hangingPunct="0">
                        <a:spcBef>
                          <a:spcPts val="600"/>
                        </a:spcBef>
                        <a:defRPr sz="1400">
                          <a:solidFill>
                            <a:schemeClr val="tx1"/>
                          </a:solidFill>
                          <a:latin typeface="GE Inspira Pitch" pitchFamily="38" charset="0"/>
                          <a:ea typeface="ＭＳ Ｐゴシック" pitchFamily="38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E Inspira Pitch" pitchFamily="38" charset="0"/>
                          <a:ea typeface="ＭＳ Ｐゴシック" pitchFamily="38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E Inspira Pitch" pitchFamily="38" charset="0"/>
                          <a:ea typeface="ＭＳ Ｐゴシック" pitchFamily="38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E Inspira Pitch" pitchFamily="38" charset="0"/>
                          <a:ea typeface="ＭＳ Ｐゴシック" pitchFamily="38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E Inspira Pitch" pitchFamily="38" charset="0"/>
                          <a:ea typeface="ＭＳ Ｐゴシック" pitchFamily="38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E Inspira Pitch" pitchFamily="38" charset="0"/>
                          <a:ea typeface="ＭＳ Ｐゴシック" pitchFamily="38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Preventive Actions</a:t>
                      </a:r>
                      <a:endParaRPr kumimoji="0" lang="en-US" alt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GE Inspira Pitch" pitchFamily="38" charset="0"/>
                        <a:ea typeface="ＭＳ Ｐゴシック" pitchFamily="38" charset="-128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310740">
                <a:tc>
                  <a:txBody>
                    <a:bodyPr/>
                    <a:lstStyle>
                      <a:lvl1pPr eaLnBrk="0" hangingPunct="0">
                        <a:spcBef>
                          <a:spcPts val="12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 Inspira Pitch" pitchFamily="38" charset="0"/>
                          <a:ea typeface="ＭＳ Ｐゴシック" pitchFamily="38" charset="-128"/>
                        </a:defRPr>
                      </a:lvl1pPr>
                      <a:lvl2pPr marL="37931725" indent="-37474525" eaLnBrk="0" hangingPunct="0">
                        <a:spcBef>
                          <a:spcPts val="1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 Inspira Pitch" pitchFamily="38" charset="0"/>
                          <a:ea typeface="ＭＳ Ｐゴシック" pitchFamily="38" charset="-128"/>
                        </a:defRPr>
                      </a:lvl2pPr>
                      <a:lvl3pPr eaLnBrk="0" hangingPunct="0">
                        <a:spcBef>
                          <a:spcPts val="800"/>
                        </a:spcBef>
                        <a:defRPr sz="2000">
                          <a:solidFill>
                            <a:schemeClr val="tx1"/>
                          </a:solidFill>
                          <a:latin typeface="GE Inspira Pitch" pitchFamily="38" charset="0"/>
                          <a:ea typeface="ＭＳ Ｐゴシック" pitchFamily="38" charset="-128"/>
                        </a:defRPr>
                      </a:lvl3pPr>
                      <a:lvl4pPr eaLnBrk="0" hangingPunct="0">
                        <a:spcBef>
                          <a:spcPts val="600"/>
                        </a:spcBef>
                        <a:defRPr sz="1400">
                          <a:solidFill>
                            <a:schemeClr val="tx1"/>
                          </a:solidFill>
                          <a:latin typeface="GE Inspira Pitch" pitchFamily="38" charset="0"/>
                          <a:ea typeface="ＭＳ Ｐゴシック" pitchFamily="38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E Inspira Pitch" pitchFamily="38" charset="0"/>
                          <a:ea typeface="ＭＳ Ｐゴシック" pitchFamily="38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E Inspira Pitch" pitchFamily="38" charset="0"/>
                          <a:ea typeface="ＭＳ Ｐゴシック" pitchFamily="38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E Inspira Pitch" pitchFamily="38" charset="0"/>
                          <a:ea typeface="ＭＳ Ｐゴシック" pitchFamily="38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E Inspira Pitch" pitchFamily="38" charset="0"/>
                          <a:ea typeface="ＭＳ Ｐゴシック" pitchFamily="38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E Inspira Pitch" pitchFamily="38" charset="0"/>
                          <a:ea typeface="ＭＳ Ｐゴシック" pitchFamily="38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Transportation</a:t>
                      </a:r>
                      <a:endParaRPr kumimoji="0" lang="en-US" alt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575757"/>
                        </a:solidFill>
                        <a:effectLst/>
                        <a:latin typeface="GE Inspira Pitch" pitchFamily="38" charset="0"/>
                        <a:ea typeface="ＭＳ Ｐゴシック" pitchFamily="38" charset="-128"/>
                      </a:endParaRPr>
                    </a:p>
                  </a:txBody>
                  <a:tcPr marT="45723" marB="45723" anchor="ctr" horzOverflow="overflow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24161750" indent="-24161750" eaLnBrk="0" hangingPunct="0">
                        <a:spcBef>
                          <a:spcPts val="12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 Inspira Pitch" pitchFamily="38" charset="0"/>
                          <a:ea typeface="ＭＳ Ｐゴシック" pitchFamily="38" charset="-128"/>
                        </a:defRPr>
                      </a:lvl1pPr>
                      <a:lvl2pPr eaLnBrk="0" hangingPunct="0">
                        <a:spcBef>
                          <a:spcPts val="1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 Inspira Pitch" pitchFamily="38" charset="0"/>
                          <a:ea typeface="ＭＳ Ｐゴシック" pitchFamily="38" charset="-128"/>
                        </a:defRPr>
                      </a:lvl2pPr>
                      <a:lvl3pPr eaLnBrk="0" hangingPunct="0">
                        <a:spcBef>
                          <a:spcPts val="800"/>
                        </a:spcBef>
                        <a:defRPr sz="2000">
                          <a:solidFill>
                            <a:schemeClr val="tx1"/>
                          </a:solidFill>
                          <a:latin typeface="GE Inspira Pitch" pitchFamily="38" charset="0"/>
                          <a:ea typeface="ＭＳ Ｐゴシック" pitchFamily="38" charset="-128"/>
                        </a:defRPr>
                      </a:lvl3pPr>
                      <a:lvl4pPr eaLnBrk="0" hangingPunct="0">
                        <a:spcBef>
                          <a:spcPts val="600"/>
                        </a:spcBef>
                        <a:defRPr sz="1400">
                          <a:solidFill>
                            <a:schemeClr val="tx1"/>
                          </a:solidFill>
                          <a:latin typeface="GE Inspira Pitch" pitchFamily="38" charset="0"/>
                          <a:ea typeface="ＭＳ Ｐゴシック" pitchFamily="38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E Inspira Pitch" pitchFamily="38" charset="0"/>
                          <a:ea typeface="ＭＳ Ｐゴシック" pitchFamily="38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E Inspira Pitch" pitchFamily="38" charset="0"/>
                          <a:ea typeface="ＭＳ Ｐゴシック" pitchFamily="38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E Inspira Pitch" pitchFamily="38" charset="0"/>
                          <a:ea typeface="ＭＳ Ｐゴシック" pitchFamily="38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E Inspira Pitch" pitchFamily="38" charset="0"/>
                          <a:ea typeface="ＭＳ Ｐゴシック" pitchFamily="38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E Inspira Pitch" pitchFamily="38" charset="0"/>
                          <a:ea typeface="ＭＳ Ｐゴシック" pitchFamily="38" charset="-128"/>
                        </a:defRPr>
                      </a:lvl9pPr>
                    </a:lstStyle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Non-air ride trailer transportation</a:t>
                      </a:r>
                      <a:endParaRPr kumimoji="0" lang="en-US" alt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575757"/>
                        </a:solidFill>
                        <a:effectLst/>
                        <a:latin typeface="GE Inspira Pitch" pitchFamily="38" charset="0"/>
                        <a:ea typeface="ＭＳ Ｐゴシック" pitchFamily="38" charset="-128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12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 Inspira Pitch" pitchFamily="38" charset="0"/>
                          <a:ea typeface="ＭＳ Ｐゴシック" pitchFamily="38" charset="-128"/>
                        </a:defRPr>
                      </a:lvl1pPr>
                      <a:lvl2pPr marL="37931725" indent="-37474525" eaLnBrk="0" hangingPunct="0">
                        <a:spcBef>
                          <a:spcPts val="1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 Inspira Pitch" pitchFamily="38" charset="0"/>
                          <a:ea typeface="ＭＳ Ｐゴシック" pitchFamily="38" charset="-128"/>
                        </a:defRPr>
                      </a:lvl2pPr>
                      <a:lvl3pPr eaLnBrk="0" hangingPunct="0">
                        <a:spcBef>
                          <a:spcPts val="800"/>
                        </a:spcBef>
                        <a:defRPr sz="2000">
                          <a:solidFill>
                            <a:schemeClr val="tx1"/>
                          </a:solidFill>
                          <a:latin typeface="GE Inspira Pitch" pitchFamily="38" charset="0"/>
                          <a:ea typeface="ＭＳ Ｐゴシック" pitchFamily="38" charset="-128"/>
                        </a:defRPr>
                      </a:lvl3pPr>
                      <a:lvl4pPr eaLnBrk="0" hangingPunct="0">
                        <a:spcBef>
                          <a:spcPts val="600"/>
                        </a:spcBef>
                        <a:defRPr sz="1400">
                          <a:solidFill>
                            <a:schemeClr val="tx1"/>
                          </a:solidFill>
                          <a:latin typeface="GE Inspira Pitch" pitchFamily="38" charset="0"/>
                          <a:ea typeface="ＭＳ Ｐゴシック" pitchFamily="38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E Inspira Pitch" pitchFamily="38" charset="0"/>
                          <a:ea typeface="ＭＳ Ｐゴシック" pitchFamily="38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E Inspira Pitch" pitchFamily="38" charset="0"/>
                          <a:ea typeface="ＭＳ Ｐゴシック" pitchFamily="38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E Inspira Pitch" pitchFamily="38" charset="0"/>
                          <a:ea typeface="ＭＳ Ｐゴシック" pitchFamily="38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E Inspira Pitch" pitchFamily="38" charset="0"/>
                          <a:ea typeface="ＭＳ Ｐゴシック" pitchFamily="38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E Inspira Pitch" pitchFamily="38" charset="0"/>
                          <a:ea typeface="ＭＳ Ｐゴシック" pitchFamily="38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“false brinelling” on bearings (fretting motion)</a:t>
                      </a:r>
                      <a:endParaRPr kumimoji="0" lang="en-US" alt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575757"/>
                        </a:solidFill>
                        <a:effectLst/>
                        <a:latin typeface="GE Inspira Pitch" pitchFamily="38" charset="0"/>
                        <a:ea typeface="ＭＳ Ｐゴシック" pitchFamily="38" charset="-128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12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 Inspira Pitch" pitchFamily="38" charset="0"/>
                          <a:ea typeface="ＭＳ Ｐゴシック" pitchFamily="38" charset="-128"/>
                        </a:defRPr>
                      </a:lvl1pPr>
                      <a:lvl2pPr marL="37931725" indent="-37474525" eaLnBrk="0" hangingPunct="0">
                        <a:spcBef>
                          <a:spcPts val="1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 Inspira Pitch" pitchFamily="38" charset="0"/>
                          <a:ea typeface="ＭＳ Ｐゴシック" pitchFamily="38" charset="-128"/>
                        </a:defRPr>
                      </a:lvl2pPr>
                      <a:lvl3pPr eaLnBrk="0" hangingPunct="0">
                        <a:spcBef>
                          <a:spcPts val="800"/>
                        </a:spcBef>
                        <a:defRPr sz="2000">
                          <a:solidFill>
                            <a:schemeClr val="tx1"/>
                          </a:solidFill>
                          <a:latin typeface="GE Inspira Pitch" pitchFamily="38" charset="0"/>
                          <a:ea typeface="ＭＳ Ｐゴシック" pitchFamily="38" charset="-128"/>
                        </a:defRPr>
                      </a:lvl3pPr>
                      <a:lvl4pPr eaLnBrk="0" hangingPunct="0">
                        <a:spcBef>
                          <a:spcPts val="600"/>
                        </a:spcBef>
                        <a:defRPr sz="1400">
                          <a:solidFill>
                            <a:schemeClr val="tx1"/>
                          </a:solidFill>
                          <a:latin typeface="GE Inspira Pitch" pitchFamily="38" charset="0"/>
                          <a:ea typeface="ＭＳ Ｐゴシック" pitchFamily="38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E Inspira Pitch" pitchFamily="38" charset="0"/>
                          <a:ea typeface="ＭＳ Ｐゴシック" pitchFamily="38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E Inspira Pitch" pitchFamily="38" charset="0"/>
                          <a:ea typeface="ＭＳ Ｐゴシック" pitchFamily="38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E Inspira Pitch" pitchFamily="38" charset="0"/>
                          <a:ea typeface="ＭＳ Ｐゴシック" pitchFamily="38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E Inspira Pitch" pitchFamily="38" charset="0"/>
                          <a:ea typeface="ＭＳ Ｐゴシック" pitchFamily="38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E Inspira Pitch" pitchFamily="38" charset="0"/>
                          <a:ea typeface="ＭＳ Ｐゴシック" pitchFamily="38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Always use air ride equipped trailer or air ride kit for universal container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(PN 00202050000)</a:t>
                      </a:r>
                      <a:endParaRPr kumimoji="0" lang="en-US" alt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575757"/>
                        </a:solidFill>
                        <a:effectLst/>
                        <a:latin typeface="GE Inspira Pitch" pitchFamily="38" charset="0"/>
                        <a:ea typeface="ＭＳ Ｐゴシック" pitchFamily="38" charset="-128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3023">
                <a:tc>
                  <a:txBody>
                    <a:bodyPr/>
                    <a:lstStyle>
                      <a:lvl1pPr eaLnBrk="0" hangingPunct="0">
                        <a:spcBef>
                          <a:spcPts val="12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 Inspira Pitch" pitchFamily="38" charset="0"/>
                          <a:ea typeface="ＭＳ Ｐゴシック" pitchFamily="38" charset="-128"/>
                        </a:defRPr>
                      </a:lvl1pPr>
                      <a:lvl2pPr marL="37931725" indent="-37474525" eaLnBrk="0" hangingPunct="0">
                        <a:spcBef>
                          <a:spcPts val="1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 Inspira Pitch" pitchFamily="38" charset="0"/>
                          <a:ea typeface="ＭＳ Ｐゴシック" pitchFamily="38" charset="-128"/>
                        </a:defRPr>
                      </a:lvl2pPr>
                      <a:lvl3pPr eaLnBrk="0" hangingPunct="0">
                        <a:spcBef>
                          <a:spcPts val="800"/>
                        </a:spcBef>
                        <a:defRPr sz="2000">
                          <a:solidFill>
                            <a:schemeClr val="tx1"/>
                          </a:solidFill>
                          <a:latin typeface="GE Inspira Pitch" pitchFamily="38" charset="0"/>
                          <a:ea typeface="ＭＳ Ｐゴシック" pitchFamily="38" charset="-128"/>
                        </a:defRPr>
                      </a:lvl3pPr>
                      <a:lvl4pPr eaLnBrk="0" hangingPunct="0">
                        <a:spcBef>
                          <a:spcPts val="600"/>
                        </a:spcBef>
                        <a:defRPr sz="1400">
                          <a:solidFill>
                            <a:schemeClr val="tx1"/>
                          </a:solidFill>
                          <a:latin typeface="GE Inspira Pitch" pitchFamily="38" charset="0"/>
                          <a:ea typeface="ＭＳ Ｐゴシック" pitchFamily="38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E Inspira Pitch" pitchFamily="38" charset="0"/>
                          <a:ea typeface="ＭＳ Ｐゴシック" pitchFamily="38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E Inspira Pitch" pitchFamily="38" charset="0"/>
                          <a:ea typeface="ＭＳ Ｐゴシック" pitchFamily="38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E Inspira Pitch" pitchFamily="38" charset="0"/>
                          <a:ea typeface="ＭＳ Ｐゴシック" pitchFamily="38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E Inspira Pitch" pitchFamily="38" charset="0"/>
                          <a:ea typeface="ＭＳ Ｐゴシック" pitchFamily="38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E Inspira Pitch" pitchFamily="38" charset="0"/>
                          <a:ea typeface="ＭＳ Ｐゴシック" pitchFamily="38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Preservation</a:t>
                      </a:r>
                      <a:endParaRPr kumimoji="0" lang="en-US" alt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575757"/>
                        </a:solidFill>
                        <a:effectLst/>
                        <a:latin typeface="GE Inspira Pitch" pitchFamily="38" charset="0"/>
                        <a:ea typeface="ＭＳ Ｐゴシック" pitchFamily="38" charset="-128"/>
                      </a:endParaRPr>
                    </a:p>
                  </a:txBody>
                  <a:tcPr marT="45723" marB="45723" anchor="ctr" horzOverflow="overflow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24161750" indent="-24161750" eaLnBrk="0" hangingPunct="0">
                        <a:spcBef>
                          <a:spcPts val="12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 Inspira Pitch" pitchFamily="38" charset="0"/>
                          <a:ea typeface="ＭＳ Ｐゴシック" pitchFamily="38" charset="-128"/>
                        </a:defRPr>
                      </a:lvl1pPr>
                      <a:lvl2pPr marL="285750" indent="-285750" eaLnBrk="0" hangingPunct="0">
                        <a:spcBef>
                          <a:spcPts val="1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 Inspira Pitch" pitchFamily="38" charset="0"/>
                          <a:ea typeface="ＭＳ Ｐゴシック" pitchFamily="38" charset="-128"/>
                        </a:defRPr>
                      </a:lvl2pPr>
                      <a:lvl3pPr eaLnBrk="0" hangingPunct="0">
                        <a:spcBef>
                          <a:spcPts val="800"/>
                        </a:spcBef>
                        <a:defRPr sz="2000">
                          <a:solidFill>
                            <a:schemeClr val="tx1"/>
                          </a:solidFill>
                          <a:latin typeface="GE Inspira Pitch" pitchFamily="38" charset="0"/>
                          <a:ea typeface="ＭＳ Ｐゴシック" pitchFamily="38" charset="-128"/>
                        </a:defRPr>
                      </a:lvl3pPr>
                      <a:lvl4pPr eaLnBrk="0" hangingPunct="0">
                        <a:spcBef>
                          <a:spcPts val="600"/>
                        </a:spcBef>
                        <a:defRPr sz="1400">
                          <a:solidFill>
                            <a:schemeClr val="tx1"/>
                          </a:solidFill>
                          <a:latin typeface="GE Inspira Pitch" pitchFamily="38" charset="0"/>
                          <a:ea typeface="ＭＳ Ｐゴシック" pitchFamily="38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E Inspira Pitch" pitchFamily="38" charset="0"/>
                          <a:ea typeface="ＭＳ Ｐゴシック" pitchFamily="38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E Inspira Pitch" pitchFamily="38" charset="0"/>
                          <a:ea typeface="ＭＳ Ｐゴシック" pitchFamily="38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E Inspira Pitch" pitchFamily="38" charset="0"/>
                          <a:ea typeface="ＭＳ Ｐゴシック" pitchFamily="38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E Inspira Pitch" pitchFamily="38" charset="0"/>
                          <a:ea typeface="ＭＳ Ｐゴシック" pitchFamily="38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E Inspira Pitch" pitchFamily="38" charset="0"/>
                          <a:ea typeface="ＭＳ Ｐゴシック" pitchFamily="38" charset="-128"/>
                        </a:defRPr>
                      </a:lvl9pPr>
                    </a:lstStyle>
                    <a:p>
                      <a:pPr marL="2857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altLang="de-DE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No Preservation</a:t>
                      </a:r>
                    </a:p>
                    <a:p>
                      <a:pPr marL="2857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altLang="de-DE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Loss of Preservation Integrity</a:t>
                      </a:r>
                      <a:endParaRPr kumimoji="0" lang="en-US" alt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575757"/>
                        </a:solidFill>
                        <a:effectLst/>
                        <a:latin typeface="GE Inspira Pitch" pitchFamily="38" charset="0"/>
                        <a:ea typeface="ＭＳ Ｐゴシック" pitchFamily="38" charset="-128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12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 Inspira Pitch" pitchFamily="38" charset="0"/>
                          <a:ea typeface="ＭＳ Ｐゴシック" pitchFamily="38" charset="-128"/>
                        </a:defRPr>
                      </a:lvl1pPr>
                      <a:lvl2pPr marL="37931725" indent="-37474525" eaLnBrk="0" hangingPunct="0">
                        <a:spcBef>
                          <a:spcPts val="1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 Inspira Pitch" pitchFamily="38" charset="0"/>
                          <a:ea typeface="ＭＳ Ｐゴシック" pitchFamily="38" charset="-128"/>
                        </a:defRPr>
                      </a:lvl2pPr>
                      <a:lvl3pPr eaLnBrk="0" hangingPunct="0">
                        <a:spcBef>
                          <a:spcPts val="800"/>
                        </a:spcBef>
                        <a:defRPr sz="2000">
                          <a:solidFill>
                            <a:schemeClr val="tx1"/>
                          </a:solidFill>
                          <a:latin typeface="GE Inspira Pitch" pitchFamily="38" charset="0"/>
                          <a:ea typeface="ＭＳ Ｐゴシック" pitchFamily="38" charset="-128"/>
                        </a:defRPr>
                      </a:lvl3pPr>
                      <a:lvl4pPr eaLnBrk="0" hangingPunct="0">
                        <a:spcBef>
                          <a:spcPts val="600"/>
                        </a:spcBef>
                        <a:defRPr sz="1400">
                          <a:solidFill>
                            <a:schemeClr val="tx1"/>
                          </a:solidFill>
                          <a:latin typeface="GE Inspira Pitch" pitchFamily="38" charset="0"/>
                          <a:ea typeface="ＭＳ Ｐゴシック" pitchFamily="38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E Inspira Pitch" pitchFamily="38" charset="0"/>
                          <a:ea typeface="ＭＳ Ｐゴシック" pitchFamily="38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E Inspira Pitch" pitchFamily="38" charset="0"/>
                          <a:ea typeface="ＭＳ Ｐゴシック" pitchFamily="38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E Inspira Pitch" pitchFamily="38" charset="0"/>
                          <a:ea typeface="ＭＳ Ｐゴシック" pitchFamily="38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E Inspira Pitch" pitchFamily="38" charset="0"/>
                          <a:ea typeface="ＭＳ Ｐゴシック" pitchFamily="38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E Inspira Pitch" pitchFamily="38" charset="0"/>
                          <a:ea typeface="ＭＳ Ｐゴシック" pitchFamily="38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Loss of protective oil film on bearings leading to corrosion</a:t>
                      </a:r>
                      <a:endParaRPr kumimoji="0" lang="en-US" alt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575757"/>
                        </a:solidFill>
                        <a:effectLst/>
                        <a:latin typeface="GE Inspira Pitch" pitchFamily="38" charset="0"/>
                        <a:ea typeface="ＭＳ Ｐゴシック" pitchFamily="38" charset="-128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12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 Inspira Pitch" pitchFamily="38" charset="0"/>
                          <a:ea typeface="ＭＳ Ｐゴシック" pitchFamily="38" charset="-128"/>
                        </a:defRPr>
                      </a:lvl1pPr>
                      <a:lvl2pPr marL="37931725" indent="-37474525" eaLnBrk="0" hangingPunct="0">
                        <a:spcBef>
                          <a:spcPts val="1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 Inspira Pitch" pitchFamily="38" charset="0"/>
                          <a:ea typeface="ＭＳ Ｐゴシック" pitchFamily="38" charset="-128"/>
                        </a:defRPr>
                      </a:lvl2pPr>
                      <a:lvl3pPr eaLnBrk="0" hangingPunct="0">
                        <a:spcBef>
                          <a:spcPts val="800"/>
                        </a:spcBef>
                        <a:defRPr sz="2000">
                          <a:solidFill>
                            <a:schemeClr val="tx1"/>
                          </a:solidFill>
                          <a:latin typeface="GE Inspira Pitch" pitchFamily="38" charset="0"/>
                          <a:ea typeface="ＭＳ Ｐゴシック" pitchFamily="38" charset="-128"/>
                        </a:defRPr>
                      </a:lvl3pPr>
                      <a:lvl4pPr eaLnBrk="0" hangingPunct="0">
                        <a:spcBef>
                          <a:spcPts val="600"/>
                        </a:spcBef>
                        <a:defRPr sz="1400">
                          <a:solidFill>
                            <a:schemeClr val="tx1"/>
                          </a:solidFill>
                          <a:latin typeface="GE Inspira Pitch" pitchFamily="38" charset="0"/>
                          <a:ea typeface="ＭＳ Ｐゴシック" pitchFamily="38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E Inspira Pitch" pitchFamily="38" charset="0"/>
                          <a:ea typeface="ＭＳ Ｐゴシック" pitchFamily="38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E Inspira Pitch" pitchFamily="38" charset="0"/>
                          <a:ea typeface="ＭＳ Ｐゴシック" pitchFamily="38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E Inspira Pitch" pitchFamily="38" charset="0"/>
                          <a:ea typeface="ＭＳ Ｐゴシック" pitchFamily="38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E Inspira Pitch" pitchFamily="38" charset="0"/>
                          <a:ea typeface="ＭＳ Ｐゴシック" pitchFamily="38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E Inspira Pitch" pitchFamily="38" charset="0"/>
                          <a:ea typeface="ＭＳ Ｐゴシック" pitchFamily="38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de-DE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Preserve and inspect per O&amp;M WPs</a:t>
                      </a:r>
                      <a:endParaRPr kumimoji="0" lang="en-US" alt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575757"/>
                        </a:solidFill>
                        <a:effectLst/>
                        <a:latin typeface="GE Inspira Pitch" pitchFamily="38" charset="0"/>
                        <a:ea typeface="ＭＳ Ｐゴシック" pitchFamily="38" charset="-128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3023">
                <a:tc>
                  <a:txBody>
                    <a:bodyPr/>
                    <a:lstStyle>
                      <a:lvl1pPr eaLnBrk="0" hangingPunct="0">
                        <a:spcBef>
                          <a:spcPts val="12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 Inspira Pitch" pitchFamily="38" charset="0"/>
                          <a:ea typeface="ＭＳ Ｐゴシック" pitchFamily="38" charset="-128"/>
                        </a:defRPr>
                      </a:lvl1pPr>
                      <a:lvl2pPr marL="37931725" indent="-37474525" eaLnBrk="0" hangingPunct="0">
                        <a:spcBef>
                          <a:spcPts val="1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 Inspira Pitch" pitchFamily="38" charset="0"/>
                          <a:ea typeface="ＭＳ Ｐゴシック" pitchFamily="38" charset="-128"/>
                        </a:defRPr>
                      </a:lvl2pPr>
                      <a:lvl3pPr eaLnBrk="0" hangingPunct="0">
                        <a:spcBef>
                          <a:spcPts val="800"/>
                        </a:spcBef>
                        <a:defRPr sz="2000">
                          <a:solidFill>
                            <a:schemeClr val="tx1"/>
                          </a:solidFill>
                          <a:latin typeface="GE Inspira Pitch" pitchFamily="38" charset="0"/>
                          <a:ea typeface="ＭＳ Ｐゴシック" pitchFamily="38" charset="-128"/>
                        </a:defRPr>
                      </a:lvl3pPr>
                      <a:lvl4pPr eaLnBrk="0" hangingPunct="0">
                        <a:spcBef>
                          <a:spcPts val="600"/>
                        </a:spcBef>
                        <a:defRPr sz="1400">
                          <a:solidFill>
                            <a:schemeClr val="tx1"/>
                          </a:solidFill>
                          <a:latin typeface="GE Inspira Pitch" pitchFamily="38" charset="0"/>
                          <a:ea typeface="ＭＳ Ｐゴシック" pitchFamily="38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E Inspira Pitch" pitchFamily="38" charset="0"/>
                          <a:ea typeface="ＭＳ Ｐゴシック" pitchFamily="38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E Inspira Pitch" pitchFamily="38" charset="0"/>
                          <a:ea typeface="ＭＳ Ｐゴシック" pitchFamily="38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E Inspira Pitch" pitchFamily="38" charset="0"/>
                          <a:ea typeface="ＭＳ Ｐゴシック" pitchFamily="38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E Inspira Pitch" pitchFamily="38" charset="0"/>
                          <a:ea typeface="ＭＳ Ｐゴシック" pitchFamily="38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E Inspira Pitch" pitchFamily="38" charset="0"/>
                          <a:ea typeface="ＭＳ Ｐゴシック" pitchFamily="38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Cleanliness</a:t>
                      </a:r>
                      <a:endParaRPr kumimoji="0" lang="en-US" alt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575757"/>
                        </a:solidFill>
                        <a:effectLst/>
                        <a:latin typeface="GE Inspira Pitch" pitchFamily="38" charset="0"/>
                        <a:ea typeface="ＭＳ Ｐゴシック" pitchFamily="38" charset="-128"/>
                      </a:endParaRPr>
                    </a:p>
                  </a:txBody>
                  <a:tcPr marT="45723" marB="45723" anchor="ctr" horzOverflow="overflow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24161750" indent="-24161750" eaLnBrk="0" hangingPunct="0">
                        <a:spcBef>
                          <a:spcPts val="12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 Inspira Pitch" pitchFamily="38" charset="0"/>
                          <a:ea typeface="ＭＳ Ｐゴシック" pitchFamily="38" charset="-128"/>
                        </a:defRPr>
                      </a:lvl1pPr>
                      <a:lvl2pPr eaLnBrk="0" hangingPunct="0">
                        <a:spcBef>
                          <a:spcPts val="1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 Inspira Pitch" pitchFamily="38" charset="0"/>
                          <a:ea typeface="ＭＳ Ｐゴシック" pitchFamily="38" charset="-128"/>
                        </a:defRPr>
                      </a:lvl2pPr>
                      <a:lvl3pPr eaLnBrk="0" hangingPunct="0">
                        <a:spcBef>
                          <a:spcPts val="800"/>
                        </a:spcBef>
                        <a:defRPr sz="2000">
                          <a:solidFill>
                            <a:schemeClr val="tx1"/>
                          </a:solidFill>
                          <a:latin typeface="GE Inspira Pitch" pitchFamily="38" charset="0"/>
                          <a:ea typeface="ＭＳ Ｐゴシック" pitchFamily="38" charset="-128"/>
                        </a:defRPr>
                      </a:lvl3pPr>
                      <a:lvl4pPr eaLnBrk="0" hangingPunct="0">
                        <a:spcBef>
                          <a:spcPts val="600"/>
                        </a:spcBef>
                        <a:defRPr sz="1400">
                          <a:solidFill>
                            <a:schemeClr val="tx1"/>
                          </a:solidFill>
                          <a:latin typeface="GE Inspira Pitch" pitchFamily="38" charset="0"/>
                          <a:ea typeface="ＭＳ Ｐゴシック" pitchFamily="38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E Inspira Pitch" pitchFamily="38" charset="0"/>
                          <a:ea typeface="ＭＳ Ｐゴシック" pitchFamily="38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E Inspira Pitch" pitchFamily="38" charset="0"/>
                          <a:ea typeface="ＭＳ Ｐゴシック" pitchFamily="38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E Inspira Pitch" pitchFamily="38" charset="0"/>
                          <a:ea typeface="ＭＳ Ｐゴシック" pitchFamily="38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E Inspira Pitch" pitchFamily="38" charset="0"/>
                          <a:ea typeface="ＭＳ Ｐゴシック" pitchFamily="38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E Inspira Pitch" pitchFamily="38" charset="0"/>
                          <a:ea typeface="ＭＳ Ｐゴシック" pitchFamily="38" charset="-128"/>
                        </a:defRPr>
                      </a:lvl9pPr>
                    </a:lstStyle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Oil supply outside of GE specifications</a:t>
                      </a:r>
                      <a:endParaRPr kumimoji="0" lang="en-US" alt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575757"/>
                        </a:solidFill>
                        <a:effectLst/>
                        <a:latin typeface="GE Inspira Pitch" pitchFamily="38" charset="0"/>
                        <a:ea typeface="ＭＳ Ｐゴシック" pitchFamily="38" charset="-128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12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 Inspira Pitch" pitchFamily="38" charset="0"/>
                          <a:ea typeface="ＭＳ Ｐゴシック" pitchFamily="38" charset="-128"/>
                        </a:defRPr>
                      </a:lvl1pPr>
                      <a:lvl2pPr marL="37931725" indent="-37474525" eaLnBrk="0" hangingPunct="0">
                        <a:spcBef>
                          <a:spcPts val="1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 Inspira Pitch" pitchFamily="38" charset="0"/>
                          <a:ea typeface="ＭＳ Ｐゴシック" pitchFamily="38" charset="-128"/>
                        </a:defRPr>
                      </a:lvl2pPr>
                      <a:lvl3pPr eaLnBrk="0" hangingPunct="0">
                        <a:spcBef>
                          <a:spcPts val="800"/>
                        </a:spcBef>
                        <a:defRPr sz="2000">
                          <a:solidFill>
                            <a:schemeClr val="tx1"/>
                          </a:solidFill>
                          <a:latin typeface="GE Inspira Pitch" pitchFamily="38" charset="0"/>
                          <a:ea typeface="ＭＳ Ｐゴシック" pitchFamily="38" charset="-128"/>
                        </a:defRPr>
                      </a:lvl3pPr>
                      <a:lvl4pPr eaLnBrk="0" hangingPunct="0">
                        <a:spcBef>
                          <a:spcPts val="600"/>
                        </a:spcBef>
                        <a:defRPr sz="1400">
                          <a:solidFill>
                            <a:schemeClr val="tx1"/>
                          </a:solidFill>
                          <a:latin typeface="GE Inspira Pitch" pitchFamily="38" charset="0"/>
                          <a:ea typeface="ＭＳ Ｐゴシック" pitchFamily="38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E Inspira Pitch" pitchFamily="38" charset="0"/>
                          <a:ea typeface="ＭＳ Ｐゴシック" pitchFamily="38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E Inspira Pitch" pitchFamily="38" charset="0"/>
                          <a:ea typeface="ＭＳ Ｐゴシック" pitchFamily="38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E Inspira Pitch" pitchFamily="38" charset="0"/>
                          <a:ea typeface="ＭＳ Ｐゴシック" pitchFamily="38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E Inspira Pitch" pitchFamily="38" charset="0"/>
                          <a:ea typeface="ＭＳ Ｐゴシック" pitchFamily="38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E Inspira Pitch" pitchFamily="38" charset="0"/>
                          <a:ea typeface="ＭＳ Ｐゴシック" pitchFamily="38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de-DE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Corrosion or Hard particle contamination of bearings</a:t>
                      </a:r>
                      <a:endParaRPr kumimoji="0" lang="en-US" alt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575757"/>
                        </a:solidFill>
                        <a:effectLst/>
                        <a:latin typeface="GE Inspira Pitch" pitchFamily="38" charset="0"/>
                        <a:ea typeface="ＭＳ Ｐゴシック" pitchFamily="38" charset="-128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12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 Inspira Pitch" pitchFamily="38" charset="0"/>
                          <a:ea typeface="ＭＳ Ｐゴシック" pitchFamily="38" charset="-128"/>
                        </a:defRPr>
                      </a:lvl1pPr>
                      <a:lvl2pPr marL="37931725" indent="-37474525" eaLnBrk="0" hangingPunct="0">
                        <a:spcBef>
                          <a:spcPts val="1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 Inspira Pitch" pitchFamily="38" charset="0"/>
                          <a:ea typeface="ＭＳ Ｐゴシック" pitchFamily="38" charset="-128"/>
                        </a:defRPr>
                      </a:lvl2pPr>
                      <a:lvl3pPr eaLnBrk="0" hangingPunct="0">
                        <a:spcBef>
                          <a:spcPts val="800"/>
                        </a:spcBef>
                        <a:defRPr sz="2000">
                          <a:solidFill>
                            <a:schemeClr val="tx1"/>
                          </a:solidFill>
                          <a:latin typeface="GE Inspira Pitch" pitchFamily="38" charset="0"/>
                          <a:ea typeface="ＭＳ Ｐゴシック" pitchFamily="38" charset="-128"/>
                        </a:defRPr>
                      </a:lvl3pPr>
                      <a:lvl4pPr eaLnBrk="0" hangingPunct="0">
                        <a:spcBef>
                          <a:spcPts val="600"/>
                        </a:spcBef>
                        <a:defRPr sz="1400">
                          <a:solidFill>
                            <a:schemeClr val="tx1"/>
                          </a:solidFill>
                          <a:latin typeface="GE Inspira Pitch" pitchFamily="38" charset="0"/>
                          <a:ea typeface="ＭＳ Ｐゴシック" pitchFamily="38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E Inspira Pitch" pitchFamily="38" charset="0"/>
                          <a:ea typeface="ＭＳ Ｐゴシック" pitchFamily="38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E Inspira Pitch" pitchFamily="38" charset="0"/>
                          <a:ea typeface="ＭＳ Ｐゴシック" pitchFamily="38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E Inspira Pitch" pitchFamily="38" charset="0"/>
                          <a:ea typeface="ＭＳ Ｐゴシック" pitchFamily="38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E Inspira Pitch" pitchFamily="38" charset="0"/>
                          <a:ea typeface="ＭＳ Ｐゴシック" pitchFamily="38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E Inspira Pitch" pitchFamily="38" charset="0"/>
                          <a:ea typeface="ＭＳ Ｐゴシック" pitchFamily="38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Maintain oil per GE specification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MID-TD-0000-6</a:t>
                      </a:r>
                      <a:endParaRPr kumimoji="0" lang="en-US" alt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575757"/>
                        </a:solidFill>
                        <a:effectLst/>
                        <a:latin typeface="GE Inspira Pitch" pitchFamily="38" charset="0"/>
                        <a:ea typeface="ＭＳ Ｐゴシック" pitchFamily="38" charset="-128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3023">
                <a:tc>
                  <a:txBody>
                    <a:bodyPr/>
                    <a:lstStyle>
                      <a:lvl1pPr eaLnBrk="0" hangingPunct="0">
                        <a:spcBef>
                          <a:spcPts val="12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 Inspira Pitch" pitchFamily="38" charset="0"/>
                          <a:ea typeface="ＭＳ Ｐゴシック" pitchFamily="38" charset="-128"/>
                        </a:defRPr>
                      </a:lvl1pPr>
                      <a:lvl2pPr marL="37931725" indent="-37474525" eaLnBrk="0" hangingPunct="0">
                        <a:spcBef>
                          <a:spcPts val="1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 Inspira Pitch" pitchFamily="38" charset="0"/>
                          <a:ea typeface="ＭＳ Ｐゴシック" pitchFamily="38" charset="-128"/>
                        </a:defRPr>
                      </a:lvl2pPr>
                      <a:lvl3pPr eaLnBrk="0" hangingPunct="0">
                        <a:spcBef>
                          <a:spcPts val="800"/>
                        </a:spcBef>
                        <a:defRPr sz="2000">
                          <a:solidFill>
                            <a:schemeClr val="tx1"/>
                          </a:solidFill>
                          <a:latin typeface="GE Inspira Pitch" pitchFamily="38" charset="0"/>
                          <a:ea typeface="ＭＳ Ｐゴシック" pitchFamily="38" charset="-128"/>
                        </a:defRPr>
                      </a:lvl3pPr>
                      <a:lvl4pPr eaLnBrk="0" hangingPunct="0">
                        <a:spcBef>
                          <a:spcPts val="600"/>
                        </a:spcBef>
                        <a:defRPr sz="1400">
                          <a:solidFill>
                            <a:schemeClr val="tx1"/>
                          </a:solidFill>
                          <a:latin typeface="GE Inspira Pitch" pitchFamily="38" charset="0"/>
                          <a:ea typeface="ＭＳ Ｐゴシック" pitchFamily="38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E Inspira Pitch" pitchFamily="38" charset="0"/>
                          <a:ea typeface="ＭＳ Ｐゴシック" pitchFamily="38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E Inspira Pitch" pitchFamily="38" charset="0"/>
                          <a:ea typeface="ＭＳ Ｐゴシック" pitchFamily="38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E Inspira Pitch" pitchFamily="38" charset="0"/>
                          <a:ea typeface="ＭＳ Ｐゴシック" pitchFamily="38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E Inspira Pitch" pitchFamily="38" charset="0"/>
                          <a:ea typeface="ＭＳ Ｐゴシック" pitchFamily="38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E Inspira Pitch" pitchFamily="38" charset="0"/>
                          <a:ea typeface="ＭＳ Ｐゴシック" pitchFamily="38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Operation</a:t>
                      </a:r>
                      <a:endParaRPr kumimoji="0" lang="en-US" alt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575757"/>
                        </a:solidFill>
                        <a:effectLst/>
                        <a:latin typeface="GE Inspira Pitch" pitchFamily="38" charset="0"/>
                        <a:ea typeface="ＭＳ Ｐゴシック" pitchFamily="38" charset="-128"/>
                      </a:endParaRPr>
                    </a:p>
                  </a:txBody>
                  <a:tcPr marT="45723" marB="45723" anchor="ctr" horzOverflow="overflow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12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 Inspira Pitch" pitchFamily="38" charset="0"/>
                          <a:ea typeface="ＭＳ Ｐゴシック" pitchFamily="38" charset="-128"/>
                        </a:defRPr>
                      </a:lvl1pPr>
                      <a:lvl2pPr eaLnBrk="0" hangingPunct="0">
                        <a:spcBef>
                          <a:spcPts val="1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 Inspira Pitch" pitchFamily="38" charset="0"/>
                          <a:ea typeface="ＭＳ Ｐゴシック" pitchFamily="38" charset="-128"/>
                        </a:defRPr>
                      </a:lvl2pPr>
                      <a:lvl3pPr eaLnBrk="0" hangingPunct="0">
                        <a:spcBef>
                          <a:spcPts val="800"/>
                        </a:spcBef>
                        <a:defRPr sz="2000">
                          <a:solidFill>
                            <a:schemeClr val="tx1"/>
                          </a:solidFill>
                          <a:latin typeface="GE Inspira Pitch" pitchFamily="38" charset="0"/>
                          <a:ea typeface="ＭＳ Ｐゴシック" pitchFamily="38" charset="-128"/>
                        </a:defRPr>
                      </a:lvl3pPr>
                      <a:lvl4pPr eaLnBrk="0" hangingPunct="0">
                        <a:spcBef>
                          <a:spcPts val="600"/>
                        </a:spcBef>
                        <a:defRPr sz="1400">
                          <a:solidFill>
                            <a:schemeClr val="tx1"/>
                          </a:solidFill>
                          <a:latin typeface="GE Inspira Pitch" pitchFamily="38" charset="0"/>
                          <a:ea typeface="ＭＳ Ｐゴシック" pitchFamily="38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E Inspira Pitch" pitchFamily="38" charset="0"/>
                          <a:ea typeface="ＭＳ Ｐゴシック" pitchFamily="38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E Inspira Pitch" pitchFamily="38" charset="0"/>
                          <a:ea typeface="ＭＳ Ｐゴシック" pitchFamily="38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E Inspira Pitch" pitchFamily="38" charset="0"/>
                          <a:ea typeface="ＭＳ Ｐゴシック" pitchFamily="38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E Inspira Pitch" pitchFamily="38" charset="0"/>
                          <a:ea typeface="ＭＳ Ｐゴシック" pitchFamily="38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E Inspira Pitch" pitchFamily="38" charset="0"/>
                          <a:ea typeface="ＭＳ Ｐゴシック" pitchFamily="38" charset="-128"/>
                        </a:defRPr>
                      </a:lvl9pPr>
                    </a:lstStyle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de-DE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Incorrect orifice plates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575757"/>
                        </a:solidFill>
                        <a:effectLst/>
                        <a:latin typeface="GE Inspira Pitch" pitchFamily="38" charset="0"/>
                        <a:ea typeface="ＭＳ Ｐゴシック" pitchFamily="38" charset="-128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12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 Inspira Pitch" pitchFamily="38" charset="0"/>
                          <a:ea typeface="ＭＳ Ｐゴシック" pitchFamily="38" charset="-128"/>
                        </a:defRPr>
                      </a:lvl1pPr>
                      <a:lvl2pPr marL="37931725" indent="-37474525" eaLnBrk="0" hangingPunct="0">
                        <a:spcBef>
                          <a:spcPts val="1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 Inspira Pitch" pitchFamily="38" charset="0"/>
                          <a:ea typeface="ＭＳ Ｐゴシック" pitchFamily="38" charset="-128"/>
                        </a:defRPr>
                      </a:lvl2pPr>
                      <a:lvl3pPr eaLnBrk="0" hangingPunct="0">
                        <a:spcBef>
                          <a:spcPts val="800"/>
                        </a:spcBef>
                        <a:defRPr sz="2000">
                          <a:solidFill>
                            <a:schemeClr val="tx1"/>
                          </a:solidFill>
                          <a:latin typeface="GE Inspira Pitch" pitchFamily="38" charset="0"/>
                          <a:ea typeface="ＭＳ Ｐゴシック" pitchFamily="38" charset="-128"/>
                        </a:defRPr>
                      </a:lvl3pPr>
                      <a:lvl4pPr eaLnBrk="0" hangingPunct="0">
                        <a:spcBef>
                          <a:spcPts val="600"/>
                        </a:spcBef>
                        <a:defRPr sz="1400">
                          <a:solidFill>
                            <a:schemeClr val="tx1"/>
                          </a:solidFill>
                          <a:latin typeface="GE Inspira Pitch" pitchFamily="38" charset="0"/>
                          <a:ea typeface="ＭＳ Ｐゴシック" pitchFamily="38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E Inspira Pitch" pitchFamily="38" charset="0"/>
                          <a:ea typeface="ＭＳ Ｐゴシック" pitchFamily="38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E Inspira Pitch" pitchFamily="38" charset="0"/>
                          <a:ea typeface="ＭＳ Ｐゴシック" pitchFamily="38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E Inspira Pitch" pitchFamily="38" charset="0"/>
                          <a:ea typeface="ＭＳ Ｐゴシック" pitchFamily="38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E Inspira Pitch" pitchFamily="38" charset="0"/>
                          <a:ea typeface="ＭＳ Ｐゴシック" pitchFamily="38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E Inspira Pitch" pitchFamily="38" charset="0"/>
                          <a:ea typeface="ＭＳ Ｐゴシック" pitchFamily="38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de-DE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Bearing loads (4B &amp; 7B) outside of limits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575757"/>
                        </a:solidFill>
                        <a:effectLst/>
                        <a:latin typeface="GE Inspira Pitch" pitchFamily="38" charset="0"/>
                        <a:ea typeface="ＭＳ Ｐゴシック" pitchFamily="38" charset="-128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12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 Inspira Pitch" pitchFamily="38" charset="0"/>
                          <a:ea typeface="ＭＳ Ｐゴシック" pitchFamily="38" charset="-128"/>
                        </a:defRPr>
                      </a:lvl1pPr>
                      <a:lvl2pPr marL="37931725" indent="-37474525" eaLnBrk="0" hangingPunct="0">
                        <a:spcBef>
                          <a:spcPts val="1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 Inspira Pitch" pitchFamily="38" charset="0"/>
                          <a:ea typeface="ＭＳ Ｐゴシック" pitchFamily="38" charset="-128"/>
                        </a:defRPr>
                      </a:lvl2pPr>
                      <a:lvl3pPr eaLnBrk="0" hangingPunct="0">
                        <a:spcBef>
                          <a:spcPts val="800"/>
                        </a:spcBef>
                        <a:defRPr sz="2000">
                          <a:solidFill>
                            <a:schemeClr val="tx1"/>
                          </a:solidFill>
                          <a:latin typeface="GE Inspira Pitch" pitchFamily="38" charset="0"/>
                          <a:ea typeface="ＭＳ Ｐゴシック" pitchFamily="38" charset="-128"/>
                        </a:defRPr>
                      </a:lvl3pPr>
                      <a:lvl4pPr eaLnBrk="0" hangingPunct="0">
                        <a:spcBef>
                          <a:spcPts val="600"/>
                        </a:spcBef>
                        <a:defRPr sz="1400">
                          <a:solidFill>
                            <a:schemeClr val="tx1"/>
                          </a:solidFill>
                          <a:latin typeface="GE Inspira Pitch" pitchFamily="38" charset="0"/>
                          <a:ea typeface="ＭＳ Ｐゴシック" pitchFamily="38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E Inspira Pitch" pitchFamily="38" charset="0"/>
                          <a:ea typeface="ＭＳ Ｐゴシック" pitchFamily="38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E Inspira Pitch" pitchFamily="38" charset="0"/>
                          <a:ea typeface="ＭＳ Ｐゴシック" pitchFamily="38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E Inspira Pitch" pitchFamily="38" charset="0"/>
                          <a:ea typeface="ＭＳ Ｐゴシック" pitchFamily="38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E Inspira Pitch" pitchFamily="38" charset="0"/>
                          <a:ea typeface="ＭＳ Ｐゴシック" pitchFamily="38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GE Inspira Pitch" pitchFamily="38" charset="0"/>
                          <a:ea typeface="ＭＳ Ｐゴシック" pitchFamily="38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de-DE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Review HP Recoup/Thrust Balance Worksheets per O&amp;M</a:t>
                      </a:r>
                      <a:endParaRPr kumimoji="0" lang="en-US" alt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575757"/>
                        </a:solidFill>
                        <a:effectLst/>
                        <a:latin typeface="GE Inspira Pitch" pitchFamily="38" charset="0"/>
                        <a:ea typeface="ＭＳ Ｐゴシック" pitchFamily="38" charset="-128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63523" name="TextBox 7"/>
          <p:cNvSpPr txBox="1">
            <a:spLocks noChangeArrowheads="1"/>
          </p:cNvSpPr>
          <p:nvPr/>
        </p:nvSpPr>
        <p:spPr bwMode="auto">
          <a:xfrm>
            <a:off x="1" y="5489563"/>
            <a:ext cx="9143999" cy="492443"/>
          </a:xfrm>
          <a:prstGeom prst="rect">
            <a:avLst/>
          </a:prstGeom>
          <a:solidFill>
            <a:srgbClr val="005CB9"/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>
            <a:lvl1pPr marL="24161750" indent="-24161750" eaLnBrk="0" hangingPunct="0">
              <a:spcBef>
                <a:spcPts val="12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GE Inspira Pitch" pitchFamily="34" charset="0"/>
                <a:ea typeface="ＭＳ Ｐゴシック" pitchFamily="34" charset="-128"/>
              </a:defRPr>
            </a:lvl1pPr>
            <a:lvl2pPr eaLnBrk="0" hangingPunct="0">
              <a:spcBef>
                <a:spcPts val="1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GE Inspira Pitch" pitchFamily="34" charset="0"/>
                <a:ea typeface="ＭＳ Ｐゴシック" pitchFamily="34" charset="-128"/>
              </a:defRPr>
            </a:lvl2pPr>
            <a:lvl3pPr marL="400050" indent="-195263" eaLnBrk="0" hangingPunct="0">
              <a:spcBef>
                <a:spcPts val="800"/>
              </a:spcBef>
              <a:buFont typeface="GE Inspira Pitch" pitchFamily="34" charset="0"/>
              <a:buChar char="–"/>
              <a:defRPr sz="2400">
                <a:solidFill>
                  <a:schemeClr val="tx1"/>
                </a:solidFill>
                <a:latin typeface="GE Inspira Pitch" pitchFamily="34" charset="0"/>
                <a:ea typeface="ＭＳ Ｐゴシック" pitchFamily="34" charset="-128"/>
              </a:defRPr>
            </a:lvl3pPr>
            <a:lvl4pPr marL="555625" indent="-166688" eaLnBrk="0" hangingPunct="0">
              <a:spcBef>
                <a:spcPts val="6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GE Inspira Pitch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GE Inspira Pitch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GE Inspira Pitch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GE Inspira Pitch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GE Inspira Pitch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GE Inspira Pitch" pitchFamily="34" charset="0"/>
                <a:ea typeface="ＭＳ Ｐゴシック" pitchFamily="34" charset="-128"/>
              </a:defRPr>
            </a:lvl9pPr>
          </a:lstStyle>
          <a:p>
            <a:pPr marL="0" lvl="1" algn="ctr" eaLnBrk="1" hangingPunct="1">
              <a:spcBef>
                <a:spcPct val="0"/>
              </a:spcBef>
              <a:buFontTx/>
              <a:buNone/>
            </a:pPr>
            <a:r>
              <a:rPr lang="en-US" altLang="de-DE" sz="1600" dirty="0">
                <a:solidFill>
                  <a:prstClr val="white"/>
                </a:solidFill>
              </a:rPr>
              <a:t>Always monitor chip detectors, vibration levels, and scavenge temperatures as indication of bearing health.</a:t>
            </a:r>
          </a:p>
        </p:txBody>
      </p:sp>
    </p:spTree>
    <p:extLst>
      <p:ext uri="{BB962C8B-B14F-4D97-AF65-F5344CB8AC3E}">
        <p14:creationId xmlns:p14="http://schemas.microsoft.com/office/powerpoint/2010/main" val="352979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6633" y="255888"/>
            <a:ext cx="8351837" cy="102076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135">
              <a:lnSpc>
                <a:spcPct val="100000"/>
              </a:lnSpc>
            </a:pPr>
            <a:r>
              <a:rPr sz="3500" dirty="0">
                <a:solidFill>
                  <a:srgbClr val="1D448D"/>
                </a:solidFill>
                <a:latin typeface="GE Inspira Pitch"/>
                <a:cs typeface="GE Inspira Pitch"/>
              </a:rPr>
              <a:t>HP</a:t>
            </a:r>
            <a:r>
              <a:rPr sz="3500" spc="-66" dirty="0">
                <a:solidFill>
                  <a:srgbClr val="1D448D"/>
                </a:solidFill>
                <a:latin typeface="Times New Roman"/>
                <a:cs typeface="Times New Roman"/>
              </a:rPr>
              <a:t> </a:t>
            </a:r>
            <a:r>
              <a:rPr sz="3500" dirty="0">
                <a:solidFill>
                  <a:srgbClr val="1D448D"/>
                </a:solidFill>
                <a:latin typeface="GE Inspira Pitch"/>
                <a:cs typeface="GE Inspira Pitch"/>
              </a:rPr>
              <a:t>R</a:t>
            </a:r>
            <a:r>
              <a:rPr sz="3500" spc="-4" dirty="0">
                <a:solidFill>
                  <a:srgbClr val="1D448D"/>
                </a:solidFill>
                <a:latin typeface="GE Inspira Pitch"/>
                <a:cs typeface="GE Inspira Pitch"/>
              </a:rPr>
              <a:t>e</a:t>
            </a:r>
            <a:r>
              <a:rPr sz="3500" dirty="0">
                <a:solidFill>
                  <a:srgbClr val="1D448D"/>
                </a:solidFill>
                <a:latin typeface="GE Inspira Pitch"/>
                <a:cs typeface="GE Inspira Pitch"/>
              </a:rPr>
              <a:t>co</a:t>
            </a:r>
            <a:r>
              <a:rPr sz="3500" spc="-4" dirty="0">
                <a:solidFill>
                  <a:srgbClr val="1D448D"/>
                </a:solidFill>
                <a:latin typeface="GE Inspira Pitch"/>
                <a:cs typeface="GE Inspira Pitch"/>
              </a:rPr>
              <a:t>u</a:t>
            </a:r>
            <a:r>
              <a:rPr sz="3500" dirty="0">
                <a:solidFill>
                  <a:srgbClr val="1D448D"/>
                </a:solidFill>
                <a:latin typeface="GE Inspira Pitch"/>
                <a:cs typeface="GE Inspira Pitch"/>
              </a:rPr>
              <a:t>p</a:t>
            </a:r>
            <a:r>
              <a:rPr sz="3500" spc="-66" dirty="0">
                <a:solidFill>
                  <a:srgbClr val="1D448D"/>
                </a:solidFill>
                <a:latin typeface="Times New Roman"/>
                <a:cs typeface="Times New Roman"/>
              </a:rPr>
              <a:t> </a:t>
            </a:r>
            <a:r>
              <a:rPr sz="3500" dirty="0">
                <a:solidFill>
                  <a:srgbClr val="1D448D"/>
                </a:solidFill>
                <a:latin typeface="GE Inspira Pitch"/>
                <a:cs typeface="GE Inspira Pitch"/>
              </a:rPr>
              <a:t>Pr</a:t>
            </a:r>
            <a:r>
              <a:rPr sz="3500" spc="-4" dirty="0">
                <a:solidFill>
                  <a:srgbClr val="1D448D"/>
                </a:solidFill>
                <a:latin typeface="GE Inspira Pitch"/>
                <a:cs typeface="GE Inspira Pitch"/>
              </a:rPr>
              <a:t>essu</a:t>
            </a:r>
            <a:r>
              <a:rPr sz="3500" dirty="0">
                <a:solidFill>
                  <a:srgbClr val="1D448D"/>
                </a:solidFill>
                <a:latin typeface="GE Inspira Pitch"/>
                <a:cs typeface="GE Inspira Pitch"/>
              </a:rPr>
              <a:t>re</a:t>
            </a:r>
            <a:r>
              <a:rPr sz="3500" spc="-66" dirty="0">
                <a:solidFill>
                  <a:srgbClr val="1D448D"/>
                </a:solidFill>
                <a:latin typeface="Times New Roman"/>
                <a:cs typeface="Times New Roman"/>
              </a:rPr>
              <a:t> </a:t>
            </a:r>
            <a:r>
              <a:rPr sz="3500" dirty="0">
                <a:solidFill>
                  <a:srgbClr val="1D448D"/>
                </a:solidFill>
                <a:latin typeface="GE Inspira Pitch"/>
                <a:cs typeface="GE Inspira Pitch"/>
              </a:rPr>
              <a:t>S</a:t>
            </a:r>
            <a:r>
              <a:rPr sz="3500" spc="-4" dirty="0">
                <a:solidFill>
                  <a:srgbClr val="1D448D"/>
                </a:solidFill>
                <a:latin typeface="GE Inspira Pitch"/>
                <a:cs typeface="GE Inspira Pitch"/>
              </a:rPr>
              <a:t>ett</a:t>
            </a:r>
            <a:r>
              <a:rPr sz="3500" dirty="0">
                <a:solidFill>
                  <a:srgbClr val="1D448D"/>
                </a:solidFill>
                <a:latin typeface="GE Inspira Pitch"/>
                <a:cs typeface="GE Inspira Pitch"/>
              </a:rPr>
              <a:t>i</a:t>
            </a:r>
            <a:r>
              <a:rPr sz="3500" spc="-4" dirty="0">
                <a:solidFill>
                  <a:srgbClr val="1D448D"/>
                </a:solidFill>
                <a:latin typeface="GE Inspira Pitch"/>
                <a:cs typeface="GE Inspira Pitch"/>
              </a:rPr>
              <a:t>n</a:t>
            </a:r>
            <a:r>
              <a:rPr sz="3500" dirty="0">
                <a:solidFill>
                  <a:srgbClr val="1D448D"/>
                </a:solidFill>
                <a:latin typeface="GE Inspira Pitch"/>
                <a:cs typeface="GE Inspira Pitch"/>
              </a:rPr>
              <a:t>g</a:t>
            </a:r>
            <a:endParaRPr sz="3500" dirty="0">
              <a:latin typeface="GE Inspira Pitch"/>
              <a:cs typeface="GE Inspira Pitch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637863" y="4172683"/>
            <a:ext cx="2463666" cy="18644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400">
              <a:solidFill>
                <a:srgbClr val="575757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4053773" y="3935477"/>
            <a:ext cx="721962" cy="94942"/>
          </a:xfrm>
          <a:custGeom>
            <a:avLst/>
            <a:gdLst/>
            <a:ahLst/>
            <a:cxnLst/>
            <a:rect l="l" t="t" r="r" b="b"/>
            <a:pathLst>
              <a:path w="844295" h="104612">
                <a:moveTo>
                  <a:pt x="769033" y="19376"/>
                </a:moveTo>
                <a:lnTo>
                  <a:pt x="736005" y="0"/>
                </a:lnTo>
                <a:lnTo>
                  <a:pt x="0" y="0"/>
                </a:lnTo>
                <a:lnTo>
                  <a:pt x="0" y="38099"/>
                </a:lnTo>
                <a:lnTo>
                  <a:pt x="738336" y="38099"/>
                </a:lnTo>
                <a:lnTo>
                  <a:pt x="769033" y="19376"/>
                </a:lnTo>
                <a:close/>
              </a:path>
              <a:path w="844295" h="104612">
                <a:moveTo>
                  <a:pt x="844295" y="19049"/>
                </a:moveTo>
                <a:lnTo>
                  <a:pt x="701801" y="-64007"/>
                </a:lnTo>
                <a:lnTo>
                  <a:pt x="693181" y="-66462"/>
                </a:lnTo>
                <a:lnTo>
                  <a:pt x="682817" y="-62965"/>
                </a:lnTo>
                <a:lnTo>
                  <a:pt x="673759" y="-51807"/>
                </a:lnTo>
                <a:lnTo>
                  <a:pt x="674781" y="-40192"/>
                </a:lnTo>
                <a:lnTo>
                  <a:pt x="682751" y="-31241"/>
                </a:lnTo>
                <a:lnTo>
                  <a:pt x="736005" y="0"/>
                </a:lnTo>
                <a:lnTo>
                  <a:pt x="806195" y="0"/>
                </a:lnTo>
                <a:lnTo>
                  <a:pt x="806195" y="41258"/>
                </a:lnTo>
                <a:lnTo>
                  <a:pt x="844295" y="19049"/>
                </a:lnTo>
                <a:close/>
              </a:path>
              <a:path w="844295" h="104612">
                <a:moveTo>
                  <a:pt x="806195" y="41258"/>
                </a:moveTo>
                <a:lnTo>
                  <a:pt x="806195" y="38099"/>
                </a:lnTo>
                <a:lnTo>
                  <a:pt x="738336" y="38099"/>
                </a:lnTo>
                <a:lnTo>
                  <a:pt x="676124" y="76046"/>
                </a:lnTo>
                <a:lnTo>
                  <a:pt x="674291" y="86645"/>
                </a:lnTo>
                <a:lnTo>
                  <a:pt x="679492" y="99744"/>
                </a:lnTo>
                <a:lnTo>
                  <a:pt x="690094" y="104612"/>
                </a:lnTo>
                <a:lnTo>
                  <a:pt x="701801" y="102107"/>
                </a:lnTo>
                <a:lnTo>
                  <a:pt x="806195" y="41258"/>
                </a:lnTo>
                <a:close/>
              </a:path>
              <a:path w="844295" h="104612">
                <a:moveTo>
                  <a:pt x="806195" y="38099"/>
                </a:moveTo>
                <a:lnTo>
                  <a:pt x="806195" y="0"/>
                </a:lnTo>
                <a:lnTo>
                  <a:pt x="736005" y="0"/>
                </a:lnTo>
                <a:lnTo>
                  <a:pt x="769033" y="19376"/>
                </a:lnTo>
                <a:lnTo>
                  <a:pt x="797051" y="2285"/>
                </a:lnTo>
                <a:lnTo>
                  <a:pt x="797051" y="38099"/>
                </a:lnTo>
                <a:lnTo>
                  <a:pt x="806195" y="38099"/>
                </a:lnTo>
                <a:close/>
              </a:path>
              <a:path w="844295" h="104612">
                <a:moveTo>
                  <a:pt x="797051" y="38099"/>
                </a:moveTo>
                <a:lnTo>
                  <a:pt x="797051" y="35813"/>
                </a:lnTo>
                <a:lnTo>
                  <a:pt x="769033" y="19376"/>
                </a:lnTo>
                <a:lnTo>
                  <a:pt x="738336" y="38099"/>
                </a:lnTo>
                <a:lnTo>
                  <a:pt x="797051" y="38099"/>
                </a:lnTo>
                <a:close/>
              </a:path>
              <a:path w="844295" h="104612">
                <a:moveTo>
                  <a:pt x="797051" y="35813"/>
                </a:moveTo>
                <a:lnTo>
                  <a:pt x="797051" y="2285"/>
                </a:lnTo>
                <a:lnTo>
                  <a:pt x="769033" y="19376"/>
                </a:lnTo>
                <a:lnTo>
                  <a:pt x="797051" y="35813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400">
              <a:solidFill>
                <a:srgbClr val="575757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2470404" y="3875160"/>
            <a:ext cx="781909" cy="155283"/>
          </a:xfrm>
          <a:custGeom>
            <a:avLst/>
            <a:gdLst/>
            <a:ahLst/>
            <a:cxnLst/>
            <a:rect l="l" t="t" r="r" b="b"/>
            <a:pathLst>
              <a:path w="914399" h="171099">
                <a:moveTo>
                  <a:pt x="171232" y="14654"/>
                </a:moveTo>
                <a:lnTo>
                  <a:pt x="162159" y="3603"/>
                </a:lnTo>
                <a:lnTo>
                  <a:pt x="151594" y="0"/>
                </a:lnTo>
                <a:lnTo>
                  <a:pt x="142493" y="2453"/>
                </a:lnTo>
                <a:lnTo>
                  <a:pt x="0" y="85511"/>
                </a:lnTo>
                <a:lnTo>
                  <a:pt x="38099" y="107719"/>
                </a:lnTo>
                <a:lnTo>
                  <a:pt x="38099" y="66461"/>
                </a:lnTo>
                <a:lnTo>
                  <a:pt x="109052" y="66461"/>
                </a:lnTo>
                <a:lnTo>
                  <a:pt x="162305" y="35219"/>
                </a:lnTo>
                <a:lnTo>
                  <a:pt x="169948" y="26268"/>
                </a:lnTo>
                <a:lnTo>
                  <a:pt x="171232" y="14654"/>
                </a:lnTo>
                <a:close/>
              </a:path>
              <a:path w="914399" h="171099">
                <a:moveTo>
                  <a:pt x="109052" y="66461"/>
                </a:moveTo>
                <a:lnTo>
                  <a:pt x="38099" y="66461"/>
                </a:lnTo>
                <a:lnTo>
                  <a:pt x="38099" y="104561"/>
                </a:lnTo>
                <a:lnTo>
                  <a:pt x="48005" y="104561"/>
                </a:lnTo>
                <a:lnTo>
                  <a:pt x="48005" y="68747"/>
                </a:lnTo>
                <a:lnTo>
                  <a:pt x="75948" y="85882"/>
                </a:lnTo>
                <a:lnTo>
                  <a:pt x="109052" y="66461"/>
                </a:lnTo>
                <a:close/>
              </a:path>
              <a:path w="914399" h="171099">
                <a:moveTo>
                  <a:pt x="170445" y="153365"/>
                </a:moveTo>
                <a:lnTo>
                  <a:pt x="168711" y="142769"/>
                </a:lnTo>
                <a:lnTo>
                  <a:pt x="106407" y="104561"/>
                </a:lnTo>
                <a:lnTo>
                  <a:pt x="38099" y="104561"/>
                </a:lnTo>
                <a:lnTo>
                  <a:pt x="38099" y="107719"/>
                </a:lnTo>
                <a:lnTo>
                  <a:pt x="142493" y="168569"/>
                </a:lnTo>
                <a:lnTo>
                  <a:pt x="154234" y="171099"/>
                </a:lnTo>
                <a:lnTo>
                  <a:pt x="165125" y="166529"/>
                </a:lnTo>
                <a:lnTo>
                  <a:pt x="170445" y="153365"/>
                </a:lnTo>
                <a:close/>
              </a:path>
              <a:path w="914399" h="171099">
                <a:moveTo>
                  <a:pt x="75948" y="85882"/>
                </a:moveTo>
                <a:lnTo>
                  <a:pt x="48005" y="68747"/>
                </a:lnTo>
                <a:lnTo>
                  <a:pt x="48005" y="102275"/>
                </a:lnTo>
                <a:lnTo>
                  <a:pt x="75948" y="85882"/>
                </a:lnTo>
                <a:close/>
              </a:path>
              <a:path w="914399" h="171099">
                <a:moveTo>
                  <a:pt x="106407" y="104561"/>
                </a:moveTo>
                <a:lnTo>
                  <a:pt x="75948" y="85882"/>
                </a:lnTo>
                <a:lnTo>
                  <a:pt x="48005" y="102275"/>
                </a:lnTo>
                <a:lnTo>
                  <a:pt x="48005" y="104561"/>
                </a:lnTo>
                <a:lnTo>
                  <a:pt x="106407" y="104561"/>
                </a:lnTo>
                <a:close/>
              </a:path>
              <a:path w="914399" h="171099">
                <a:moveTo>
                  <a:pt x="914399" y="104561"/>
                </a:moveTo>
                <a:lnTo>
                  <a:pt x="914399" y="66461"/>
                </a:lnTo>
                <a:lnTo>
                  <a:pt x="109052" y="66461"/>
                </a:lnTo>
                <a:lnTo>
                  <a:pt x="75948" y="85882"/>
                </a:lnTo>
                <a:lnTo>
                  <a:pt x="106407" y="104561"/>
                </a:lnTo>
                <a:lnTo>
                  <a:pt x="914399" y="104561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400">
              <a:solidFill>
                <a:srgbClr val="575757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3545856" y="4176141"/>
            <a:ext cx="0" cy="822268"/>
          </a:xfrm>
          <a:custGeom>
            <a:avLst/>
            <a:gdLst/>
            <a:ahLst/>
            <a:cxnLst/>
            <a:rect l="l" t="t" r="r" b="b"/>
            <a:pathLst>
              <a:path h="906017">
                <a:moveTo>
                  <a:pt x="0" y="0"/>
                </a:moveTo>
                <a:lnTo>
                  <a:pt x="0" y="906017"/>
                </a:lnTo>
              </a:path>
            </a:pathLst>
          </a:custGeom>
          <a:ln w="29463">
            <a:solidFill>
              <a:srgbClr val="1D448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400">
              <a:solidFill>
                <a:srgbClr val="575757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3545531" y="4163002"/>
            <a:ext cx="2732774" cy="73305"/>
          </a:xfrm>
          <a:custGeom>
            <a:avLst/>
            <a:gdLst/>
            <a:ahLst/>
            <a:cxnLst/>
            <a:rect l="l" t="t" r="r" b="b"/>
            <a:pathLst>
              <a:path w="3195827" h="80771">
                <a:moveTo>
                  <a:pt x="3139742" y="14384"/>
                </a:moveTo>
                <a:lnTo>
                  <a:pt x="3115113" y="0"/>
                </a:lnTo>
                <a:lnTo>
                  <a:pt x="0" y="0"/>
                </a:lnTo>
                <a:lnTo>
                  <a:pt x="0" y="28955"/>
                </a:lnTo>
                <a:lnTo>
                  <a:pt x="3114411" y="28955"/>
                </a:lnTo>
                <a:lnTo>
                  <a:pt x="3139742" y="14384"/>
                </a:lnTo>
                <a:close/>
              </a:path>
              <a:path w="3195827" h="80771">
                <a:moveTo>
                  <a:pt x="3195827" y="14477"/>
                </a:moveTo>
                <a:lnTo>
                  <a:pt x="3089147" y="-48005"/>
                </a:lnTo>
                <a:lnTo>
                  <a:pt x="3082289" y="-51815"/>
                </a:lnTo>
                <a:lnTo>
                  <a:pt x="3073907" y="-49529"/>
                </a:lnTo>
                <a:lnTo>
                  <a:pt x="3069335" y="-42671"/>
                </a:lnTo>
                <a:lnTo>
                  <a:pt x="3065525" y="-35813"/>
                </a:lnTo>
                <a:lnTo>
                  <a:pt x="3067811" y="-27431"/>
                </a:lnTo>
                <a:lnTo>
                  <a:pt x="3074669" y="-23621"/>
                </a:lnTo>
                <a:lnTo>
                  <a:pt x="3115113" y="0"/>
                </a:lnTo>
                <a:lnTo>
                  <a:pt x="3167633" y="0"/>
                </a:lnTo>
                <a:lnTo>
                  <a:pt x="3167633" y="30991"/>
                </a:lnTo>
                <a:lnTo>
                  <a:pt x="3195827" y="14477"/>
                </a:lnTo>
                <a:close/>
              </a:path>
              <a:path w="3195827" h="80771">
                <a:moveTo>
                  <a:pt x="3167633" y="30991"/>
                </a:moveTo>
                <a:lnTo>
                  <a:pt x="3167633" y="28955"/>
                </a:lnTo>
                <a:lnTo>
                  <a:pt x="3114411" y="28955"/>
                </a:lnTo>
                <a:lnTo>
                  <a:pt x="3074669" y="51815"/>
                </a:lnTo>
                <a:lnTo>
                  <a:pt x="3067811" y="56387"/>
                </a:lnTo>
                <a:lnTo>
                  <a:pt x="3065525" y="64769"/>
                </a:lnTo>
                <a:lnTo>
                  <a:pt x="3069335" y="71627"/>
                </a:lnTo>
                <a:lnTo>
                  <a:pt x="3073907" y="78485"/>
                </a:lnTo>
                <a:lnTo>
                  <a:pt x="3082289" y="80771"/>
                </a:lnTo>
                <a:lnTo>
                  <a:pt x="3089147" y="76961"/>
                </a:lnTo>
                <a:lnTo>
                  <a:pt x="3167633" y="30991"/>
                </a:lnTo>
                <a:close/>
              </a:path>
              <a:path w="3195827" h="80771">
                <a:moveTo>
                  <a:pt x="3160775" y="28955"/>
                </a:moveTo>
                <a:lnTo>
                  <a:pt x="3160775" y="26669"/>
                </a:lnTo>
                <a:lnTo>
                  <a:pt x="3139742" y="14384"/>
                </a:lnTo>
                <a:lnTo>
                  <a:pt x="3114411" y="28955"/>
                </a:lnTo>
                <a:lnTo>
                  <a:pt x="3160775" y="28955"/>
                </a:lnTo>
                <a:close/>
              </a:path>
              <a:path w="3195827" h="80771">
                <a:moveTo>
                  <a:pt x="3167633" y="28955"/>
                </a:moveTo>
                <a:lnTo>
                  <a:pt x="3167633" y="0"/>
                </a:lnTo>
                <a:lnTo>
                  <a:pt x="3115113" y="0"/>
                </a:lnTo>
                <a:lnTo>
                  <a:pt x="3139742" y="14384"/>
                </a:lnTo>
                <a:lnTo>
                  <a:pt x="3160775" y="2285"/>
                </a:lnTo>
                <a:lnTo>
                  <a:pt x="3160775" y="28955"/>
                </a:lnTo>
                <a:lnTo>
                  <a:pt x="3167633" y="28955"/>
                </a:lnTo>
                <a:close/>
              </a:path>
              <a:path w="3195827" h="80771">
                <a:moveTo>
                  <a:pt x="3160775" y="26669"/>
                </a:moveTo>
                <a:lnTo>
                  <a:pt x="3160775" y="2285"/>
                </a:lnTo>
                <a:lnTo>
                  <a:pt x="3139742" y="14384"/>
                </a:lnTo>
                <a:lnTo>
                  <a:pt x="3160775" y="26669"/>
                </a:lnTo>
                <a:close/>
              </a:path>
            </a:pathLst>
          </a:custGeom>
          <a:solidFill>
            <a:srgbClr val="1D448D"/>
          </a:solidFill>
        </p:spPr>
        <p:txBody>
          <a:bodyPr wrap="square" lIns="0" tIns="0" rIns="0" bIns="0" rtlCol="0">
            <a:noAutofit/>
          </a:bodyPr>
          <a:lstStyle/>
          <a:p>
            <a:endParaRPr sz="2400">
              <a:solidFill>
                <a:srgbClr val="575757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5617265" y="4027455"/>
            <a:ext cx="0" cy="116873"/>
          </a:xfrm>
          <a:custGeom>
            <a:avLst/>
            <a:gdLst/>
            <a:ahLst/>
            <a:cxnLst/>
            <a:rect l="l" t="t" r="r" b="b"/>
            <a:pathLst>
              <a:path h="128777">
                <a:moveTo>
                  <a:pt x="0" y="0"/>
                </a:moveTo>
                <a:lnTo>
                  <a:pt x="0" y="128777"/>
                </a:lnTo>
              </a:path>
            </a:pathLst>
          </a:custGeom>
          <a:ln w="11175">
            <a:solidFill>
              <a:srgbClr val="1D448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400">
              <a:solidFill>
                <a:srgbClr val="575757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5615962" y="4220401"/>
            <a:ext cx="0" cy="115490"/>
          </a:xfrm>
          <a:custGeom>
            <a:avLst/>
            <a:gdLst/>
            <a:ahLst/>
            <a:cxnLst/>
            <a:rect l="l" t="t" r="r" b="b"/>
            <a:pathLst>
              <a:path h="127253">
                <a:moveTo>
                  <a:pt x="0" y="0"/>
                </a:moveTo>
                <a:lnTo>
                  <a:pt x="0" y="127253"/>
                </a:lnTo>
              </a:path>
            </a:pathLst>
          </a:custGeom>
          <a:ln w="11175">
            <a:solidFill>
              <a:srgbClr val="1D448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400">
              <a:solidFill>
                <a:srgbClr val="575757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666461" y="4347649"/>
            <a:ext cx="225450" cy="300137"/>
          </a:xfrm>
          <a:custGeom>
            <a:avLst/>
            <a:gdLst/>
            <a:ahLst/>
            <a:cxnLst/>
            <a:rect l="l" t="t" r="r" b="b"/>
            <a:pathLst>
              <a:path w="263651" h="330707">
                <a:moveTo>
                  <a:pt x="125729" y="56387"/>
                </a:moveTo>
                <a:lnTo>
                  <a:pt x="121919" y="48767"/>
                </a:lnTo>
                <a:lnTo>
                  <a:pt x="0" y="0"/>
                </a:lnTo>
                <a:lnTo>
                  <a:pt x="6095" y="44611"/>
                </a:lnTo>
                <a:lnTo>
                  <a:pt x="6095" y="31241"/>
                </a:lnTo>
                <a:lnTo>
                  <a:pt x="28193" y="12953"/>
                </a:lnTo>
                <a:lnTo>
                  <a:pt x="61037" y="54832"/>
                </a:lnTo>
                <a:lnTo>
                  <a:pt x="104393" y="72389"/>
                </a:lnTo>
                <a:lnTo>
                  <a:pt x="111251" y="74675"/>
                </a:lnTo>
                <a:lnTo>
                  <a:pt x="119633" y="71627"/>
                </a:lnTo>
                <a:lnTo>
                  <a:pt x="125729" y="56387"/>
                </a:lnTo>
                <a:close/>
              </a:path>
              <a:path w="263651" h="330707">
                <a:moveTo>
                  <a:pt x="61037" y="54832"/>
                </a:moveTo>
                <a:lnTo>
                  <a:pt x="28193" y="12953"/>
                </a:lnTo>
                <a:lnTo>
                  <a:pt x="6095" y="31241"/>
                </a:lnTo>
                <a:lnTo>
                  <a:pt x="12191" y="39020"/>
                </a:lnTo>
                <a:lnTo>
                  <a:pt x="12191" y="35051"/>
                </a:lnTo>
                <a:lnTo>
                  <a:pt x="31241" y="19811"/>
                </a:lnTo>
                <a:lnTo>
                  <a:pt x="34609" y="44130"/>
                </a:lnTo>
                <a:lnTo>
                  <a:pt x="61037" y="54832"/>
                </a:lnTo>
                <a:close/>
              </a:path>
              <a:path w="263651" h="330707">
                <a:moveTo>
                  <a:pt x="45719" y="126491"/>
                </a:moveTo>
                <a:lnTo>
                  <a:pt x="44957" y="118871"/>
                </a:lnTo>
                <a:lnTo>
                  <a:pt x="38560" y="72665"/>
                </a:lnTo>
                <a:lnTo>
                  <a:pt x="6095" y="31241"/>
                </a:lnTo>
                <a:lnTo>
                  <a:pt x="6095" y="44611"/>
                </a:lnTo>
                <a:lnTo>
                  <a:pt x="16763" y="122681"/>
                </a:lnTo>
                <a:lnTo>
                  <a:pt x="17525" y="130301"/>
                </a:lnTo>
                <a:lnTo>
                  <a:pt x="25145" y="135635"/>
                </a:lnTo>
                <a:lnTo>
                  <a:pt x="32765" y="134873"/>
                </a:lnTo>
                <a:lnTo>
                  <a:pt x="40385" y="133349"/>
                </a:lnTo>
                <a:lnTo>
                  <a:pt x="45719" y="126491"/>
                </a:lnTo>
                <a:close/>
              </a:path>
              <a:path w="263651" h="330707">
                <a:moveTo>
                  <a:pt x="34609" y="44130"/>
                </a:moveTo>
                <a:lnTo>
                  <a:pt x="31241" y="19811"/>
                </a:lnTo>
                <a:lnTo>
                  <a:pt x="12191" y="35051"/>
                </a:lnTo>
                <a:lnTo>
                  <a:pt x="34609" y="44130"/>
                </a:lnTo>
                <a:close/>
              </a:path>
              <a:path w="263651" h="330707">
                <a:moveTo>
                  <a:pt x="38560" y="72665"/>
                </a:moveTo>
                <a:lnTo>
                  <a:pt x="34609" y="44130"/>
                </a:lnTo>
                <a:lnTo>
                  <a:pt x="12191" y="35051"/>
                </a:lnTo>
                <a:lnTo>
                  <a:pt x="12191" y="39020"/>
                </a:lnTo>
                <a:lnTo>
                  <a:pt x="38560" y="72665"/>
                </a:lnTo>
                <a:close/>
              </a:path>
              <a:path w="263651" h="330707">
                <a:moveTo>
                  <a:pt x="263651" y="313181"/>
                </a:moveTo>
                <a:lnTo>
                  <a:pt x="61037" y="54832"/>
                </a:lnTo>
                <a:lnTo>
                  <a:pt x="34609" y="44130"/>
                </a:lnTo>
                <a:lnTo>
                  <a:pt x="38560" y="72665"/>
                </a:lnTo>
                <a:lnTo>
                  <a:pt x="240791" y="330707"/>
                </a:lnTo>
                <a:lnTo>
                  <a:pt x="263651" y="313181"/>
                </a:lnTo>
                <a:close/>
              </a:path>
            </a:pathLst>
          </a:custGeom>
          <a:solidFill>
            <a:srgbClr val="1D448D"/>
          </a:solidFill>
        </p:spPr>
        <p:txBody>
          <a:bodyPr wrap="square" lIns="0" tIns="0" rIns="0" bIns="0" rtlCol="0">
            <a:noAutofit/>
          </a:bodyPr>
          <a:lstStyle/>
          <a:p>
            <a:endParaRPr sz="2400">
              <a:solidFill>
                <a:srgbClr val="575757"/>
              </a:solidFill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252315" y="5265203"/>
            <a:ext cx="415714" cy="155281"/>
          </a:xfrm>
          <a:custGeom>
            <a:avLst/>
            <a:gdLst/>
            <a:ahLst/>
            <a:cxnLst/>
            <a:rect l="l" t="t" r="r" b="b"/>
            <a:pathLst>
              <a:path w="486155" h="171097">
                <a:moveTo>
                  <a:pt x="171232" y="14717"/>
                </a:moveTo>
                <a:lnTo>
                  <a:pt x="162170" y="3627"/>
                </a:lnTo>
                <a:lnTo>
                  <a:pt x="151618" y="0"/>
                </a:lnTo>
                <a:lnTo>
                  <a:pt x="142493" y="2451"/>
                </a:lnTo>
                <a:lnTo>
                  <a:pt x="0" y="85509"/>
                </a:lnTo>
                <a:lnTo>
                  <a:pt x="38099" y="107717"/>
                </a:lnTo>
                <a:lnTo>
                  <a:pt x="38099" y="66459"/>
                </a:lnTo>
                <a:lnTo>
                  <a:pt x="109052" y="66459"/>
                </a:lnTo>
                <a:lnTo>
                  <a:pt x="162305" y="35217"/>
                </a:lnTo>
                <a:lnTo>
                  <a:pt x="169948" y="26593"/>
                </a:lnTo>
                <a:lnTo>
                  <a:pt x="171232" y="14717"/>
                </a:lnTo>
                <a:close/>
              </a:path>
              <a:path w="486155" h="171097">
                <a:moveTo>
                  <a:pt x="109052" y="66459"/>
                </a:moveTo>
                <a:lnTo>
                  <a:pt x="38099" y="66459"/>
                </a:lnTo>
                <a:lnTo>
                  <a:pt x="38099" y="104559"/>
                </a:lnTo>
                <a:lnTo>
                  <a:pt x="48005" y="104559"/>
                </a:lnTo>
                <a:lnTo>
                  <a:pt x="48005" y="69507"/>
                </a:lnTo>
                <a:lnTo>
                  <a:pt x="75426" y="86186"/>
                </a:lnTo>
                <a:lnTo>
                  <a:pt x="109052" y="66459"/>
                </a:lnTo>
                <a:close/>
              </a:path>
              <a:path w="486155" h="171097">
                <a:moveTo>
                  <a:pt x="170445" y="153702"/>
                </a:moveTo>
                <a:lnTo>
                  <a:pt x="168711" y="142928"/>
                </a:lnTo>
                <a:lnTo>
                  <a:pt x="105631" y="104559"/>
                </a:lnTo>
                <a:lnTo>
                  <a:pt x="38099" y="104559"/>
                </a:lnTo>
                <a:lnTo>
                  <a:pt x="38099" y="107717"/>
                </a:lnTo>
                <a:lnTo>
                  <a:pt x="142493" y="168567"/>
                </a:lnTo>
                <a:lnTo>
                  <a:pt x="154234" y="171097"/>
                </a:lnTo>
                <a:lnTo>
                  <a:pt x="165125" y="166526"/>
                </a:lnTo>
                <a:lnTo>
                  <a:pt x="170445" y="153702"/>
                </a:lnTo>
                <a:close/>
              </a:path>
              <a:path w="486155" h="171097">
                <a:moveTo>
                  <a:pt x="75426" y="86186"/>
                </a:moveTo>
                <a:lnTo>
                  <a:pt x="48005" y="69507"/>
                </a:lnTo>
                <a:lnTo>
                  <a:pt x="48005" y="102273"/>
                </a:lnTo>
                <a:lnTo>
                  <a:pt x="75426" y="86186"/>
                </a:lnTo>
                <a:close/>
              </a:path>
              <a:path w="486155" h="171097">
                <a:moveTo>
                  <a:pt x="105631" y="104559"/>
                </a:moveTo>
                <a:lnTo>
                  <a:pt x="75426" y="86186"/>
                </a:lnTo>
                <a:lnTo>
                  <a:pt x="48005" y="102273"/>
                </a:lnTo>
                <a:lnTo>
                  <a:pt x="48005" y="104559"/>
                </a:lnTo>
                <a:lnTo>
                  <a:pt x="105631" y="104559"/>
                </a:lnTo>
                <a:close/>
              </a:path>
              <a:path w="486155" h="171097">
                <a:moveTo>
                  <a:pt x="486155" y="104559"/>
                </a:moveTo>
                <a:lnTo>
                  <a:pt x="486155" y="66459"/>
                </a:lnTo>
                <a:lnTo>
                  <a:pt x="109052" y="66459"/>
                </a:lnTo>
                <a:lnTo>
                  <a:pt x="75426" y="86186"/>
                </a:lnTo>
                <a:lnTo>
                  <a:pt x="105631" y="104559"/>
                </a:lnTo>
                <a:lnTo>
                  <a:pt x="486155" y="104559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2400">
              <a:solidFill>
                <a:srgbClr val="575757"/>
              </a:solidFill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15502" y="981850"/>
            <a:ext cx="8073405" cy="351486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579">
              <a:buClr>
                <a:srgbClr val="11497F"/>
              </a:buClr>
              <a:tabLst>
                <a:tab pos="208788" algn="l"/>
              </a:tabLst>
            </a:pPr>
            <a:r>
              <a:rPr sz="2000" spc="-13" dirty="0">
                <a:solidFill>
                  <a:srgbClr val="1D448D"/>
                </a:solidFill>
                <a:latin typeface="GE Inspira Pitch"/>
                <a:cs typeface="GE Inspira Pitch"/>
              </a:rPr>
              <a:t>4B</a:t>
            </a:r>
            <a:r>
              <a:rPr sz="2000" spc="-31" dirty="0">
                <a:solidFill>
                  <a:srgbClr val="1D448D"/>
                </a:solidFill>
                <a:latin typeface="Times New Roman"/>
                <a:cs typeface="Times New Roman"/>
              </a:rPr>
              <a:t> </a:t>
            </a:r>
            <a:r>
              <a:rPr sz="2000" spc="-9" dirty="0">
                <a:solidFill>
                  <a:srgbClr val="1D448D"/>
                </a:solidFill>
                <a:latin typeface="GE Inspira Pitch"/>
                <a:cs typeface="GE Inspira Pitch"/>
              </a:rPr>
              <a:t>is</a:t>
            </a:r>
            <a:r>
              <a:rPr sz="2000" spc="-39" dirty="0">
                <a:solidFill>
                  <a:srgbClr val="1D448D"/>
                </a:solidFill>
                <a:latin typeface="Times New Roman"/>
                <a:cs typeface="Times New Roman"/>
              </a:rPr>
              <a:t> </a:t>
            </a:r>
            <a:r>
              <a:rPr sz="2000" spc="-13" dirty="0">
                <a:solidFill>
                  <a:srgbClr val="1D448D"/>
                </a:solidFill>
                <a:latin typeface="GE Inspira Pitch"/>
                <a:cs typeface="GE Inspira Pitch"/>
              </a:rPr>
              <a:t>gas</a:t>
            </a:r>
            <a:r>
              <a:rPr sz="2000" spc="-39" dirty="0">
                <a:solidFill>
                  <a:srgbClr val="1D448D"/>
                </a:solidFill>
                <a:latin typeface="Times New Roman"/>
                <a:cs typeface="Times New Roman"/>
              </a:rPr>
              <a:t> </a:t>
            </a:r>
            <a:r>
              <a:rPr sz="2000" spc="-9" dirty="0">
                <a:solidFill>
                  <a:srgbClr val="1D448D"/>
                </a:solidFill>
                <a:latin typeface="GE Inspira Pitch"/>
                <a:cs typeface="GE Inspira Pitch"/>
              </a:rPr>
              <a:t>generator</a:t>
            </a:r>
            <a:r>
              <a:rPr sz="2000" spc="-39" dirty="0">
                <a:solidFill>
                  <a:srgbClr val="1D448D"/>
                </a:solidFill>
                <a:latin typeface="Times New Roman"/>
                <a:cs typeface="Times New Roman"/>
              </a:rPr>
              <a:t> </a:t>
            </a:r>
            <a:r>
              <a:rPr sz="2000" spc="-9" dirty="0">
                <a:solidFill>
                  <a:srgbClr val="1D448D"/>
                </a:solidFill>
                <a:latin typeface="GE Inspira Pitch"/>
                <a:cs typeface="GE Inspira Pitch"/>
              </a:rPr>
              <a:t>rotor</a:t>
            </a:r>
            <a:r>
              <a:rPr sz="2000" spc="-39" dirty="0">
                <a:solidFill>
                  <a:srgbClr val="1D448D"/>
                </a:solidFill>
                <a:latin typeface="Times New Roman"/>
                <a:cs typeface="Times New Roman"/>
              </a:rPr>
              <a:t> </a:t>
            </a:r>
            <a:r>
              <a:rPr sz="2000" spc="-9" dirty="0">
                <a:solidFill>
                  <a:srgbClr val="1D448D"/>
                </a:solidFill>
                <a:latin typeface="GE Inspira Pitch"/>
                <a:cs typeface="GE Inspira Pitch"/>
              </a:rPr>
              <a:t>thrust</a:t>
            </a:r>
            <a:r>
              <a:rPr sz="2000" spc="-39" dirty="0">
                <a:solidFill>
                  <a:srgbClr val="1D448D"/>
                </a:solidFill>
                <a:latin typeface="Times New Roman"/>
                <a:cs typeface="Times New Roman"/>
              </a:rPr>
              <a:t> </a:t>
            </a:r>
            <a:r>
              <a:rPr sz="2000" spc="-9" dirty="0" smtClean="0">
                <a:solidFill>
                  <a:srgbClr val="1D448D"/>
                </a:solidFill>
                <a:latin typeface="GE Inspira Pitch"/>
                <a:cs typeface="GE Inspira Pitch"/>
              </a:rPr>
              <a:t>bearing</a:t>
            </a:r>
            <a:endParaRPr lang="es-ES_tradnl" sz="2000" dirty="0">
              <a:solidFill>
                <a:srgbClr val="575757"/>
              </a:solidFill>
              <a:latin typeface="GE Inspira Pitch"/>
              <a:cs typeface="GE Inspira Pitch"/>
            </a:endParaRPr>
          </a:p>
          <a:p>
            <a:pPr marL="467779" lvl="1">
              <a:buClr>
                <a:srgbClr val="11497F"/>
              </a:buClr>
              <a:tabLst>
                <a:tab pos="208788" algn="l"/>
              </a:tabLst>
            </a:pPr>
            <a:r>
              <a:rPr spc="-13" dirty="0" smtClean="0">
                <a:solidFill>
                  <a:srgbClr val="1D448D"/>
                </a:solidFill>
                <a:latin typeface="GE Inspira Pitch"/>
                <a:cs typeface="GE Inspira Pitch"/>
              </a:rPr>
              <a:t>GG</a:t>
            </a:r>
            <a:r>
              <a:rPr spc="-39" dirty="0" smtClean="0">
                <a:solidFill>
                  <a:srgbClr val="1D448D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1D448D"/>
                </a:solidFill>
                <a:latin typeface="GE Inspira Pitch"/>
                <a:cs typeface="GE Inspira Pitch"/>
              </a:rPr>
              <a:t>r</a:t>
            </a:r>
            <a:r>
              <a:rPr spc="-9" dirty="0">
                <a:solidFill>
                  <a:srgbClr val="1D448D"/>
                </a:solidFill>
                <a:latin typeface="GE Inspira Pitch"/>
                <a:cs typeface="GE Inspira Pitch"/>
              </a:rPr>
              <a:t>otor</a:t>
            </a:r>
            <a:r>
              <a:rPr spc="-39" dirty="0">
                <a:solidFill>
                  <a:srgbClr val="1D448D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1D448D"/>
                </a:solidFill>
                <a:latin typeface="GE Inspira Pitch"/>
                <a:cs typeface="GE Inspira Pitch"/>
              </a:rPr>
              <a:t>su</a:t>
            </a:r>
            <a:r>
              <a:rPr spc="-9" dirty="0">
                <a:solidFill>
                  <a:srgbClr val="1D448D"/>
                </a:solidFill>
                <a:latin typeface="GE Inspira Pitch"/>
                <a:cs typeface="GE Inspira Pitch"/>
              </a:rPr>
              <a:t>bject</a:t>
            </a:r>
            <a:r>
              <a:rPr spc="-39" dirty="0">
                <a:solidFill>
                  <a:srgbClr val="1D448D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1D448D"/>
                </a:solidFill>
                <a:latin typeface="GE Inspira Pitch"/>
                <a:cs typeface="GE Inspira Pitch"/>
              </a:rPr>
              <a:t>t</a:t>
            </a:r>
            <a:r>
              <a:rPr spc="-9" dirty="0">
                <a:solidFill>
                  <a:srgbClr val="1D448D"/>
                </a:solidFill>
                <a:latin typeface="GE Inspira Pitch"/>
                <a:cs typeface="GE Inspira Pitch"/>
              </a:rPr>
              <a:t>o</a:t>
            </a:r>
            <a:r>
              <a:rPr spc="-39" dirty="0">
                <a:solidFill>
                  <a:srgbClr val="1D448D"/>
                </a:solidFill>
                <a:latin typeface="Times New Roman"/>
                <a:cs typeface="Times New Roman"/>
              </a:rPr>
              <a:t> </a:t>
            </a:r>
            <a:r>
              <a:rPr spc="-9" dirty="0">
                <a:solidFill>
                  <a:srgbClr val="1D448D"/>
                </a:solidFill>
                <a:latin typeface="GE Inspira Pitch"/>
                <a:cs typeface="GE Inspira Pitch"/>
              </a:rPr>
              <a:t>fwd.</a:t>
            </a:r>
            <a:r>
              <a:rPr spc="-39" dirty="0">
                <a:solidFill>
                  <a:srgbClr val="1D448D"/>
                </a:solidFill>
                <a:latin typeface="Times New Roman"/>
                <a:cs typeface="Times New Roman"/>
              </a:rPr>
              <a:t> </a:t>
            </a:r>
            <a:r>
              <a:rPr spc="-9" dirty="0">
                <a:solidFill>
                  <a:srgbClr val="1D448D"/>
                </a:solidFill>
                <a:latin typeface="GE Inspira Pitch"/>
                <a:cs typeface="GE Inspira Pitch"/>
              </a:rPr>
              <a:t>load</a:t>
            </a:r>
            <a:r>
              <a:rPr spc="-39" dirty="0">
                <a:solidFill>
                  <a:srgbClr val="1D448D"/>
                </a:solidFill>
                <a:latin typeface="Times New Roman"/>
                <a:cs typeface="Times New Roman"/>
              </a:rPr>
              <a:t> </a:t>
            </a:r>
            <a:r>
              <a:rPr spc="-9" dirty="0">
                <a:solidFill>
                  <a:srgbClr val="1D448D"/>
                </a:solidFill>
                <a:latin typeface="GE Inspira Pitch"/>
                <a:cs typeface="GE Inspira Pitch"/>
              </a:rPr>
              <a:t>fr</a:t>
            </a:r>
            <a:r>
              <a:rPr spc="-13" dirty="0">
                <a:solidFill>
                  <a:srgbClr val="1D448D"/>
                </a:solidFill>
                <a:latin typeface="GE Inspira Pitch"/>
                <a:cs typeface="GE Inspira Pitch"/>
              </a:rPr>
              <a:t>om</a:t>
            </a:r>
            <a:r>
              <a:rPr spc="-48" dirty="0">
                <a:solidFill>
                  <a:srgbClr val="1D448D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1D448D"/>
                </a:solidFill>
                <a:latin typeface="GE Inspira Pitch"/>
                <a:cs typeface="GE Inspira Pitch"/>
              </a:rPr>
              <a:t>H</a:t>
            </a:r>
            <a:r>
              <a:rPr spc="-9" dirty="0">
                <a:solidFill>
                  <a:srgbClr val="1D448D"/>
                </a:solidFill>
                <a:latin typeface="GE Inspira Pitch"/>
                <a:cs typeface="GE Inspira Pitch"/>
              </a:rPr>
              <a:t>PC</a:t>
            </a:r>
            <a:r>
              <a:rPr spc="-39" dirty="0">
                <a:solidFill>
                  <a:srgbClr val="1D448D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1D448D"/>
                </a:solidFill>
                <a:latin typeface="GE Inspira Pitch"/>
                <a:cs typeface="GE Inspira Pitch"/>
              </a:rPr>
              <a:t>&amp;</a:t>
            </a:r>
            <a:r>
              <a:rPr spc="-26" dirty="0">
                <a:solidFill>
                  <a:srgbClr val="1D448D"/>
                </a:solidFill>
                <a:latin typeface="Times New Roman"/>
                <a:cs typeface="Times New Roman"/>
              </a:rPr>
              <a:t> </a:t>
            </a:r>
            <a:r>
              <a:rPr spc="-9" dirty="0">
                <a:solidFill>
                  <a:srgbClr val="1D448D"/>
                </a:solidFill>
                <a:latin typeface="GE Inspira Pitch"/>
                <a:cs typeface="GE Inspira Pitch"/>
              </a:rPr>
              <a:t>aft</a:t>
            </a:r>
            <a:r>
              <a:rPr spc="-39" dirty="0">
                <a:solidFill>
                  <a:srgbClr val="1D448D"/>
                </a:solidFill>
                <a:latin typeface="Times New Roman"/>
                <a:cs typeface="Times New Roman"/>
              </a:rPr>
              <a:t> </a:t>
            </a:r>
            <a:r>
              <a:rPr spc="-9" dirty="0">
                <a:solidFill>
                  <a:srgbClr val="1D448D"/>
                </a:solidFill>
                <a:latin typeface="GE Inspira Pitch"/>
                <a:cs typeface="GE Inspira Pitch"/>
              </a:rPr>
              <a:t>load</a:t>
            </a:r>
            <a:r>
              <a:rPr spc="-48" dirty="0">
                <a:solidFill>
                  <a:srgbClr val="1D448D"/>
                </a:solidFill>
                <a:latin typeface="Times New Roman"/>
                <a:cs typeface="Times New Roman"/>
              </a:rPr>
              <a:t> </a:t>
            </a:r>
            <a:r>
              <a:rPr spc="-9" dirty="0">
                <a:solidFill>
                  <a:srgbClr val="1D448D"/>
                </a:solidFill>
                <a:latin typeface="GE Inspira Pitch"/>
                <a:cs typeface="GE Inspira Pitch"/>
              </a:rPr>
              <a:t>fr</a:t>
            </a:r>
            <a:r>
              <a:rPr spc="-13" dirty="0">
                <a:solidFill>
                  <a:srgbClr val="1D448D"/>
                </a:solidFill>
                <a:latin typeface="GE Inspira Pitch"/>
                <a:cs typeface="GE Inspira Pitch"/>
              </a:rPr>
              <a:t>om</a:t>
            </a:r>
            <a:r>
              <a:rPr spc="-48" dirty="0">
                <a:solidFill>
                  <a:srgbClr val="1D448D"/>
                </a:solidFill>
                <a:latin typeface="Times New Roman"/>
                <a:cs typeface="Times New Roman"/>
              </a:rPr>
              <a:t> </a:t>
            </a:r>
            <a:r>
              <a:rPr dirty="0" smtClean="0">
                <a:solidFill>
                  <a:srgbClr val="1D448D"/>
                </a:solidFill>
                <a:latin typeface="GE Inspira Pitch"/>
                <a:cs typeface="GE Inspira Pitch"/>
              </a:rPr>
              <a:t>H</a:t>
            </a:r>
            <a:r>
              <a:rPr spc="-9" dirty="0" smtClean="0">
                <a:solidFill>
                  <a:srgbClr val="1D448D"/>
                </a:solidFill>
                <a:latin typeface="GE Inspira Pitch"/>
                <a:cs typeface="GE Inspira Pitch"/>
              </a:rPr>
              <a:t>PT</a:t>
            </a:r>
            <a:endParaRPr lang="es-ES_tradnl" dirty="0">
              <a:solidFill>
                <a:srgbClr val="575757"/>
              </a:solidFill>
              <a:latin typeface="GE Inspira Pitch"/>
              <a:cs typeface="GE Inspira Pitch"/>
            </a:endParaRPr>
          </a:p>
          <a:p>
            <a:pPr marL="467779" lvl="1">
              <a:buClr>
                <a:srgbClr val="11497F"/>
              </a:buClr>
              <a:tabLst>
                <a:tab pos="208788" algn="l"/>
              </a:tabLst>
            </a:pPr>
            <a:r>
              <a:rPr lang="es-ES_tradnl" spc="-9" dirty="0" smtClean="0">
                <a:solidFill>
                  <a:srgbClr val="1D448D"/>
                </a:solidFill>
                <a:latin typeface="GE Inspira Pitch"/>
                <a:cs typeface="GE Inspira Pitch"/>
              </a:rPr>
              <a:t>H</a:t>
            </a:r>
            <a:r>
              <a:rPr spc="-9" dirty="0" smtClean="0">
                <a:solidFill>
                  <a:srgbClr val="1D448D"/>
                </a:solidFill>
                <a:latin typeface="GE Inspira Pitch"/>
                <a:cs typeface="GE Inspira Pitch"/>
              </a:rPr>
              <a:t>PC</a:t>
            </a:r>
            <a:r>
              <a:rPr spc="-44" dirty="0" smtClean="0">
                <a:solidFill>
                  <a:srgbClr val="1D448D"/>
                </a:solidFill>
                <a:latin typeface="Times New Roman"/>
                <a:cs typeface="Times New Roman"/>
              </a:rPr>
              <a:t> </a:t>
            </a:r>
            <a:r>
              <a:rPr spc="-9" dirty="0">
                <a:solidFill>
                  <a:srgbClr val="1D448D"/>
                </a:solidFill>
                <a:latin typeface="GE Inspira Pitch"/>
                <a:cs typeface="GE Inspira Pitch"/>
              </a:rPr>
              <a:t>and</a:t>
            </a:r>
            <a:r>
              <a:rPr spc="-44" dirty="0">
                <a:solidFill>
                  <a:srgbClr val="1D448D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1D448D"/>
                </a:solidFill>
                <a:latin typeface="GE Inspira Pitch"/>
                <a:cs typeface="GE Inspira Pitch"/>
              </a:rPr>
              <a:t>H</a:t>
            </a:r>
            <a:r>
              <a:rPr spc="-9" dirty="0">
                <a:solidFill>
                  <a:srgbClr val="1D448D"/>
                </a:solidFill>
                <a:latin typeface="GE Inspira Pitch"/>
                <a:cs typeface="GE Inspira Pitch"/>
              </a:rPr>
              <a:t>PT</a:t>
            </a:r>
            <a:r>
              <a:rPr spc="-44" dirty="0">
                <a:solidFill>
                  <a:srgbClr val="1D448D"/>
                </a:solidFill>
                <a:latin typeface="Times New Roman"/>
                <a:cs typeface="Times New Roman"/>
              </a:rPr>
              <a:t> </a:t>
            </a:r>
            <a:r>
              <a:rPr spc="-9" dirty="0">
                <a:solidFill>
                  <a:srgbClr val="1D448D"/>
                </a:solidFill>
                <a:latin typeface="GE Inspira Pitch"/>
                <a:cs typeface="GE Inspira Pitch"/>
              </a:rPr>
              <a:t>forces</a:t>
            </a:r>
            <a:r>
              <a:rPr spc="-44" dirty="0">
                <a:solidFill>
                  <a:srgbClr val="1D448D"/>
                </a:solidFill>
                <a:latin typeface="Times New Roman"/>
                <a:cs typeface="Times New Roman"/>
              </a:rPr>
              <a:t> </a:t>
            </a:r>
            <a:r>
              <a:rPr spc="-9" dirty="0">
                <a:solidFill>
                  <a:srgbClr val="1D448D"/>
                </a:solidFill>
                <a:latin typeface="GE Inspira Pitch"/>
                <a:cs typeface="GE Inspira Pitch"/>
              </a:rPr>
              <a:t>are</a:t>
            </a:r>
            <a:r>
              <a:rPr spc="-44" dirty="0">
                <a:solidFill>
                  <a:srgbClr val="1D448D"/>
                </a:solidFill>
                <a:latin typeface="Times New Roman"/>
                <a:cs typeface="Times New Roman"/>
              </a:rPr>
              <a:t> </a:t>
            </a:r>
            <a:r>
              <a:rPr spc="-9" dirty="0">
                <a:solidFill>
                  <a:srgbClr val="1D448D"/>
                </a:solidFill>
                <a:latin typeface="GE Inspira Pitch"/>
                <a:cs typeface="GE Inspira Pitch"/>
              </a:rPr>
              <a:t>balanced</a:t>
            </a:r>
            <a:r>
              <a:rPr spc="-53" dirty="0">
                <a:solidFill>
                  <a:srgbClr val="1D448D"/>
                </a:solidFill>
                <a:latin typeface="Times New Roman"/>
                <a:cs typeface="Times New Roman"/>
              </a:rPr>
              <a:t> </a:t>
            </a:r>
            <a:r>
              <a:rPr spc="-13" dirty="0">
                <a:solidFill>
                  <a:srgbClr val="1D448D"/>
                </a:solidFill>
                <a:latin typeface="GE Inspira Pitch"/>
                <a:cs typeface="GE Inspira Pitch"/>
              </a:rPr>
              <a:t>b</a:t>
            </a:r>
            <a:r>
              <a:rPr spc="-9" dirty="0">
                <a:solidFill>
                  <a:srgbClr val="1D448D"/>
                </a:solidFill>
                <a:latin typeface="GE Inspira Pitch"/>
                <a:cs typeface="GE Inspira Pitch"/>
              </a:rPr>
              <a:t>y</a:t>
            </a:r>
            <a:r>
              <a:rPr spc="-44" dirty="0">
                <a:solidFill>
                  <a:srgbClr val="1D448D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1D448D"/>
                </a:solidFill>
                <a:latin typeface="GE Inspira Pitch"/>
                <a:cs typeface="GE Inspira Pitch"/>
              </a:rPr>
              <a:t>H</a:t>
            </a:r>
            <a:r>
              <a:rPr spc="-9" dirty="0">
                <a:solidFill>
                  <a:srgbClr val="1D448D"/>
                </a:solidFill>
                <a:latin typeface="GE Inspira Pitch"/>
                <a:cs typeface="GE Inspira Pitch"/>
              </a:rPr>
              <a:t>P</a:t>
            </a:r>
            <a:r>
              <a:rPr spc="-44" dirty="0">
                <a:solidFill>
                  <a:srgbClr val="1D448D"/>
                </a:solidFill>
                <a:latin typeface="Times New Roman"/>
                <a:cs typeface="Times New Roman"/>
              </a:rPr>
              <a:t> </a:t>
            </a:r>
            <a:r>
              <a:rPr spc="-13" dirty="0">
                <a:solidFill>
                  <a:srgbClr val="1D448D"/>
                </a:solidFill>
                <a:latin typeface="GE Inspira Pitch"/>
                <a:cs typeface="GE Inspira Pitch"/>
              </a:rPr>
              <a:t>Re</a:t>
            </a:r>
            <a:r>
              <a:rPr spc="-9" dirty="0">
                <a:solidFill>
                  <a:srgbClr val="1D448D"/>
                </a:solidFill>
                <a:latin typeface="GE Inspira Pitch"/>
                <a:cs typeface="GE Inspira Pitch"/>
              </a:rPr>
              <a:t>c</a:t>
            </a:r>
            <a:r>
              <a:rPr spc="-13" dirty="0">
                <a:solidFill>
                  <a:srgbClr val="1D448D"/>
                </a:solidFill>
                <a:latin typeface="GE Inspira Pitch"/>
                <a:cs typeface="GE Inspira Pitch"/>
              </a:rPr>
              <a:t>o</a:t>
            </a:r>
            <a:r>
              <a:rPr spc="-4" dirty="0">
                <a:solidFill>
                  <a:srgbClr val="1D448D"/>
                </a:solidFill>
                <a:latin typeface="GE Inspira Pitch"/>
                <a:cs typeface="GE Inspira Pitch"/>
              </a:rPr>
              <a:t>u</a:t>
            </a:r>
            <a:r>
              <a:rPr spc="-9" dirty="0">
                <a:solidFill>
                  <a:srgbClr val="1D448D"/>
                </a:solidFill>
                <a:latin typeface="GE Inspira Pitch"/>
                <a:cs typeface="GE Inspira Pitch"/>
              </a:rPr>
              <a:t>p</a:t>
            </a:r>
            <a:r>
              <a:rPr spc="-44" dirty="0">
                <a:solidFill>
                  <a:srgbClr val="1D448D"/>
                </a:solidFill>
                <a:latin typeface="Times New Roman"/>
                <a:cs typeface="Times New Roman"/>
              </a:rPr>
              <a:t> </a:t>
            </a:r>
            <a:r>
              <a:rPr spc="-9" dirty="0">
                <a:solidFill>
                  <a:srgbClr val="1D448D"/>
                </a:solidFill>
                <a:latin typeface="GE Inspira Pitch"/>
                <a:cs typeface="GE Inspira Pitch"/>
              </a:rPr>
              <a:t>ca</a:t>
            </a:r>
            <a:r>
              <a:rPr spc="-4" dirty="0">
                <a:solidFill>
                  <a:srgbClr val="1D448D"/>
                </a:solidFill>
                <a:latin typeface="GE Inspira Pitch"/>
                <a:cs typeface="GE Inspira Pitch"/>
              </a:rPr>
              <a:t>vit</a:t>
            </a:r>
            <a:r>
              <a:rPr spc="-9" dirty="0">
                <a:solidFill>
                  <a:srgbClr val="1D448D"/>
                </a:solidFill>
                <a:latin typeface="GE Inspira Pitch"/>
                <a:cs typeface="GE Inspira Pitch"/>
              </a:rPr>
              <a:t>y</a:t>
            </a:r>
            <a:r>
              <a:rPr spc="-31" dirty="0">
                <a:solidFill>
                  <a:srgbClr val="1D448D"/>
                </a:solidFill>
                <a:latin typeface="Times New Roman"/>
                <a:cs typeface="Times New Roman"/>
              </a:rPr>
              <a:t> </a:t>
            </a:r>
            <a:r>
              <a:rPr spc="-9" dirty="0">
                <a:solidFill>
                  <a:srgbClr val="1D448D"/>
                </a:solidFill>
                <a:latin typeface="GE Inspira Pitch"/>
                <a:cs typeface="GE Inspira Pitch"/>
              </a:rPr>
              <a:t>p</a:t>
            </a:r>
            <a:r>
              <a:rPr spc="-4" dirty="0">
                <a:solidFill>
                  <a:srgbClr val="1D448D"/>
                </a:solidFill>
                <a:latin typeface="GE Inspira Pitch"/>
                <a:cs typeface="GE Inspira Pitch"/>
              </a:rPr>
              <a:t>ressur</a:t>
            </a:r>
            <a:r>
              <a:rPr dirty="0">
                <a:solidFill>
                  <a:srgbClr val="1D448D"/>
                </a:solidFill>
                <a:latin typeface="GE Inspira Pitch"/>
                <a:cs typeface="GE Inspira Pitch"/>
              </a:rPr>
              <a:t>e</a:t>
            </a:r>
            <a:r>
              <a:rPr spc="-44" dirty="0">
                <a:solidFill>
                  <a:srgbClr val="1D448D"/>
                </a:solidFill>
                <a:latin typeface="Times New Roman"/>
                <a:cs typeface="Times New Roman"/>
              </a:rPr>
              <a:t> </a:t>
            </a:r>
            <a:r>
              <a:rPr spc="-13" dirty="0">
                <a:solidFill>
                  <a:srgbClr val="1D448D"/>
                </a:solidFill>
                <a:latin typeface="GE Inspira Pitch"/>
                <a:cs typeface="GE Inspira Pitch"/>
              </a:rPr>
              <a:t>o</a:t>
            </a:r>
            <a:r>
              <a:rPr dirty="0">
                <a:solidFill>
                  <a:srgbClr val="1D448D"/>
                </a:solidFill>
                <a:latin typeface="GE Inspira Pitch"/>
                <a:cs typeface="GE Inspira Pitch"/>
              </a:rPr>
              <a:t>n</a:t>
            </a:r>
            <a:r>
              <a:rPr spc="-44" dirty="0">
                <a:solidFill>
                  <a:srgbClr val="1D448D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1D448D"/>
                </a:solidFill>
                <a:latin typeface="GE Inspira Pitch"/>
                <a:cs typeface="GE Inspira Pitch"/>
              </a:rPr>
              <a:t>r</a:t>
            </a:r>
            <a:r>
              <a:rPr spc="-13" dirty="0">
                <a:solidFill>
                  <a:srgbClr val="1D448D"/>
                </a:solidFill>
                <a:latin typeface="GE Inspira Pitch"/>
                <a:cs typeface="GE Inspira Pitch"/>
              </a:rPr>
              <a:t>o</a:t>
            </a:r>
            <a:r>
              <a:rPr spc="-4" dirty="0">
                <a:solidFill>
                  <a:srgbClr val="1D448D"/>
                </a:solidFill>
                <a:latin typeface="GE Inspira Pitch"/>
                <a:cs typeface="GE Inspira Pitch"/>
              </a:rPr>
              <a:t>t</a:t>
            </a:r>
            <a:r>
              <a:rPr spc="-9" dirty="0">
                <a:solidFill>
                  <a:srgbClr val="1D448D"/>
                </a:solidFill>
                <a:latin typeface="GE Inspira Pitch"/>
                <a:cs typeface="GE Inspira Pitch"/>
              </a:rPr>
              <a:t>a</a:t>
            </a:r>
            <a:r>
              <a:rPr spc="-4" dirty="0">
                <a:solidFill>
                  <a:srgbClr val="1D448D"/>
                </a:solidFill>
                <a:latin typeface="GE Inspira Pitch"/>
                <a:cs typeface="GE Inspira Pitch"/>
              </a:rPr>
              <a:t>tin</a:t>
            </a:r>
            <a:r>
              <a:rPr spc="-9" dirty="0">
                <a:solidFill>
                  <a:srgbClr val="1D448D"/>
                </a:solidFill>
                <a:latin typeface="GE Inspira Pitch"/>
                <a:cs typeface="GE Inspira Pitch"/>
              </a:rPr>
              <a:t>g</a:t>
            </a:r>
            <a:r>
              <a:rPr spc="-44" dirty="0">
                <a:solidFill>
                  <a:srgbClr val="1D448D"/>
                </a:solidFill>
                <a:latin typeface="Times New Roman"/>
                <a:cs typeface="Times New Roman"/>
              </a:rPr>
              <a:t> </a:t>
            </a:r>
            <a:r>
              <a:rPr spc="-4" dirty="0" smtClean="0">
                <a:solidFill>
                  <a:srgbClr val="1D448D"/>
                </a:solidFill>
                <a:latin typeface="GE Inspira Pitch"/>
                <a:cs typeface="GE Inspira Pitch"/>
              </a:rPr>
              <a:t>CD</a:t>
            </a:r>
            <a:r>
              <a:rPr spc="-9" dirty="0" smtClean="0">
                <a:solidFill>
                  <a:srgbClr val="1D448D"/>
                </a:solidFill>
                <a:latin typeface="GE Inspira Pitch"/>
                <a:cs typeface="GE Inspira Pitch"/>
              </a:rPr>
              <a:t>P</a:t>
            </a:r>
            <a:r>
              <a:rPr spc="-4" dirty="0" smtClean="0">
                <a:solidFill>
                  <a:srgbClr val="1D448D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1D448D"/>
                </a:solidFill>
                <a:latin typeface="GE Inspira Pitch"/>
                <a:cs typeface="GE Inspira Pitch"/>
              </a:rPr>
              <a:t>se</a:t>
            </a:r>
            <a:r>
              <a:rPr spc="-9" dirty="0">
                <a:solidFill>
                  <a:srgbClr val="1D448D"/>
                </a:solidFill>
                <a:latin typeface="GE Inspira Pitch"/>
                <a:cs typeface="GE Inspira Pitch"/>
              </a:rPr>
              <a:t>al</a:t>
            </a:r>
            <a:r>
              <a:rPr spc="-39" dirty="0">
                <a:solidFill>
                  <a:srgbClr val="1D448D"/>
                </a:solidFill>
                <a:latin typeface="Times New Roman"/>
                <a:cs typeface="Times New Roman"/>
              </a:rPr>
              <a:t> </a:t>
            </a:r>
            <a:r>
              <a:rPr spc="-9" dirty="0">
                <a:solidFill>
                  <a:srgbClr val="1D448D"/>
                </a:solidFill>
                <a:latin typeface="GE Inspira Pitch"/>
                <a:cs typeface="GE Inspira Pitch"/>
              </a:rPr>
              <a:t>-</a:t>
            </a:r>
            <a:r>
              <a:rPr spc="-39" dirty="0">
                <a:solidFill>
                  <a:srgbClr val="1D448D"/>
                </a:solidFill>
                <a:latin typeface="Times New Roman"/>
                <a:cs typeface="Times New Roman"/>
              </a:rPr>
              <a:t> </a:t>
            </a:r>
            <a:r>
              <a:rPr spc="-9" dirty="0">
                <a:solidFill>
                  <a:srgbClr val="1D448D"/>
                </a:solidFill>
                <a:latin typeface="GE Inspira Pitch"/>
                <a:cs typeface="GE Inspira Pitch"/>
              </a:rPr>
              <a:t>c</a:t>
            </a:r>
            <a:r>
              <a:rPr spc="-13" dirty="0">
                <a:solidFill>
                  <a:srgbClr val="1D448D"/>
                </a:solidFill>
                <a:latin typeface="GE Inspira Pitch"/>
                <a:cs typeface="GE Inspira Pitch"/>
              </a:rPr>
              <a:t>o</a:t>
            </a:r>
            <a:r>
              <a:rPr spc="-4" dirty="0">
                <a:solidFill>
                  <a:srgbClr val="1D448D"/>
                </a:solidFill>
                <a:latin typeface="GE Inspira Pitch"/>
                <a:cs typeface="GE Inspira Pitch"/>
              </a:rPr>
              <a:t>ntr</a:t>
            </a:r>
            <a:r>
              <a:rPr spc="-13" dirty="0">
                <a:solidFill>
                  <a:srgbClr val="1D448D"/>
                </a:solidFill>
                <a:latin typeface="GE Inspira Pitch"/>
                <a:cs typeface="GE Inspira Pitch"/>
              </a:rPr>
              <a:t>o</a:t>
            </a:r>
            <a:r>
              <a:rPr spc="-4" dirty="0">
                <a:solidFill>
                  <a:srgbClr val="1D448D"/>
                </a:solidFill>
                <a:latin typeface="GE Inspira Pitch"/>
                <a:cs typeface="GE Inspira Pitch"/>
              </a:rPr>
              <a:t>l</a:t>
            </a:r>
            <a:r>
              <a:rPr spc="-39" dirty="0">
                <a:solidFill>
                  <a:srgbClr val="1D448D"/>
                </a:solidFill>
                <a:latin typeface="Times New Roman"/>
                <a:cs typeface="Times New Roman"/>
              </a:rPr>
              <a:t> </a:t>
            </a:r>
            <a:r>
              <a:rPr spc="-9" dirty="0">
                <a:solidFill>
                  <a:srgbClr val="1D448D"/>
                </a:solidFill>
                <a:latin typeface="GE Inspira Pitch"/>
                <a:cs typeface="GE Inspira Pitch"/>
              </a:rPr>
              <a:t>p</a:t>
            </a:r>
            <a:r>
              <a:rPr spc="-4" dirty="0">
                <a:solidFill>
                  <a:srgbClr val="1D448D"/>
                </a:solidFill>
                <a:latin typeface="GE Inspira Pitch"/>
                <a:cs typeface="GE Inspira Pitch"/>
              </a:rPr>
              <a:t>re</a:t>
            </a:r>
            <a:r>
              <a:rPr spc="-9" dirty="0">
                <a:solidFill>
                  <a:srgbClr val="1D448D"/>
                </a:solidFill>
                <a:latin typeface="GE Inspira Pitch"/>
                <a:cs typeface="GE Inspira Pitch"/>
              </a:rPr>
              <a:t>-l</a:t>
            </a:r>
            <a:r>
              <a:rPr spc="-13" dirty="0">
                <a:solidFill>
                  <a:srgbClr val="1D448D"/>
                </a:solidFill>
                <a:latin typeface="GE Inspira Pitch"/>
                <a:cs typeface="GE Inspira Pitch"/>
              </a:rPr>
              <a:t>o</a:t>
            </a:r>
            <a:r>
              <a:rPr spc="-9" dirty="0">
                <a:solidFill>
                  <a:srgbClr val="1D448D"/>
                </a:solidFill>
                <a:latin typeface="GE Inspira Pitch"/>
                <a:cs typeface="GE Inspira Pitch"/>
              </a:rPr>
              <a:t>ad</a:t>
            </a:r>
            <a:r>
              <a:rPr spc="-48" dirty="0">
                <a:solidFill>
                  <a:srgbClr val="1D448D"/>
                </a:solidFill>
                <a:latin typeface="Times New Roman"/>
                <a:cs typeface="Times New Roman"/>
              </a:rPr>
              <a:t> </a:t>
            </a:r>
            <a:r>
              <a:rPr spc="-13" dirty="0">
                <a:solidFill>
                  <a:srgbClr val="1D448D"/>
                </a:solidFill>
                <a:latin typeface="GE Inspira Pitch"/>
                <a:cs typeface="GE Inspira Pitch"/>
              </a:rPr>
              <a:t>o</a:t>
            </a:r>
            <a:r>
              <a:rPr dirty="0">
                <a:solidFill>
                  <a:srgbClr val="1D448D"/>
                </a:solidFill>
                <a:latin typeface="GE Inspira Pitch"/>
                <a:cs typeface="GE Inspira Pitch"/>
              </a:rPr>
              <a:t>n</a:t>
            </a:r>
            <a:r>
              <a:rPr spc="-39" dirty="0">
                <a:solidFill>
                  <a:srgbClr val="1D448D"/>
                </a:solidFill>
                <a:latin typeface="Times New Roman"/>
                <a:cs typeface="Times New Roman"/>
              </a:rPr>
              <a:t> </a:t>
            </a:r>
            <a:r>
              <a:rPr spc="-9" dirty="0">
                <a:solidFill>
                  <a:srgbClr val="1D448D"/>
                </a:solidFill>
                <a:latin typeface="GE Inspira Pitch"/>
                <a:cs typeface="GE Inspira Pitch"/>
              </a:rPr>
              <a:t>4B</a:t>
            </a:r>
            <a:r>
              <a:rPr spc="-39" dirty="0">
                <a:solidFill>
                  <a:srgbClr val="1D448D"/>
                </a:solidFill>
                <a:latin typeface="Times New Roman"/>
                <a:cs typeface="Times New Roman"/>
              </a:rPr>
              <a:t> </a:t>
            </a:r>
            <a:r>
              <a:rPr spc="-9" dirty="0" smtClean="0">
                <a:solidFill>
                  <a:srgbClr val="1D448D"/>
                </a:solidFill>
                <a:latin typeface="GE Inspira Pitch"/>
                <a:cs typeface="GE Inspira Pitch"/>
              </a:rPr>
              <a:t>b</a:t>
            </a:r>
            <a:r>
              <a:rPr spc="-4" dirty="0" smtClean="0">
                <a:solidFill>
                  <a:srgbClr val="1D448D"/>
                </a:solidFill>
                <a:latin typeface="GE Inspira Pitch"/>
                <a:cs typeface="GE Inspira Pitch"/>
              </a:rPr>
              <a:t>e</a:t>
            </a:r>
            <a:r>
              <a:rPr spc="-9" dirty="0" smtClean="0">
                <a:solidFill>
                  <a:srgbClr val="1D448D"/>
                </a:solidFill>
                <a:latin typeface="GE Inspira Pitch"/>
                <a:cs typeface="GE Inspira Pitch"/>
              </a:rPr>
              <a:t>a</a:t>
            </a:r>
            <a:r>
              <a:rPr spc="-4" dirty="0" smtClean="0">
                <a:solidFill>
                  <a:srgbClr val="1D448D"/>
                </a:solidFill>
                <a:latin typeface="GE Inspira Pitch"/>
                <a:cs typeface="GE Inspira Pitch"/>
              </a:rPr>
              <a:t>rin</a:t>
            </a:r>
            <a:r>
              <a:rPr spc="-9" dirty="0" smtClean="0">
                <a:solidFill>
                  <a:srgbClr val="1D448D"/>
                </a:solidFill>
                <a:latin typeface="GE Inspira Pitch"/>
                <a:cs typeface="GE Inspira Pitch"/>
              </a:rPr>
              <a:t>g</a:t>
            </a:r>
            <a:endParaRPr lang="en-US" spc="-9" dirty="0" smtClean="0">
              <a:solidFill>
                <a:srgbClr val="1D448D"/>
              </a:solidFill>
              <a:latin typeface="GE Inspira Pitch"/>
              <a:cs typeface="GE Inspira Pitch"/>
            </a:endParaRPr>
          </a:p>
          <a:p>
            <a:pPr marL="208231" marR="11135" lvl="1">
              <a:lnSpc>
                <a:spcPts val="1700"/>
              </a:lnSpc>
              <a:spcBef>
                <a:spcPts val="402"/>
              </a:spcBef>
              <a:buClr>
                <a:srgbClr val="11497F"/>
              </a:buClr>
              <a:tabLst>
                <a:tab pos="417019" algn="l"/>
              </a:tabLst>
            </a:pPr>
            <a:endParaRPr dirty="0">
              <a:solidFill>
                <a:srgbClr val="575757"/>
              </a:solidFill>
              <a:latin typeface="GE Inspira Pitch"/>
              <a:cs typeface="GE Inspira Pitch"/>
            </a:endParaRPr>
          </a:p>
          <a:p>
            <a:pPr marL="10579">
              <a:spcBef>
                <a:spcPts val="386"/>
              </a:spcBef>
              <a:buClr>
                <a:srgbClr val="11497F"/>
              </a:buClr>
              <a:tabLst>
                <a:tab pos="208788" algn="l"/>
              </a:tabLst>
            </a:pPr>
            <a:r>
              <a:rPr sz="2000" spc="-13" dirty="0">
                <a:solidFill>
                  <a:srgbClr val="1D448D"/>
                </a:solidFill>
                <a:latin typeface="GE Inspira Pitch"/>
                <a:cs typeface="GE Inspira Pitch"/>
              </a:rPr>
              <a:t>HP</a:t>
            </a:r>
            <a:r>
              <a:rPr sz="2000" spc="-35" dirty="0">
                <a:solidFill>
                  <a:srgbClr val="1D448D"/>
                </a:solidFill>
                <a:latin typeface="Times New Roman"/>
                <a:cs typeface="Times New Roman"/>
              </a:rPr>
              <a:t> </a:t>
            </a:r>
            <a:r>
              <a:rPr sz="2000" spc="-13" dirty="0">
                <a:solidFill>
                  <a:srgbClr val="1D448D"/>
                </a:solidFill>
                <a:latin typeface="GE Inspira Pitch"/>
                <a:cs typeface="GE Inspira Pitch"/>
              </a:rPr>
              <a:t>R</a:t>
            </a:r>
            <a:r>
              <a:rPr sz="2000" spc="-18" dirty="0">
                <a:solidFill>
                  <a:srgbClr val="1D448D"/>
                </a:solidFill>
                <a:latin typeface="GE Inspira Pitch"/>
                <a:cs typeface="GE Inspira Pitch"/>
              </a:rPr>
              <a:t>e</a:t>
            </a:r>
            <a:r>
              <a:rPr sz="2000" spc="-13" dirty="0">
                <a:solidFill>
                  <a:srgbClr val="1D448D"/>
                </a:solidFill>
                <a:latin typeface="GE Inspira Pitch"/>
                <a:cs typeface="GE Inspira Pitch"/>
              </a:rPr>
              <a:t>co</a:t>
            </a:r>
            <a:r>
              <a:rPr sz="2000" spc="-18" dirty="0">
                <a:solidFill>
                  <a:srgbClr val="1D448D"/>
                </a:solidFill>
                <a:latin typeface="GE Inspira Pitch"/>
                <a:cs typeface="GE Inspira Pitch"/>
              </a:rPr>
              <a:t>u</a:t>
            </a:r>
            <a:r>
              <a:rPr sz="2000" spc="-13" dirty="0">
                <a:solidFill>
                  <a:srgbClr val="1D448D"/>
                </a:solidFill>
                <a:latin typeface="GE Inspira Pitch"/>
                <a:cs typeface="GE Inspira Pitch"/>
              </a:rPr>
              <a:t>p</a:t>
            </a:r>
            <a:r>
              <a:rPr sz="2000" spc="-35" dirty="0">
                <a:solidFill>
                  <a:srgbClr val="1D448D"/>
                </a:solidFill>
                <a:latin typeface="Times New Roman"/>
                <a:cs typeface="Times New Roman"/>
              </a:rPr>
              <a:t> </a:t>
            </a:r>
            <a:r>
              <a:rPr sz="2000" spc="-9" dirty="0">
                <a:solidFill>
                  <a:srgbClr val="1D448D"/>
                </a:solidFill>
                <a:latin typeface="GE Inspira Pitch"/>
                <a:cs typeface="GE Inspira Pitch"/>
              </a:rPr>
              <a:t>pr</a:t>
            </a:r>
            <a:r>
              <a:rPr sz="2000" spc="-18" dirty="0">
                <a:solidFill>
                  <a:srgbClr val="1D448D"/>
                </a:solidFill>
                <a:latin typeface="GE Inspira Pitch"/>
                <a:cs typeface="GE Inspira Pitch"/>
              </a:rPr>
              <a:t>e</a:t>
            </a:r>
            <a:r>
              <a:rPr sz="2000" spc="-13" dirty="0">
                <a:solidFill>
                  <a:srgbClr val="1D448D"/>
                </a:solidFill>
                <a:latin typeface="GE Inspira Pitch"/>
                <a:cs typeface="GE Inspira Pitch"/>
              </a:rPr>
              <a:t>ss</a:t>
            </a:r>
            <a:r>
              <a:rPr sz="2000" spc="-18" dirty="0">
                <a:solidFill>
                  <a:srgbClr val="1D448D"/>
                </a:solidFill>
                <a:latin typeface="GE Inspira Pitch"/>
                <a:cs typeface="GE Inspira Pitch"/>
              </a:rPr>
              <a:t>u</a:t>
            </a:r>
            <a:r>
              <a:rPr sz="2000" spc="-9" dirty="0">
                <a:solidFill>
                  <a:srgbClr val="1D448D"/>
                </a:solidFill>
                <a:latin typeface="GE Inspira Pitch"/>
                <a:cs typeface="GE Inspira Pitch"/>
              </a:rPr>
              <a:t>re</a:t>
            </a:r>
            <a:r>
              <a:rPr sz="2000" spc="-39" dirty="0">
                <a:solidFill>
                  <a:srgbClr val="1D448D"/>
                </a:solidFill>
                <a:latin typeface="Times New Roman"/>
                <a:cs typeface="Times New Roman"/>
              </a:rPr>
              <a:t> </a:t>
            </a:r>
            <a:r>
              <a:rPr sz="2000" spc="-13" dirty="0">
                <a:solidFill>
                  <a:srgbClr val="1D448D"/>
                </a:solidFill>
                <a:latin typeface="GE Inspira Pitch"/>
                <a:cs typeface="GE Inspira Pitch"/>
              </a:rPr>
              <a:t>s</a:t>
            </a:r>
            <a:r>
              <a:rPr sz="2000" spc="-18" dirty="0">
                <a:solidFill>
                  <a:srgbClr val="1D448D"/>
                </a:solidFill>
                <a:latin typeface="GE Inspira Pitch"/>
                <a:cs typeface="GE Inspira Pitch"/>
              </a:rPr>
              <a:t>e</a:t>
            </a:r>
            <a:r>
              <a:rPr sz="2000" spc="-9" dirty="0">
                <a:solidFill>
                  <a:srgbClr val="1D448D"/>
                </a:solidFill>
                <a:latin typeface="GE Inspira Pitch"/>
                <a:cs typeface="GE Inspira Pitch"/>
              </a:rPr>
              <a:t>t</a:t>
            </a:r>
            <a:r>
              <a:rPr sz="2000" spc="-39" dirty="0">
                <a:solidFill>
                  <a:srgbClr val="1D448D"/>
                </a:solidFill>
                <a:latin typeface="Times New Roman"/>
                <a:cs typeface="Times New Roman"/>
              </a:rPr>
              <a:t> </a:t>
            </a:r>
            <a:r>
              <a:rPr sz="2000" spc="-18" dirty="0">
                <a:solidFill>
                  <a:srgbClr val="1D448D"/>
                </a:solidFill>
                <a:latin typeface="GE Inspira Pitch"/>
                <a:cs typeface="GE Inspira Pitch"/>
              </a:rPr>
              <a:t>b</a:t>
            </a:r>
            <a:r>
              <a:rPr sz="2000" spc="-9" dirty="0">
                <a:solidFill>
                  <a:srgbClr val="1D448D"/>
                </a:solidFill>
                <a:latin typeface="GE Inspira Pitch"/>
                <a:cs typeface="GE Inspira Pitch"/>
              </a:rPr>
              <a:t>y</a:t>
            </a:r>
            <a:r>
              <a:rPr sz="2000" spc="-35" dirty="0">
                <a:solidFill>
                  <a:srgbClr val="1D448D"/>
                </a:solidFill>
                <a:latin typeface="Times New Roman"/>
                <a:cs typeface="Times New Roman"/>
              </a:rPr>
              <a:t> </a:t>
            </a:r>
            <a:r>
              <a:rPr sz="2000" spc="-13" dirty="0">
                <a:solidFill>
                  <a:srgbClr val="1D448D"/>
                </a:solidFill>
                <a:latin typeface="GE Inspira Pitch"/>
                <a:cs typeface="GE Inspira Pitch"/>
              </a:rPr>
              <a:t>s</a:t>
            </a:r>
            <a:r>
              <a:rPr sz="2000" spc="-18" dirty="0">
                <a:solidFill>
                  <a:srgbClr val="1D448D"/>
                </a:solidFill>
                <a:latin typeface="GE Inspira Pitch"/>
                <a:cs typeface="GE Inspira Pitch"/>
              </a:rPr>
              <a:t>e</a:t>
            </a:r>
            <a:r>
              <a:rPr sz="2000" spc="-4" dirty="0">
                <a:solidFill>
                  <a:srgbClr val="1D448D"/>
                </a:solidFill>
                <a:latin typeface="GE Inspira Pitch"/>
                <a:cs typeface="GE Inspira Pitch"/>
              </a:rPr>
              <a:t>l</a:t>
            </a:r>
            <a:r>
              <a:rPr sz="2000" spc="-18" dirty="0">
                <a:solidFill>
                  <a:srgbClr val="1D448D"/>
                </a:solidFill>
                <a:latin typeface="GE Inspira Pitch"/>
                <a:cs typeface="GE Inspira Pitch"/>
              </a:rPr>
              <a:t>e</a:t>
            </a:r>
            <a:r>
              <a:rPr sz="2000" spc="-9" dirty="0">
                <a:solidFill>
                  <a:srgbClr val="1D448D"/>
                </a:solidFill>
                <a:latin typeface="GE Inspira Pitch"/>
                <a:cs typeface="GE Inspira Pitch"/>
              </a:rPr>
              <a:t>c</a:t>
            </a:r>
            <a:r>
              <a:rPr sz="2000" spc="-13" dirty="0">
                <a:solidFill>
                  <a:srgbClr val="1D448D"/>
                </a:solidFill>
                <a:latin typeface="GE Inspira Pitch"/>
                <a:cs typeface="GE Inspira Pitch"/>
              </a:rPr>
              <a:t>t</a:t>
            </a:r>
            <a:r>
              <a:rPr sz="2000" spc="-4" dirty="0">
                <a:solidFill>
                  <a:srgbClr val="1D448D"/>
                </a:solidFill>
                <a:latin typeface="GE Inspira Pitch"/>
                <a:cs typeface="GE Inspira Pitch"/>
              </a:rPr>
              <a:t>i</a:t>
            </a:r>
            <a:r>
              <a:rPr sz="2000" spc="-18" dirty="0">
                <a:solidFill>
                  <a:srgbClr val="1D448D"/>
                </a:solidFill>
                <a:latin typeface="GE Inspira Pitch"/>
                <a:cs typeface="GE Inspira Pitch"/>
              </a:rPr>
              <a:t>n</a:t>
            </a:r>
            <a:r>
              <a:rPr sz="2000" spc="-13" dirty="0">
                <a:solidFill>
                  <a:srgbClr val="1D448D"/>
                </a:solidFill>
                <a:latin typeface="GE Inspira Pitch"/>
                <a:cs typeface="GE Inspira Pitch"/>
              </a:rPr>
              <a:t>g</a:t>
            </a:r>
            <a:r>
              <a:rPr sz="2000" spc="-44" dirty="0">
                <a:solidFill>
                  <a:srgbClr val="1D448D"/>
                </a:solidFill>
                <a:latin typeface="Times New Roman"/>
                <a:cs typeface="Times New Roman"/>
              </a:rPr>
              <a:t> </a:t>
            </a:r>
            <a:r>
              <a:rPr sz="2000" spc="-9" dirty="0">
                <a:solidFill>
                  <a:srgbClr val="1D448D"/>
                </a:solidFill>
                <a:latin typeface="GE Inspira Pitch"/>
                <a:cs typeface="GE Inspira Pitch"/>
              </a:rPr>
              <a:t>orifice</a:t>
            </a:r>
            <a:r>
              <a:rPr sz="2000" spc="-44" dirty="0">
                <a:solidFill>
                  <a:srgbClr val="1D448D"/>
                </a:solidFill>
                <a:latin typeface="Times New Roman"/>
                <a:cs typeface="Times New Roman"/>
              </a:rPr>
              <a:t> </a:t>
            </a:r>
            <a:r>
              <a:rPr sz="2000" spc="-13" dirty="0">
                <a:solidFill>
                  <a:srgbClr val="1D448D"/>
                </a:solidFill>
                <a:latin typeface="GE Inspira Pitch"/>
                <a:cs typeface="GE Inspira Pitch"/>
              </a:rPr>
              <a:t>s</a:t>
            </a:r>
            <a:r>
              <a:rPr sz="2000" spc="-9" dirty="0">
                <a:solidFill>
                  <a:srgbClr val="1D448D"/>
                </a:solidFill>
                <a:latin typeface="GE Inspira Pitch"/>
                <a:cs typeface="GE Inspira Pitch"/>
              </a:rPr>
              <a:t>ize</a:t>
            </a:r>
            <a:r>
              <a:rPr sz="2000" spc="-39" dirty="0">
                <a:solidFill>
                  <a:srgbClr val="1D448D"/>
                </a:solidFill>
                <a:latin typeface="Times New Roman"/>
                <a:cs typeface="Times New Roman"/>
              </a:rPr>
              <a:t> </a:t>
            </a:r>
            <a:r>
              <a:rPr sz="2000" spc="-18" dirty="0">
                <a:solidFill>
                  <a:srgbClr val="1D448D"/>
                </a:solidFill>
                <a:latin typeface="GE Inspira Pitch"/>
                <a:cs typeface="GE Inspira Pitch"/>
              </a:rPr>
              <a:t>u</a:t>
            </a:r>
            <a:r>
              <a:rPr sz="2000" spc="-13" dirty="0">
                <a:solidFill>
                  <a:srgbClr val="1D448D"/>
                </a:solidFill>
                <a:latin typeface="GE Inspira Pitch"/>
                <a:cs typeface="GE Inspira Pitch"/>
              </a:rPr>
              <a:t>s</a:t>
            </a:r>
            <a:r>
              <a:rPr sz="2000" spc="-4" dirty="0">
                <a:solidFill>
                  <a:srgbClr val="1D448D"/>
                </a:solidFill>
                <a:latin typeface="GE Inspira Pitch"/>
                <a:cs typeface="GE Inspira Pitch"/>
              </a:rPr>
              <a:t>i</a:t>
            </a:r>
            <a:r>
              <a:rPr sz="2000" spc="-18" dirty="0">
                <a:solidFill>
                  <a:srgbClr val="1D448D"/>
                </a:solidFill>
                <a:latin typeface="GE Inspira Pitch"/>
                <a:cs typeface="GE Inspira Pitch"/>
              </a:rPr>
              <a:t>n</a:t>
            </a:r>
            <a:r>
              <a:rPr sz="2000" spc="-13" dirty="0">
                <a:solidFill>
                  <a:srgbClr val="1D448D"/>
                </a:solidFill>
                <a:latin typeface="GE Inspira Pitch"/>
                <a:cs typeface="GE Inspira Pitch"/>
              </a:rPr>
              <a:t>g</a:t>
            </a:r>
            <a:r>
              <a:rPr sz="2000" spc="-35" dirty="0">
                <a:solidFill>
                  <a:srgbClr val="1D448D"/>
                </a:solidFill>
                <a:latin typeface="Times New Roman"/>
                <a:cs typeface="Times New Roman"/>
              </a:rPr>
              <a:t> </a:t>
            </a:r>
            <a:r>
              <a:rPr sz="2000" spc="-13" dirty="0">
                <a:solidFill>
                  <a:srgbClr val="1D448D"/>
                </a:solidFill>
                <a:latin typeface="GE Inspira Pitch"/>
                <a:cs typeface="GE Inspira Pitch"/>
              </a:rPr>
              <a:t>s</a:t>
            </a:r>
            <a:r>
              <a:rPr sz="2000" spc="-18" dirty="0">
                <a:solidFill>
                  <a:srgbClr val="1D448D"/>
                </a:solidFill>
                <a:latin typeface="GE Inspira Pitch"/>
                <a:cs typeface="GE Inspira Pitch"/>
              </a:rPr>
              <a:t>e</a:t>
            </a:r>
            <a:r>
              <a:rPr sz="2000" spc="-4" dirty="0">
                <a:solidFill>
                  <a:srgbClr val="1D448D"/>
                </a:solidFill>
                <a:latin typeface="GE Inspira Pitch"/>
                <a:cs typeface="GE Inspira Pitch"/>
              </a:rPr>
              <a:t>l</a:t>
            </a:r>
            <a:r>
              <a:rPr sz="2000" spc="-18" dirty="0">
                <a:solidFill>
                  <a:srgbClr val="1D448D"/>
                </a:solidFill>
                <a:latin typeface="GE Inspira Pitch"/>
                <a:cs typeface="GE Inspira Pitch"/>
              </a:rPr>
              <a:t>e</a:t>
            </a:r>
            <a:r>
              <a:rPr sz="2000" spc="-9" dirty="0">
                <a:solidFill>
                  <a:srgbClr val="1D448D"/>
                </a:solidFill>
                <a:latin typeface="GE Inspira Pitch"/>
                <a:cs typeface="GE Inspira Pitch"/>
              </a:rPr>
              <a:t>c</a:t>
            </a:r>
            <a:r>
              <a:rPr sz="2000" spc="-13" dirty="0">
                <a:solidFill>
                  <a:srgbClr val="1D448D"/>
                </a:solidFill>
                <a:latin typeface="GE Inspira Pitch"/>
                <a:cs typeface="GE Inspira Pitch"/>
              </a:rPr>
              <a:t>t</a:t>
            </a:r>
            <a:r>
              <a:rPr sz="2000" spc="-9" dirty="0">
                <a:solidFill>
                  <a:srgbClr val="1D448D"/>
                </a:solidFill>
                <a:latin typeface="GE Inspira Pitch"/>
                <a:cs typeface="GE Inspira Pitch"/>
              </a:rPr>
              <a:t>ion</a:t>
            </a:r>
            <a:r>
              <a:rPr sz="2000" spc="-39" dirty="0">
                <a:solidFill>
                  <a:srgbClr val="1D448D"/>
                </a:solidFill>
                <a:latin typeface="Times New Roman"/>
                <a:cs typeface="Times New Roman"/>
              </a:rPr>
              <a:t> </a:t>
            </a:r>
            <a:r>
              <a:rPr sz="2000" spc="-9" dirty="0" smtClean="0">
                <a:solidFill>
                  <a:srgbClr val="1D448D"/>
                </a:solidFill>
                <a:latin typeface="GE Inspira Pitch"/>
                <a:cs typeface="GE Inspira Pitch"/>
              </a:rPr>
              <a:t>algori</a:t>
            </a:r>
            <a:r>
              <a:rPr sz="2000" spc="-13" dirty="0" smtClean="0">
                <a:solidFill>
                  <a:srgbClr val="1D448D"/>
                </a:solidFill>
                <a:latin typeface="GE Inspira Pitch"/>
                <a:cs typeface="GE Inspira Pitch"/>
              </a:rPr>
              <a:t>t</a:t>
            </a:r>
            <a:r>
              <a:rPr sz="2000" spc="-18" dirty="0" smtClean="0">
                <a:solidFill>
                  <a:srgbClr val="1D448D"/>
                </a:solidFill>
                <a:latin typeface="GE Inspira Pitch"/>
                <a:cs typeface="GE Inspira Pitch"/>
              </a:rPr>
              <a:t>h</a:t>
            </a:r>
            <a:r>
              <a:rPr sz="2000" spc="-13" dirty="0" smtClean="0">
                <a:solidFill>
                  <a:srgbClr val="1D448D"/>
                </a:solidFill>
                <a:latin typeface="GE Inspira Pitch"/>
                <a:cs typeface="GE Inspira Pitch"/>
              </a:rPr>
              <a:t>ms</a:t>
            </a:r>
            <a:endParaRPr lang="es-ES_tradnl" sz="2000" dirty="0">
              <a:solidFill>
                <a:srgbClr val="575757"/>
              </a:solidFill>
              <a:latin typeface="GE Inspira Pitch"/>
              <a:cs typeface="GE Inspira Pitch"/>
            </a:endParaRPr>
          </a:p>
          <a:p>
            <a:pPr marL="467779" lvl="1">
              <a:spcBef>
                <a:spcPts val="386"/>
              </a:spcBef>
              <a:buClr>
                <a:srgbClr val="11497F"/>
              </a:buClr>
              <a:tabLst>
                <a:tab pos="208788" algn="l"/>
              </a:tabLst>
            </a:pPr>
            <a:r>
              <a:rPr spc="-9" dirty="0" smtClean="0">
                <a:solidFill>
                  <a:srgbClr val="1D448D"/>
                </a:solidFill>
                <a:latin typeface="GE Inspira Pitch"/>
                <a:cs typeface="GE Inspira Pitch"/>
              </a:rPr>
              <a:t>Algor</a:t>
            </a:r>
            <a:r>
              <a:rPr spc="-4" dirty="0" smtClean="0">
                <a:solidFill>
                  <a:srgbClr val="1D448D"/>
                </a:solidFill>
                <a:latin typeface="GE Inspira Pitch"/>
                <a:cs typeface="GE Inspira Pitch"/>
              </a:rPr>
              <a:t>it</a:t>
            </a:r>
            <a:r>
              <a:rPr dirty="0" smtClean="0">
                <a:solidFill>
                  <a:srgbClr val="1D448D"/>
                </a:solidFill>
                <a:latin typeface="GE Inspira Pitch"/>
                <a:cs typeface="GE Inspira Pitch"/>
              </a:rPr>
              <a:t>h</a:t>
            </a:r>
            <a:r>
              <a:rPr spc="-18" dirty="0" smtClean="0">
                <a:solidFill>
                  <a:srgbClr val="1D448D"/>
                </a:solidFill>
                <a:latin typeface="GE Inspira Pitch"/>
                <a:cs typeface="GE Inspira Pitch"/>
              </a:rPr>
              <a:t>ms</a:t>
            </a:r>
            <a:r>
              <a:rPr spc="-39" dirty="0" smtClean="0">
                <a:solidFill>
                  <a:srgbClr val="1D448D"/>
                </a:solidFill>
                <a:latin typeface="Times New Roman"/>
                <a:cs typeface="Times New Roman"/>
              </a:rPr>
              <a:t> </a:t>
            </a:r>
            <a:r>
              <a:rPr spc="-9" dirty="0">
                <a:solidFill>
                  <a:srgbClr val="1D448D"/>
                </a:solidFill>
                <a:latin typeface="GE Inspira Pitch"/>
                <a:cs typeface="GE Inspira Pitch"/>
              </a:rPr>
              <a:t>ba</a:t>
            </a:r>
            <a:r>
              <a:rPr spc="-4" dirty="0">
                <a:solidFill>
                  <a:srgbClr val="1D448D"/>
                </a:solidFill>
                <a:latin typeface="GE Inspira Pitch"/>
                <a:cs typeface="GE Inspira Pitch"/>
              </a:rPr>
              <a:t>s</a:t>
            </a:r>
            <a:r>
              <a:rPr dirty="0">
                <a:solidFill>
                  <a:srgbClr val="1D448D"/>
                </a:solidFill>
                <a:latin typeface="GE Inspira Pitch"/>
                <a:cs typeface="GE Inspira Pitch"/>
              </a:rPr>
              <a:t>e</a:t>
            </a:r>
            <a:r>
              <a:rPr spc="-9" dirty="0">
                <a:solidFill>
                  <a:srgbClr val="1D448D"/>
                </a:solidFill>
                <a:latin typeface="GE Inspira Pitch"/>
                <a:cs typeface="GE Inspira Pitch"/>
              </a:rPr>
              <a:t>d</a:t>
            </a:r>
            <a:r>
              <a:rPr spc="-53" dirty="0">
                <a:solidFill>
                  <a:srgbClr val="1D448D"/>
                </a:solidFill>
                <a:latin typeface="Times New Roman"/>
                <a:cs typeface="Times New Roman"/>
              </a:rPr>
              <a:t> </a:t>
            </a:r>
            <a:r>
              <a:rPr spc="-9" dirty="0">
                <a:solidFill>
                  <a:srgbClr val="1D448D"/>
                </a:solidFill>
                <a:latin typeface="GE Inspira Pitch"/>
                <a:cs typeface="GE Inspira Pitch"/>
              </a:rPr>
              <a:t>on</a:t>
            </a:r>
            <a:r>
              <a:rPr spc="-39" dirty="0">
                <a:solidFill>
                  <a:srgbClr val="1D448D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1D448D"/>
                </a:solidFill>
                <a:latin typeface="GE Inspira Pitch"/>
                <a:cs typeface="GE Inspira Pitch"/>
              </a:rPr>
              <a:t>t</a:t>
            </a:r>
            <a:r>
              <a:rPr dirty="0">
                <a:solidFill>
                  <a:srgbClr val="1D448D"/>
                </a:solidFill>
                <a:latin typeface="GE Inspira Pitch"/>
                <a:cs typeface="GE Inspira Pitch"/>
              </a:rPr>
              <a:t>e</a:t>
            </a:r>
            <a:r>
              <a:rPr spc="-4" dirty="0">
                <a:solidFill>
                  <a:srgbClr val="1D448D"/>
                </a:solidFill>
                <a:latin typeface="GE Inspira Pitch"/>
                <a:cs typeface="GE Inspira Pitch"/>
              </a:rPr>
              <a:t>st</a:t>
            </a:r>
            <a:r>
              <a:rPr dirty="0">
                <a:solidFill>
                  <a:srgbClr val="1D448D"/>
                </a:solidFill>
                <a:latin typeface="GE Inspira Pitch"/>
                <a:cs typeface="GE Inspira Pitch"/>
              </a:rPr>
              <a:t>s</a:t>
            </a:r>
            <a:r>
              <a:rPr spc="-18" dirty="0">
                <a:solidFill>
                  <a:srgbClr val="1D448D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1D448D"/>
                </a:solidFill>
                <a:latin typeface="GE Inspira Pitch"/>
                <a:cs typeface="GE Inspira Pitch"/>
              </a:rPr>
              <a:t>wit</a:t>
            </a:r>
            <a:r>
              <a:rPr dirty="0">
                <a:solidFill>
                  <a:srgbClr val="1D448D"/>
                </a:solidFill>
                <a:latin typeface="GE Inspira Pitch"/>
                <a:cs typeface="GE Inspira Pitch"/>
              </a:rPr>
              <a:t>h</a:t>
            </a:r>
            <a:r>
              <a:rPr spc="-18" dirty="0">
                <a:solidFill>
                  <a:srgbClr val="1D448D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1D448D"/>
                </a:solidFill>
                <a:latin typeface="GE Inspira Pitch"/>
                <a:cs typeface="GE Inspira Pitch"/>
              </a:rPr>
              <a:t>st</a:t>
            </a:r>
            <a:r>
              <a:rPr dirty="0">
                <a:solidFill>
                  <a:srgbClr val="1D448D"/>
                </a:solidFill>
                <a:latin typeface="GE Inspira Pitch"/>
                <a:cs typeface="GE Inspira Pitch"/>
              </a:rPr>
              <a:t>r</a:t>
            </a:r>
            <a:r>
              <a:rPr spc="-9" dirty="0">
                <a:solidFill>
                  <a:srgbClr val="1D448D"/>
                </a:solidFill>
                <a:latin typeface="GE Inspira Pitch"/>
                <a:cs typeface="GE Inspira Pitch"/>
              </a:rPr>
              <a:t>ain</a:t>
            </a:r>
            <a:r>
              <a:rPr spc="-39" dirty="0">
                <a:solidFill>
                  <a:srgbClr val="1D448D"/>
                </a:solidFill>
                <a:latin typeface="Times New Roman"/>
                <a:cs typeface="Times New Roman"/>
              </a:rPr>
              <a:t> </a:t>
            </a:r>
            <a:r>
              <a:rPr spc="-9" dirty="0" smtClean="0">
                <a:solidFill>
                  <a:srgbClr val="1D448D"/>
                </a:solidFill>
                <a:latin typeface="GE Inspira Pitch"/>
                <a:cs typeface="GE Inspira Pitch"/>
              </a:rPr>
              <a:t>gages</a:t>
            </a:r>
            <a:endParaRPr lang="es-ES_tradnl" dirty="0">
              <a:solidFill>
                <a:srgbClr val="575757"/>
              </a:solidFill>
              <a:latin typeface="GE Inspira Pitch"/>
              <a:cs typeface="GE Inspira Pitch"/>
            </a:endParaRPr>
          </a:p>
          <a:p>
            <a:pPr marL="467779" lvl="1">
              <a:spcBef>
                <a:spcPts val="386"/>
              </a:spcBef>
              <a:buClr>
                <a:srgbClr val="11497F"/>
              </a:buClr>
              <a:tabLst>
                <a:tab pos="208788" algn="l"/>
              </a:tabLst>
            </a:pPr>
            <a:r>
              <a:rPr spc="-9" dirty="0" smtClean="0">
                <a:solidFill>
                  <a:srgbClr val="1D448D"/>
                </a:solidFill>
                <a:latin typeface="GE Inspira Pitch"/>
                <a:cs typeface="GE Inspira Pitch"/>
              </a:rPr>
              <a:t>Goal</a:t>
            </a:r>
            <a:r>
              <a:rPr lang="es-ES_tradnl" spc="-9" dirty="0" smtClean="0">
                <a:solidFill>
                  <a:srgbClr val="1D448D"/>
                </a:solidFill>
                <a:latin typeface="GE Inspira Pitch"/>
                <a:cs typeface="GE Inspira Pitch"/>
              </a:rPr>
              <a:t>s</a:t>
            </a:r>
            <a:r>
              <a:rPr spc="-39" dirty="0" smtClean="0">
                <a:solidFill>
                  <a:srgbClr val="1D448D"/>
                </a:solidFill>
                <a:latin typeface="Times New Roman"/>
                <a:cs typeface="Times New Roman"/>
              </a:rPr>
              <a:t> </a:t>
            </a:r>
            <a:r>
              <a:rPr lang="es-ES_tradnl" dirty="0" smtClean="0">
                <a:solidFill>
                  <a:srgbClr val="1D448D"/>
                </a:solidFill>
                <a:latin typeface="GE Inspira Pitch"/>
                <a:cs typeface="GE Inspira Pitch"/>
                <a:sym typeface="Wingdings" panose="05000000000000000000" pitchFamily="2" charset="2"/>
              </a:rPr>
              <a:t></a:t>
            </a:r>
            <a:r>
              <a:rPr spc="-35" dirty="0" smtClean="0">
                <a:solidFill>
                  <a:srgbClr val="1D448D"/>
                </a:solidFill>
                <a:latin typeface="Times New Roman"/>
                <a:cs typeface="Times New Roman"/>
              </a:rPr>
              <a:t> </a:t>
            </a:r>
            <a:r>
              <a:rPr spc="-9" dirty="0">
                <a:solidFill>
                  <a:srgbClr val="1D448D"/>
                </a:solidFill>
                <a:latin typeface="GE Inspira Pitch"/>
                <a:cs typeface="GE Inspira Pitch"/>
              </a:rPr>
              <a:t>avoid</a:t>
            </a:r>
            <a:r>
              <a:rPr spc="-48" dirty="0">
                <a:solidFill>
                  <a:srgbClr val="1D448D"/>
                </a:solidFill>
                <a:latin typeface="Times New Roman"/>
                <a:cs typeface="Times New Roman"/>
              </a:rPr>
              <a:t> </a:t>
            </a:r>
            <a:r>
              <a:rPr spc="-9" dirty="0">
                <a:solidFill>
                  <a:srgbClr val="1D448D"/>
                </a:solidFill>
                <a:latin typeface="GE Inspira Pitch"/>
                <a:cs typeface="GE Inspira Pitch"/>
              </a:rPr>
              <a:t>overload</a:t>
            </a:r>
            <a:r>
              <a:rPr spc="-48" dirty="0">
                <a:solidFill>
                  <a:srgbClr val="1D448D"/>
                </a:solidFill>
                <a:latin typeface="Times New Roman"/>
                <a:cs typeface="Times New Roman"/>
              </a:rPr>
              <a:t> </a:t>
            </a:r>
            <a:r>
              <a:rPr spc="-9" dirty="0">
                <a:solidFill>
                  <a:srgbClr val="1D448D"/>
                </a:solidFill>
                <a:latin typeface="GE Inspira Pitch"/>
                <a:cs typeface="GE Inspira Pitch"/>
              </a:rPr>
              <a:t>and</a:t>
            </a:r>
            <a:r>
              <a:rPr spc="-48" dirty="0">
                <a:solidFill>
                  <a:srgbClr val="1D448D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1D448D"/>
                </a:solidFill>
                <a:latin typeface="GE Inspira Pitch"/>
                <a:cs typeface="GE Inspira Pitch"/>
              </a:rPr>
              <a:t>n</a:t>
            </a:r>
            <a:r>
              <a:rPr spc="-9" dirty="0">
                <a:solidFill>
                  <a:srgbClr val="1D448D"/>
                </a:solidFill>
                <a:latin typeface="GE Inspira Pitch"/>
                <a:cs typeface="GE Inspira Pitch"/>
              </a:rPr>
              <a:t>o-load</a:t>
            </a:r>
            <a:r>
              <a:rPr spc="-48" dirty="0">
                <a:solidFill>
                  <a:srgbClr val="1D448D"/>
                </a:solidFill>
                <a:latin typeface="Times New Roman"/>
                <a:cs typeface="Times New Roman"/>
              </a:rPr>
              <a:t> </a:t>
            </a:r>
            <a:r>
              <a:rPr spc="-9" dirty="0">
                <a:solidFill>
                  <a:srgbClr val="1D448D"/>
                </a:solidFill>
                <a:latin typeface="GE Inspira Pitch"/>
                <a:cs typeface="GE Inspira Pitch"/>
              </a:rPr>
              <a:t>on</a:t>
            </a:r>
            <a:r>
              <a:rPr spc="-39" dirty="0">
                <a:solidFill>
                  <a:srgbClr val="1D448D"/>
                </a:solidFill>
                <a:latin typeface="Times New Roman"/>
                <a:cs typeface="Times New Roman"/>
              </a:rPr>
              <a:t> </a:t>
            </a:r>
            <a:r>
              <a:rPr spc="-9" dirty="0">
                <a:solidFill>
                  <a:srgbClr val="1D448D"/>
                </a:solidFill>
                <a:latin typeface="GE Inspira Pitch"/>
                <a:cs typeface="GE Inspira Pitch"/>
              </a:rPr>
              <a:t>4B</a:t>
            </a:r>
            <a:endParaRPr dirty="0">
              <a:solidFill>
                <a:srgbClr val="575757"/>
              </a:solidFill>
              <a:latin typeface="GE Inspira Pitch"/>
              <a:cs typeface="GE Inspira Pitch"/>
            </a:endParaRPr>
          </a:p>
          <a:p>
            <a:pPr marL="208231" lvl="1">
              <a:spcBef>
                <a:spcPts val="189"/>
              </a:spcBef>
              <a:buClr>
                <a:srgbClr val="11497F"/>
              </a:buClr>
              <a:tabLst>
                <a:tab pos="417019" algn="l"/>
              </a:tabLst>
            </a:pPr>
            <a:r>
              <a:rPr lang="en-US" dirty="0" smtClean="0">
                <a:solidFill>
                  <a:srgbClr val="1D448D"/>
                </a:solidFill>
                <a:latin typeface="GE Inspira Pitch"/>
                <a:cs typeface="GE Inspira Pitch"/>
              </a:rPr>
              <a:t>	</a:t>
            </a:r>
            <a:endParaRPr sz="800" dirty="0">
              <a:solidFill>
                <a:srgbClr val="575757"/>
              </a:solidFill>
            </a:endParaRPr>
          </a:p>
          <a:p>
            <a:pPr>
              <a:lnSpc>
                <a:spcPts val="877"/>
              </a:lnSpc>
            </a:pPr>
            <a:endParaRPr sz="1000" dirty="0">
              <a:solidFill>
                <a:srgbClr val="575757"/>
              </a:solidFill>
            </a:endParaRPr>
          </a:p>
          <a:p>
            <a:pPr marR="1655271" algn="ctr">
              <a:tabLst>
                <a:tab pos="1962050" algn="l"/>
              </a:tabLst>
            </a:pPr>
            <a:r>
              <a:rPr sz="2000" b="1" spc="-13" baseline="3968" dirty="0">
                <a:solidFill>
                  <a:srgbClr val="1D448D"/>
                </a:solidFill>
                <a:latin typeface="Times New Roman"/>
                <a:cs typeface="Times New Roman"/>
              </a:rPr>
              <a:t>	</a:t>
            </a:r>
            <a:endParaRPr sz="1000" dirty="0">
              <a:solidFill>
                <a:srgbClr val="575757"/>
              </a:solidFill>
            </a:endParaRPr>
          </a:p>
          <a:p>
            <a:pPr>
              <a:lnSpc>
                <a:spcPts val="877"/>
              </a:lnSpc>
              <a:spcBef>
                <a:spcPts val="60"/>
              </a:spcBef>
            </a:pPr>
            <a:endParaRPr sz="1000" dirty="0">
              <a:solidFill>
                <a:srgbClr val="575757"/>
              </a:solidFill>
            </a:endParaRPr>
          </a:p>
          <a:p>
            <a:pPr>
              <a:lnSpc>
                <a:spcPts val="877"/>
              </a:lnSpc>
            </a:pPr>
            <a:endParaRPr sz="1000" dirty="0">
              <a:solidFill>
                <a:srgbClr val="575757"/>
              </a:solidFill>
            </a:endParaRPr>
          </a:p>
          <a:p>
            <a:pPr>
              <a:lnSpc>
                <a:spcPts val="1140"/>
              </a:lnSpc>
              <a:spcBef>
                <a:spcPts val="82"/>
              </a:spcBef>
            </a:pPr>
            <a:endParaRPr sz="1200" dirty="0">
              <a:solidFill>
                <a:srgbClr val="575757"/>
              </a:solidFill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624594" y="6068025"/>
            <a:ext cx="2939220" cy="2057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135"/>
            <a:r>
              <a:rPr sz="1600" b="1" spc="-13" dirty="0">
                <a:solidFill>
                  <a:srgbClr val="1D448D"/>
                </a:solidFill>
                <a:latin typeface="GE Inspira Pitch"/>
                <a:cs typeface="GE Inspira Pitch"/>
              </a:rPr>
              <a:t>Ne</a:t>
            </a:r>
            <a:r>
              <a:rPr sz="1600" b="1" spc="-9" dirty="0">
                <a:solidFill>
                  <a:srgbClr val="1D448D"/>
                </a:solidFill>
                <a:latin typeface="GE Inspira Pitch"/>
                <a:cs typeface="GE Inspira Pitch"/>
              </a:rPr>
              <a:t>t</a:t>
            </a:r>
            <a:r>
              <a:rPr sz="1600" b="1" spc="-26" dirty="0">
                <a:solidFill>
                  <a:srgbClr val="1D448D"/>
                </a:solidFill>
                <a:latin typeface="Times New Roman"/>
                <a:cs typeface="Times New Roman"/>
              </a:rPr>
              <a:t> </a:t>
            </a:r>
            <a:r>
              <a:rPr sz="1600" b="1" spc="-13" dirty="0">
                <a:solidFill>
                  <a:srgbClr val="1D448D"/>
                </a:solidFill>
                <a:latin typeface="GE Inspira Pitch"/>
                <a:cs typeface="GE Inspira Pitch"/>
              </a:rPr>
              <a:t>4</a:t>
            </a:r>
            <a:r>
              <a:rPr sz="1600" b="1" spc="-9" dirty="0">
                <a:solidFill>
                  <a:srgbClr val="1D448D"/>
                </a:solidFill>
                <a:latin typeface="GE Inspira Pitch"/>
                <a:cs typeface="GE Inspira Pitch"/>
              </a:rPr>
              <a:t>B</a:t>
            </a:r>
            <a:r>
              <a:rPr sz="1600" b="1" spc="-22" dirty="0">
                <a:solidFill>
                  <a:srgbClr val="1D448D"/>
                </a:solidFill>
                <a:latin typeface="Times New Roman"/>
                <a:cs typeface="Times New Roman"/>
              </a:rPr>
              <a:t> </a:t>
            </a:r>
            <a:r>
              <a:rPr sz="1600" b="1" spc="-13" dirty="0">
                <a:solidFill>
                  <a:srgbClr val="1D448D"/>
                </a:solidFill>
                <a:latin typeface="GE Inspira Pitch"/>
                <a:cs typeface="GE Inspira Pitch"/>
              </a:rPr>
              <a:t>L</a:t>
            </a:r>
            <a:r>
              <a:rPr sz="1600" b="1" spc="-9" dirty="0">
                <a:solidFill>
                  <a:srgbClr val="1D448D"/>
                </a:solidFill>
                <a:latin typeface="GE Inspira Pitch"/>
                <a:cs typeface="GE Inspira Pitch"/>
              </a:rPr>
              <a:t>oad</a:t>
            </a:r>
            <a:r>
              <a:rPr sz="1600" b="1" spc="-22" dirty="0">
                <a:solidFill>
                  <a:srgbClr val="1D448D"/>
                </a:solidFill>
                <a:latin typeface="Times New Roman"/>
                <a:cs typeface="Times New Roman"/>
              </a:rPr>
              <a:t> </a:t>
            </a:r>
            <a:r>
              <a:rPr lang="en-US" sz="1600" b="1" spc="-13" dirty="0" smtClean="0">
                <a:solidFill>
                  <a:srgbClr val="1D448D"/>
                </a:solidFill>
                <a:latin typeface="GE Inspira Pitch"/>
                <a:cs typeface="GE Inspira Pitch"/>
              </a:rPr>
              <a:t>FWD</a:t>
            </a:r>
            <a:endParaRPr sz="1600" dirty="0">
              <a:solidFill>
                <a:srgbClr val="575757"/>
              </a:solidFill>
              <a:latin typeface="GE Inspira Pitch"/>
              <a:cs typeface="GE Inspira Pitch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668030" y="5364938"/>
            <a:ext cx="638559" cy="677731"/>
          </a:xfrm>
          <a:custGeom>
            <a:avLst/>
            <a:gdLst/>
            <a:ahLst/>
            <a:cxnLst/>
            <a:rect l="l" t="t" r="r" b="b"/>
            <a:pathLst>
              <a:path w="746759" h="746759">
                <a:moveTo>
                  <a:pt x="131825" y="41147"/>
                </a:moveTo>
                <a:lnTo>
                  <a:pt x="127253" y="33527"/>
                </a:lnTo>
                <a:lnTo>
                  <a:pt x="119633" y="31241"/>
                </a:lnTo>
                <a:lnTo>
                  <a:pt x="0" y="0"/>
                </a:lnTo>
                <a:lnTo>
                  <a:pt x="9905" y="37932"/>
                </a:lnTo>
                <a:lnTo>
                  <a:pt x="9905" y="29717"/>
                </a:lnTo>
                <a:lnTo>
                  <a:pt x="29717" y="9905"/>
                </a:lnTo>
                <a:lnTo>
                  <a:pt x="66642" y="46790"/>
                </a:lnTo>
                <a:lnTo>
                  <a:pt x="112013" y="58673"/>
                </a:lnTo>
                <a:lnTo>
                  <a:pt x="119633" y="60959"/>
                </a:lnTo>
                <a:lnTo>
                  <a:pt x="128015" y="56387"/>
                </a:lnTo>
                <a:lnTo>
                  <a:pt x="129539" y="48767"/>
                </a:lnTo>
                <a:lnTo>
                  <a:pt x="131825" y="41147"/>
                </a:lnTo>
                <a:close/>
              </a:path>
              <a:path w="746759" h="746759">
                <a:moveTo>
                  <a:pt x="66642" y="46790"/>
                </a:moveTo>
                <a:lnTo>
                  <a:pt x="29717" y="9905"/>
                </a:lnTo>
                <a:lnTo>
                  <a:pt x="9905" y="29717"/>
                </a:lnTo>
                <a:lnTo>
                  <a:pt x="16001" y="35820"/>
                </a:lnTo>
                <a:lnTo>
                  <a:pt x="16001" y="33527"/>
                </a:lnTo>
                <a:lnTo>
                  <a:pt x="33527" y="16001"/>
                </a:lnTo>
                <a:lnTo>
                  <a:pt x="39746" y="39746"/>
                </a:lnTo>
                <a:lnTo>
                  <a:pt x="66642" y="46790"/>
                </a:lnTo>
                <a:close/>
              </a:path>
              <a:path w="746759" h="746759">
                <a:moveTo>
                  <a:pt x="60959" y="119633"/>
                </a:moveTo>
                <a:lnTo>
                  <a:pt x="58673" y="112013"/>
                </a:lnTo>
                <a:lnTo>
                  <a:pt x="46790" y="66642"/>
                </a:lnTo>
                <a:lnTo>
                  <a:pt x="9905" y="29717"/>
                </a:lnTo>
                <a:lnTo>
                  <a:pt x="9905" y="37932"/>
                </a:lnTo>
                <a:lnTo>
                  <a:pt x="31241" y="119633"/>
                </a:lnTo>
                <a:lnTo>
                  <a:pt x="33527" y="127253"/>
                </a:lnTo>
                <a:lnTo>
                  <a:pt x="41147" y="131825"/>
                </a:lnTo>
                <a:lnTo>
                  <a:pt x="56387" y="127253"/>
                </a:lnTo>
                <a:lnTo>
                  <a:pt x="60959" y="119633"/>
                </a:lnTo>
                <a:close/>
              </a:path>
              <a:path w="746759" h="746759">
                <a:moveTo>
                  <a:pt x="39746" y="39746"/>
                </a:moveTo>
                <a:lnTo>
                  <a:pt x="33527" y="16001"/>
                </a:lnTo>
                <a:lnTo>
                  <a:pt x="16001" y="33527"/>
                </a:lnTo>
                <a:lnTo>
                  <a:pt x="39746" y="39746"/>
                </a:lnTo>
                <a:close/>
              </a:path>
              <a:path w="746759" h="746759">
                <a:moveTo>
                  <a:pt x="46790" y="66642"/>
                </a:moveTo>
                <a:lnTo>
                  <a:pt x="39746" y="39746"/>
                </a:lnTo>
                <a:lnTo>
                  <a:pt x="16001" y="33527"/>
                </a:lnTo>
                <a:lnTo>
                  <a:pt x="16001" y="35820"/>
                </a:lnTo>
                <a:lnTo>
                  <a:pt x="46790" y="66642"/>
                </a:lnTo>
                <a:close/>
              </a:path>
              <a:path w="746759" h="746759">
                <a:moveTo>
                  <a:pt x="746759" y="726185"/>
                </a:moveTo>
                <a:lnTo>
                  <a:pt x="66642" y="46790"/>
                </a:lnTo>
                <a:lnTo>
                  <a:pt x="39746" y="39746"/>
                </a:lnTo>
                <a:lnTo>
                  <a:pt x="46790" y="66642"/>
                </a:lnTo>
                <a:lnTo>
                  <a:pt x="726185" y="746759"/>
                </a:lnTo>
                <a:lnTo>
                  <a:pt x="746759" y="726185"/>
                </a:lnTo>
                <a:close/>
              </a:path>
            </a:pathLst>
          </a:custGeom>
          <a:solidFill>
            <a:srgbClr val="1D448D"/>
          </a:solidFill>
        </p:spPr>
        <p:txBody>
          <a:bodyPr wrap="square" lIns="0" tIns="0" rIns="0" bIns="0" rtlCol="0">
            <a:noAutofit/>
          </a:bodyPr>
          <a:lstStyle/>
          <a:p>
            <a:endParaRPr sz="2400">
              <a:solidFill>
                <a:srgbClr val="575757"/>
              </a:solidFill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027386" y="6268117"/>
            <a:ext cx="177016" cy="13658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135"/>
            <a:r>
              <a:rPr sz="1000" spc="-9" dirty="0">
                <a:solidFill>
                  <a:srgbClr val="1D448D"/>
                </a:solidFill>
                <a:latin typeface="GE Inspira Pitch"/>
                <a:cs typeface="GE Inspira Pitch"/>
              </a:rPr>
              <a:t>10</a:t>
            </a:r>
            <a:r>
              <a:rPr sz="1000" spc="-4" dirty="0">
                <a:solidFill>
                  <a:srgbClr val="1D448D"/>
                </a:solidFill>
                <a:latin typeface="GE Inspira Pitch"/>
                <a:cs typeface="GE Inspira Pitch"/>
              </a:rPr>
              <a:t>0</a:t>
            </a:r>
            <a:endParaRPr sz="1000">
              <a:solidFill>
                <a:srgbClr val="575757"/>
              </a:solidFill>
              <a:latin typeface="GE Inspira Pitch"/>
              <a:cs typeface="GE Inspira Pitch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19913" y="3580712"/>
            <a:ext cx="128289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ES" sz="2400" b="1" baseline="4629" dirty="0">
                <a:solidFill>
                  <a:srgbClr val="1D448D"/>
                </a:solidFill>
                <a:latin typeface="GE Inspira Pitch"/>
                <a:cs typeface="GE Inspira Pitch"/>
              </a:rPr>
              <a:t>H</a:t>
            </a:r>
            <a:r>
              <a:rPr lang="es-ES" sz="2400" b="1" spc="32" baseline="4629" dirty="0">
                <a:solidFill>
                  <a:srgbClr val="1D448D"/>
                </a:solidFill>
                <a:latin typeface="GE Inspira Pitch"/>
                <a:cs typeface="GE Inspira Pitch"/>
              </a:rPr>
              <a:t>P</a:t>
            </a:r>
            <a:r>
              <a:rPr lang="es-ES" sz="2400" b="1" spc="-13" baseline="4629" dirty="0">
                <a:solidFill>
                  <a:srgbClr val="1D448D"/>
                </a:solidFill>
                <a:latin typeface="GE Inspira Pitch"/>
                <a:cs typeface="GE Inspira Pitch"/>
              </a:rPr>
              <a:t>C</a:t>
            </a:r>
            <a:r>
              <a:rPr lang="es-ES" sz="2000" b="1" spc="-26" baseline="4629" dirty="0">
                <a:solidFill>
                  <a:srgbClr val="1D448D"/>
                </a:solidFill>
                <a:latin typeface="Times New Roman"/>
                <a:cs typeface="Times New Roman"/>
              </a:rPr>
              <a:t> </a:t>
            </a:r>
            <a:r>
              <a:rPr lang="es-ES" sz="2400" b="1" spc="-19" baseline="3968" dirty="0">
                <a:solidFill>
                  <a:srgbClr val="1D448D"/>
                </a:solidFill>
                <a:latin typeface="GE Inspira Pitch"/>
                <a:cs typeface="GE Inspira Pitch"/>
              </a:rPr>
              <a:t>L</a:t>
            </a:r>
            <a:r>
              <a:rPr lang="es-ES" sz="2400" b="1" spc="-13" baseline="3968" dirty="0">
                <a:solidFill>
                  <a:srgbClr val="1D448D"/>
                </a:solidFill>
                <a:latin typeface="GE Inspira Pitch"/>
                <a:cs typeface="GE Inspira Pitch"/>
              </a:rPr>
              <a:t>oad</a:t>
            </a:r>
            <a:endParaRPr lang="es-ES" sz="2800" dirty="0" smtClean="0">
              <a:solidFill>
                <a:srgbClr val="575757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73309" y="3590432"/>
            <a:ext cx="128289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ES" sz="2400" b="1" baseline="4629" dirty="0" smtClean="0">
                <a:solidFill>
                  <a:srgbClr val="1D448D"/>
                </a:solidFill>
                <a:latin typeface="GE Inspira Pitch"/>
                <a:cs typeface="GE Inspira Pitch"/>
              </a:rPr>
              <a:t>H</a:t>
            </a:r>
            <a:r>
              <a:rPr lang="es-ES" sz="2400" b="1" spc="32" baseline="4629" dirty="0" smtClean="0">
                <a:solidFill>
                  <a:srgbClr val="1D448D"/>
                </a:solidFill>
                <a:latin typeface="GE Inspira Pitch"/>
                <a:cs typeface="GE Inspira Pitch"/>
              </a:rPr>
              <a:t>P</a:t>
            </a:r>
            <a:r>
              <a:rPr lang="es-ES" sz="2400" b="1" spc="-13" baseline="4629" dirty="0" smtClean="0">
                <a:solidFill>
                  <a:srgbClr val="1D448D"/>
                </a:solidFill>
                <a:latin typeface="GE Inspira Pitch"/>
                <a:cs typeface="GE Inspira Pitch"/>
              </a:rPr>
              <a:t>T</a:t>
            </a:r>
            <a:r>
              <a:rPr lang="es-ES" sz="2000" b="1" spc="-26" baseline="4629" dirty="0" smtClean="0">
                <a:solidFill>
                  <a:srgbClr val="1D448D"/>
                </a:solidFill>
                <a:latin typeface="Times New Roman"/>
                <a:cs typeface="Times New Roman"/>
              </a:rPr>
              <a:t> </a:t>
            </a:r>
            <a:r>
              <a:rPr lang="es-ES" sz="2400" b="1" spc="-19" baseline="3968" dirty="0" smtClean="0">
                <a:solidFill>
                  <a:srgbClr val="1D448D"/>
                </a:solidFill>
                <a:latin typeface="GE Inspira Pitch"/>
                <a:cs typeface="GE Inspira Pitch"/>
              </a:rPr>
              <a:t>L</a:t>
            </a:r>
            <a:r>
              <a:rPr lang="es-ES" sz="2400" b="1" spc="-13" baseline="3968" dirty="0" smtClean="0">
                <a:solidFill>
                  <a:srgbClr val="1D448D"/>
                </a:solidFill>
                <a:latin typeface="GE Inspira Pitch"/>
                <a:cs typeface="GE Inspira Pitch"/>
              </a:rPr>
              <a:t>oad</a:t>
            </a:r>
            <a:endParaRPr lang="es-ES" sz="2800" dirty="0" smtClean="0">
              <a:solidFill>
                <a:srgbClr val="575757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67789" y="4647786"/>
            <a:ext cx="2925583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R="249432" algn="r"/>
            <a:r>
              <a:rPr lang="es-ES" sz="1600" b="1" spc="-4" dirty="0">
                <a:solidFill>
                  <a:srgbClr val="1D448D"/>
                </a:solidFill>
                <a:latin typeface="GE Inspira Pitch"/>
                <a:cs typeface="GE Inspira Pitch"/>
              </a:rPr>
              <a:t>(2)</a:t>
            </a:r>
            <a:r>
              <a:rPr lang="es-ES" sz="1600" b="1" spc="-26" dirty="0">
                <a:solidFill>
                  <a:srgbClr val="1D448D"/>
                </a:solidFill>
                <a:latin typeface="Times New Roman"/>
                <a:cs typeface="Times New Roman"/>
              </a:rPr>
              <a:t> </a:t>
            </a:r>
            <a:r>
              <a:rPr lang="es-ES" sz="1600" b="1" spc="-9" dirty="0">
                <a:solidFill>
                  <a:srgbClr val="1D448D"/>
                </a:solidFill>
                <a:latin typeface="GE Inspira Pitch"/>
                <a:cs typeface="GE Inspira Pitch"/>
              </a:rPr>
              <a:t>HP</a:t>
            </a:r>
            <a:r>
              <a:rPr lang="es-ES" sz="1600" b="1" spc="-26" dirty="0">
                <a:solidFill>
                  <a:srgbClr val="1D448D"/>
                </a:solidFill>
                <a:latin typeface="Times New Roman"/>
                <a:cs typeface="Times New Roman"/>
              </a:rPr>
              <a:t> </a:t>
            </a:r>
            <a:r>
              <a:rPr lang="es-ES" sz="1600" b="1" spc="-9" dirty="0" err="1">
                <a:solidFill>
                  <a:srgbClr val="1D448D"/>
                </a:solidFill>
                <a:latin typeface="GE Inspira Pitch"/>
                <a:cs typeface="GE Inspira Pitch"/>
              </a:rPr>
              <a:t>Recoup</a:t>
            </a:r>
            <a:r>
              <a:rPr lang="es-ES" sz="1600" b="1" spc="-26" dirty="0">
                <a:solidFill>
                  <a:srgbClr val="1D448D"/>
                </a:solidFill>
                <a:latin typeface="Times New Roman"/>
                <a:cs typeface="Times New Roman"/>
              </a:rPr>
              <a:t> </a:t>
            </a:r>
            <a:r>
              <a:rPr lang="es-ES" sz="1600" b="1" spc="-9" dirty="0" err="1">
                <a:solidFill>
                  <a:srgbClr val="1D448D"/>
                </a:solidFill>
                <a:latin typeface="GE Inspira Pitch"/>
                <a:cs typeface="GE Inspira Pitch"/>
              </a:rPr>
              <a:t>Orifice</a:t>
            </a:r>
            <a:r>
              <a:rPr lang="es-ES" sz="1600" b="1" spc="-26" dirty="0">
                <a:solidFill>
                  <a:srgbClr val="1D448D"/>
                </a:solidFill>
                <a:latin typeface="Times New Roman"/>
                <a:cs typeface="Times New Roman"/>
              </a:rPr>
              <a:t> </a:t>
            </a:r>
            <a:r>
              <a:rPr lang="es-ES" sz="1600" b="1" spc="-9" dirty="0" err="1">
                <a:solidFill>
                  <a:srgbClr val="1D448D"/>
                </a:solidFill>
                <a:latin typeface="GE Inspira Pitch"/>
                <a:cs typeface="GE Inspira Pitch"/>
              </a:rPr>
              <a:t>Plates</a:t>
            </a:r>
            <a:endParaRPr lang="es-ES" sz="1600" dirty="0">
              <a:solidFill>
                <a:srgbClr val="575757"/>
              </a:solidFill>
              <a:latin typeface="GE Inspira Pitch"/>
              <a:cs typeface="GE Inspira Pitch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28644" y="3875297"/>
            <a:ext cx="271982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R="136965" algn="ctr"/>
            <a:r>
              <a:rPr lang="es-ES" sz="1600" b="1" spc="-39" dirty="0">
                <a:solidFill>
                  <a:srgbClr val="1D448D"/>
                </a:solidFill>
                <a:latin typeface="GE Inspira Pitch"/>
                <a:cs typeface="GE Inspira Pitch"/>
              </a:rPr>
              <a:t>T</a:t>
            </a:r>
            <a:r>
              <a:rPr lang="es-ES" sz="1600" b="1" spc="-9" dirty="0">
                <a:solidFill>
                  <a:srgbClr val="1D448D"/>
                </a:solidFill>
                <a:latin typeface="GE Inspira Pitch"/>
                <a:cs typeface="GE Inspira Pitch"/>
              </a:rPr>
              <a:t>o</a:t>
            </a:r>
            <a:r>
              <a:rPr lang="es-ES" sz="1600" b="1" spc="-22" dirty="0">
                <a:solidFill>
                  <a:srgbClr val="1D448D"/>
                </a:solidFill>
                <a:latin typeface="Times New Roman"/>
                <a:cs typeface="Times New Roman"/>
              </a:rPr>
              <a:t> </a:t>
            </a:r>
            <a:r>
              <a:rPr lang="es-ES" sz="1600" b="1" spc="-13" dirty="0">
                <a:solidFill>
                  <a:srgbClr val="1D448D"/>
                </a:solidFill>
                <a:latin typeface="GE Inspira Pitch"/>
                <a:cs typeface="GE Inspira Pitch"/>
              </a:rPr>
              <a:t>T</a:t>
            </a:r>
            <a:r>
              <a:rPr lang="es-ES" sz="1600" b="1" spc="-9" dirty="0">
                <a:solidFill>
                  <a:srgbClr val="1D448D"/>
                </a:solidFill>
                <a:latin typeface="GE Inspira Pitch"/>
                <a:cs typeface="GE Inspira Pitch"/>
              </a:rPr>
              <a:t>MF</a:t>
            </a:r>
            <a:r>
              <a:rPr lang="es-ES" sz="1600" b="1" spc="-26" dirty="0">
                <a:solidFill>
                  <a:srgbClr val="1D448D"/>
                </a:solidFill>
                <a:latin typeface="Times New Roman"/>
                <a:cs typeface="Times New Roman"/>
              </a:rPr>
              <a:t> </a:t>
            </a:r>
            <a:r>
              <a:rPr lang="es-ES" sz="1600" b="1" spc="-9" dirty="0" err="1">
                <a:solidFill>
                  <a:srgbClr val="1D448D"/>
                </a:solidFill>
                <a:latin typeface="GE Inspira Pitch"/>
                <a:cs typeface="GE Inspira Pitch"/>
              </a:rPr>
              <a:t>for</a:t>
            </a:r>
            <a:r>
              <a:rPr lang="es-ES" sz="1600" b="1" spc="-26" dirty="0">
                <a:solidFill>
                  <a:srgbClr val="1D448D"/>
                </a:solidFill>
                <a:latin typeface="Times New Roman"/>
                <a:cs typeface="Times New Roman"/>
              </a:rPr>
              <a:t> </a:t>
            </a:r>
            <a:r>
              <a:rPr lang="es-ES" sz="1600" b="1" spc="-13" dirty="0" err="1">
                <a:solidFill>
                  <a:srgbClr val="1D448D"/>
                </a:solidFill>
                <a:latin typeface="GE Inspira Pitch"/>
                <a:cs typeface="GE Inspira Pitch"/>
              </a:rPr>
              <a:t>L</a:t>
            </a:r>
            <a:r>
              <a:rPr lang="es-ES" sz="1600" b="1" spc="-9" dirty="0" err="1">
                <a:solidFill>
                  <a:srgbClr val="1D448D"/>
                </a:solidFill>
                <a:latin typeface="GE Inspira Pitch"/>
                <a:cs typeface="GE Inspira Pitch"/>
              </a:rPr>
              <a:t>i</a:t>
            </a:r>
            <a:r>
              <a:rPr lang="es-ES" sz="1600" b="1" spc="-13" dirty="0" err="1">
                <a:solidFill>
                  <a:srgbClr val="1D448D"/>
                </a:solidFill>
                <a:latin typeface="GE Inspira Pitch"/>
                <a:cs typeface="GE Inspira Pitch"/>
              </a:rPr>
              <a:t>ne</a:t>
            </a:r>
            <a:r>
              <a:rPr lang="es-ES" sz="1600" b="1" spc="-9" dirty="0" err="1">
                <a:solidFill>
                  <a:srgbClr val="1D448D"/>
                </a:solidFill>
                <a:latin typeface="GE Inspira Pitch"/>
                <a:cs typeface="GE Inspira Pitch"/>
              </a:rPr>
              <a:t>r</a:t>
            </a:r>
            <a:r>
              <a:rPr lang="es-ES" sz="1600" b="1" spc="-26" dirty="0">
                <a:solidFill>
                  <a:srgbClr val="1D448D"/>
                </a:solidFill>
                <a:latin typeface="Times New Roman"/>
                <a:cs typeface="Times New Roman"/>
              </a:rPr>
              <a:t> </a:t>
            </a:r>
            <a:r>
              <a:rPr lang="es-ES" sz="1600" b="1" spc="-9" dirty="0" err="1">
                <a:solidFill>
                  <a:srgbClr val="1D448D"/>
                </a:solidFill>
                <a:latin typeface="GE Inspira Pitch"/>
                <a:cs typeface="GE Inspira Pitch"/>
              </a:rPr>
              <a:t>Cooli</a:t>
            </a:r>
            <a:r>
              <a:rPr lang="es-ES" sz="1600" b="1" spc="-13" dirty="0" err="1">
                <a:solidFill>
                  <a:srgbClr val="1D448D"/>
                </a:solidFill>
                <a:latin typeface="GE Inspira Pitch"/>
                <a:cs typeface="GE Inspira Pitch"/>
              </a:rPr>
              <a:t>n</a:t>
            </a:r>
            <a:r>
              <a:rPr lang="es-ES" sz="1600" b="1" spc="-9" dirty="0" err="1">
                <a:solidFill>
                  <a:srgbClr val="1D448D"/>
                </a:solidFill>
                <a:latin typeface="GE Inspira Pitch"/>
                <a:cs typeface="GE Inspira Pitch"/>
              </a:rPr>
              <a:t>g</a:t>
            </a:r>
            <a:endParaRPr lang="es-ES" sz="1600" dirty="0">
              <a:solidFill>
                <a:srgbClr val="575757"/>
              </a:solidFill>
              <a:latin typeface="GE Inspira Pitch"/>
              <a:cs typeface="GE Inspira Pitch"/>
            </a:endParaRPr>
          </a:p>
        </p:txBody>
      </p:sp>
    </p:spTree>
    <p:extLst>
      <p:ext uri="{BB962C8B-B14F-4D97-AF65-F5344CB8AC3E}">
        <p14:creationId xmlns:p14="http://schemas.microsoft.com/office/powerpoint/2010/main" val="362576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3354" y="56982"/>
            <a:ext cx="8351837" cy="102076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135">
              <a:lnSpc>
                <a:spcPct val="100000"/>
              </a:lnSpc>
            </a:pPr>
            <a:r>
              <a:rPr sz="2500" dirty="0">
                <a:solidFill>
                  <a:srgbClr val="1D448D"/>
                </a:solidFill>
                <a:latin typeface="GE Inspira Pitch"/>
                <a:cs typeface="GE Inspira Pitch"/>
              </a:rPr>
              <a:t>PT</a:t>
            </a:r>
            <a:r>
              <a:rPr sz="2500" spc="-48" dirty="0">
                <a:solidFill>
                  <a:srgbClr val="1D448D"/>
                </a:solidFill>
                <a:latin typeface="Times New Roman"/>
                <a:cs typeface="Times New Roman"/>
              </a:rPr>
              <a:t> </a:t>
            </a:r>
            <a:r>
              <a:rPr sz="2500" dirty="0">
                <a:solidFill>
                  <a:srgbClr val="1D448D"/>
                </a:solidFill>
                <a:latin typeface="GE Inspira Pitch"/>
                <a:cs typeface="GE Inspira Pitch"/>
              </a:rPr>
              <a:t>Balance</a:t>
            </a:r>
            <a:r>
              <a:rPr sz="2500" spc="-48" dirty="0">
                <a:solidFill>
                  <a:srgbClr val="1D448D"/>
                </a:solidFill>
                <a:latin typeface="Times New Roman"/>
                <a:cs typeface="Times New Roman"/>
              </a:rPr>
              <a:t> </a:t>
            </a:r>
            <a:r>
              <a:rPr sz="2500" dirty="0">
                <a:solidFill>
                  <a:srgbClr val="1D448D"/>
                </a:solidFill>
                <a:latin typeface="GE Inspira Pitch"/>
                <a:cs typeface="GE Inspira Pitch"/>
              </a:rPr>
              <a:t>Pis</a:t>
            </a:r>
            <a:r>
              <a:rPr sz="2500" spc="-4" dirty="0">
                <a:solidFill>
                  <a:srgbClr val="1D448D"/>
                </a:solidFill>
                <a:latin typeface="GE Inspira Pitch"/>
                <a:cs typeface="GE Inspira Pitch"/>
              </a:rPr>
              <a:t>t</a:t>
            </a:r>
            <a:r>
              <a:rPr sz="2500" dirty="0">
                <a:solidFill>
                  <a:srgbClr val="1D448D"/>
                </a:solidFill>
                <a:latin typeface="GE Inspira Pitch"/>
                <a:cs typeface="GE Inspira Pitch"/>
              </a:rPr>
              <a:t>on</a:t>
            </a:r>
            <a:r>
              <a:rPr sz="2500" spc="-48" dirty="0">
                <a:solidFill>
                  <a:srgbClr val="1D448D"/>
                </a:solidFill>
                <a:latin typeface="Times New Roman"/>
                <a:cs typeface="Times New Roman"/>
              </a:rPr>
              <a:t> </a:t>
            </a:r>
            <a:r>
              <a:rPr sz="2500" spc="-4" dirty="0">
                <a:solidFill>
                  <a:srgbClr val="1D448D"/>
                </a:solidFill>
                <a:latin typeface="GE Inspira Pitch"/>
                <a:cs typeface="GE Inspira Pitch"/>
              </a:rPr>
              <a:t>C</a:t>
            </a:r>
            <a:r>
              <a:rPr sz="2500" dirty="0">
                <a:solidFill>
                  <a:srgbClr val="1D448D"/>
                </a:solidFill>
                <a:latin typeface="GE Inspira Pitch"/>
                <a:cs typeface="GE Inspira Pitch"/>
              </a:rPr>
              <a:t>avi</a:t>
            </a:r>
            <a:r>
              <a:rPr sz="2500" spc="-4" dirty="0">
                <a:solidFill>
                  <a:srgbClr val="1D448D"/>
                </a:solidFill>
                <a:latin typeface="GE Inspira Pitch"/>
                <a:cs typeface="GE Inspira Pitch"/>
              </a:rPr>
              <a:t>t</a:t>
            </a:r>
            <a:r>
              <a:rPr sz="2500" dirty="0">
                <a:solidFill>
                  <a:srgbClr val="1D448D"/>
                </a:solidFill>
                <a:latin typeface="GE Inspira Pitch"/>
                <a:cs typeface="GE Inspira Pitch"/>
              </a:rPr>
              <a:t>y</a:t>
            </a:r>
            <a:r>
              <a:rPr sz="2500" spc="-44" dirty="0">
                <a:solidFill>
                  <a:srgbClr val="1D448D"/>
                </a:solidFill>
                <a:latin typeface="Times New Roman"/>
                <a:cs typeface="Times New Roman"/>
              </a:rPr>
              <a:t> </a:t>
            </a:r>
            <a:r>
              <a:rPr sz="2500" dirty="0">
                <a:solidFill>
                  <a:srgbClr val="1D448D"/>
                </a:solidFill>
                <a:latin typeface="GE Inspira Pitch"/>
                <a:cs typeface="GE Inspira Pitch"/>
              </a:rPr>
              <a:t>Pressure</a:t>
            </a:r>
            <a:r>
              <a:rPr sz="2500" spc="-48" dirty="0">
                <a:solidFill>
                  <a:srgbClr val="1D448D"/>
                </a:solidFill>
                <a:latin typeface="Times New Roman"/>
                <a:cs typeface="Times New Roman"/>
              </a:rPr>
              <a:t> </a:t>
            </a:r>
            <a:r>
              <a:rPr sz="2500" dirty="0">
                <a:solidFill>
                  <a:srgbClr val="1D448D"/>
                </a:solidFill>
                <a:latin typeface="GE Inspira Pitch"/>
                <a:cs typeface="GE Inspira Pitch"/>
              </a:rPr>
              <a:t>Se</a:t>
            </a:r>
            <a:r>
              <a:rPr sz="2500" spc="-4" dirty="0">
                <a:solidFill>
                  <a:srgbClr val="1D448D"/>
                </a:solidFill>
                <a:latin typeface="GE Inspira Pitch"/>
                <a:cs typeface="GE Inspira Pitch"/>
              </a:rPr>
              <a:t>tt</a:t>
            </a:r>
            <a:r>
              <a:rPr sz="2500" dirty="0">
                <a:solidFill>
                  <a:srgbClr val="1D448D"/>
                </a:solidFill>
                <a:latin typeface="GE Inspira Pitch"/>
                <a:cs typeface="GE Inspira Pitch"/>
              </a:rPr>
              <a:t>ing</a:t>
            </a:r>
            <a:endParaRPr sz="2500" dirty="0">
              <a:latin typeface="GE Inspira Pitch"/>
              <a:cs typeface="GE Inspira Pitch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761873" y="3082538"/>
            <a:ext cx="24760" cy="26278"/>
          </a:xfrm>
          <a:custGeom>
            <a:avLst/>
            <a:gdLst/>
            <a:ahLst/>
            <a:cxnLst/>
            <a:rect l="l" t="t" r="r" b="b"/>
            <a:pathLst>
              <a:path w="28955" h="28955">
                <a:moveTo>
                  <a:pt x="14477" y="0"/>
                </a:moveTo>
                <a:lnTo>
                  <a:pt x="14477" y="28955"/>
                </a:lnTo>
              </a:path>
            </a:pathLst>
          </a:custGeom>
          <a:ln w="30225">
            <a:solidFill>
              <a:srgbClr val="1D448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575757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3761873" y="3134406"/>
            <a:ext cx="24760" cy="26278"/>
          </a:xfrm>
          <a:custGeom>
            <a:avLst/>
            <a:gdLst/>
            <a:ahLst/>
            <a:cxnLst/>
            <a:rect l="l" t="t" r="r" b="b"/>
            <a:pathLst>
              <a:path w="28955" h="28955">
                <a:moveTo>
                  <a:pt x="14477" y="0"/>
                </a:moveTo>
                <a:lnTo>
                  <a:pt x="14477" y="28955"/>
                </a:lnTo>
              </a:path>
            </a:pathLst>
          </a:custGeom>
          <a:ln w="30225">
            <a:solidFill>
              <a:srgbClr val="1D448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575757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3761873" y="3186274"/>
            <a:ext cx="24760" cy="26278"/>
          </a:xfrm>
          <a:custGeom>
            <a:avLst/>
            <a:gdLst/>
            <a:ahLst/>
            <a:cxnLst/>
            <a:rect l="l" t="t" r="r" b="b"/>
            <a:pathLst>
              <a:path w="28955" h="28955">
                <a:moveTo>
                  <a:pt x="14477" y="0"/>
                </a:moveTo>
                <a:lnTo>
                  <a:pt x="14477" y="28955"/>
                </a:lnTo>
              </a:path>
            </a:pathLst>
          </a:custGeom>
          <a:ln w="30225">
            <a:solidFill>
              <a:srgbClr val="1D448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575757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3761873" y="3238141"/>
            <a:ext cx="24760" cy="26278"/>
          </a:xfrm>
          <a:custGeom>
            <a:avLst/>
            <a:gdLst/>
            <a:ahLst/>
            <a:cxnLst/>
            <a:rect l="l" t="t" r="r" b="b"/>
            <a:pathLst>
              <a:path w="28955" h="28955">
                <a:moveTo>
                  <a:pt x="14477" y="0"/>
                </a:moveTo>
                <a:lnTo>
                  <a:pt x="14477" y="28955"/>
                </a:lnTo>
              </a:path>
            </a:pathLst>
          </a:custGeom>
          <a:ln w="30225">
            <a:solidFill>
              <a:srgbClr val="1D448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575757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3761873" y="3290008"/>
            <a:ext cx="24760" cy="26278"/>
          </a:xfrm>
          <a:custGeom>
            <a:avLst/>
            <a:gdLst/>
            <a:ahLst/>
            <a:cxnLst/>
            <a:rect l="l" t="t" r="r" b="b"/>
            <a:pathLst>
              <a:path w="28955" h="28955">
                <a:moveTo>
                  <a:pt x="14477" y="0"/>
                </a:moveTo>
                <a:lnTo>
                  <a:pt x="14477" y="28955"/>
                </a:lnTo>
              </a:path>
            </a:pathLst>
          </a:custGeom>
          <a:ln w="30225">
            <a:solidFill>
              <a:srgbClr val="1D448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575757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3761873" y="3341875"/>
            <a:ext cx="24760" cy="26278"/>
          </a:xfrm>
          <a:custGeom>
            <a:avLst/>
            <a:gdLst/>
            <a:ahLst/>
            <a:cxnLst/>
            <a:rect l="l" t="t" r="r" b="b"/>
            <a:pathLst>
              <a:path w="28955" h="28955">
                <a:moveTo>
                  <a:pt x="14477" y="0"/>
                </a:moveTo>
                <a:lnTo>
                  <a:pt x="14477" y="28955"/>
                </a:lnTo>
              </a:path>
            </a:pathLst>
          </a:custGeom>
          <a:ln w="30225">
            <a:solidFill>
              <a:srgbClr val="1D448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575757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761873" y="3393743"/>
            <a:ext cx="24760" cy="26278"/>
          </a:xfrm>
          <a:custGeom>
            <a:avLst/>
            <a:gdLst/>
            <a:ahLst/>
            <a:cxnLst/>
            <a:rect l="l" t="t" r="r" b="b"/>
            <a:pathLst>
              <a:path w="28955" h="28955">
                <a:moveTo>
                  <a:pt x="14477" y="0"/>
                </a:moveTo>
                <a:lnTo>
                  <a:pt x="14477" y="28955"/>
                </a:lnTo>
              </a:path>
            </a:pathLst>
          </a:custGeom>
          <a:ln w="30225">
            <a:solidFill>
              <a:srgbClr val="1D448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575757"/>
              </a:solidFill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761873" y="3445609"/>
            <a:ext cx="24760" cy="19363"/>
          </a:xfrm>
          <a:custGeom>
            <a:avLst/>
            <a:gdLst/>
            <a:ahLst/>
            <a:cxnLst/>
            <a:rect l="l" t="t" r="r" b="b"/>
            <a:pathLst>
              <a:path w="28955" h="21335">
                <a:moveTo>
                  <a:pt x="14477" y="0"/>
                </a:moveTo>
                <a:lnTo>
                  <a:pt x="14477" y="21335"/>
                </a:lnTo>
              </a:path>
            </a:pathLst>
          </a:custGeom>
          <a:ln w="30225">
            <a:solidFill>
              <a:srgbClr val="1D448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575757"/>
              </a:solidFill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579966" y="3533775"/>
            <a:ext cx="3622196" cy="26293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575757"/>
              </a:solidFill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904838" y="3301071"/>
            <a:ext cx="3608513" cy="0"/>
          </a:xfrm>
          <a:custGeom>
            <a:avLst/>
            <a:gdLst/>
            <a:ahLst/>
            <a:cxnLst/>
            <a:rect l="l" t="t" r="r" b="b"/>
            <a:pathLst>
              <a:path w="4219955">
                <a:moveTo>
                  <a:pt x="4219955" y="0"/>
                </a:moveTo>
                <a:lnTo>
                  <a:pt x="0" y="0"/>
                </a:lnTo>
              </a:path>
            </a:pathLst>
          </a:custGeom>
          <a:ln w="33273">
            <a:solidFill>
              <a:srgbClr val="3453A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575757"/>
              </a:solidFill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513351" y="3301072"/>
            <a:ext cx="0" cy="1966113"/>
          </a:xfrm>
          <a:custGeom>
            <a:avLst/>
            <a:gdLst/>
            <a:ahLst/>
            <a:cxnLst/>
            <a:rect l="l" t="t" r="r" b="b"/>
            <a:pathLst>
              <a:path h="2166365">
                <a:moveTo>
                  <a:pt x="0" y="0"/>
                </a:moveTo>
                <a:lnTo>
                  <a:pt x="0" y="2166365"/>
                </a:lnTo>
              </a:path>
            </a:pathLst>
          </a:custGeom>
          <a:ln w="33273">
            <a:solidFill>
              <a:srgbClr val="3453A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575757"/>
              </a:solidFill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904764" y="5224309"/>
            <a:ext cx="608586" cy="86444"/>
          </a:xfrm>
          <a:custGeom>
            <a:avLst/>
            <a:gdLst/>
            <a:ahLst/>
            <a:cxnLst/>
            <a:rect l="l" t="t" r="r" b="b"/>
            <a:pathLst>
              <a:path w="711707" h="95249">
                <a:moveTo>
                  <a:pt x="95249" y="31241"/>
                </a:moveTo>
                <a:lnTo>
                  <a:pt x="95249" y="0"/>
                </a:lnTo>
                <a:lnTo>
                  <a:pt x="0" y="47243"/>
                </a:lnTo>
                <a:lnTo>
                  <a:pt x="79247" y="87184"/>
                </a:lnTo>
                <a:lnTo>
                  <a:pt x="79247" y="31241"/>
                </a:lnTo>
                <a:lnTo>
                  <a:pt x="95249" y="31241"/>
                </a:lnTo>
                <a:close/>
              </a:path>
              <a:path w="711707" h="95249">
                <a:moveTo>
                  <a:pt x="711707" y="63245"/>
                </a:moveTo>
                <a:lnTo>
                  <a:pt x="711707" y="31241"/>
                </a:lnTo>
                <a:lnTo>
                  <a:pt x="79247" y="31241"/>
                </a:lnTo>
                <a:lnTo>
                  <a:pt x="79247" y="63245"/>
                </a:lnTo>
                <a:lnTo>
                  <a:pt x="711707" y="63245"/>
                </a:lnTo>
                <a:close/>
              </a:path>
              <a:path w="711707" h="95249">
                <a:moveTo>
                  <a:pt x="95249" y="95249"/>
                </a:moveTo>
                <a:lnTo>
                  <a:pt x="95249" y="63245"/>
                </a:lnTo>
                <a:lnTo>
                  <a:pt x="79247" y="63245"/>
                </a:lnTo>
                <a:lnTo>
                  <a:pt x="79247" y="87184"/>
                </a:lnTo>
                <a:lnTo>
                  <a:pt x="95249" y="95249"/>
                </a:lnTo>
                <a:close/>
              </a:path>
            </a:pathLst>
          </a:custGeom>
          <a:solidFill>
            <a:srgbClr val="3453A4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575757"/>
              </a:solidFill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810284" y="5375070"/>
            <a:ext cx="703065" cy="824859"/>
          </a:xfrm>
          <a:custGeom>
            <a:avLst/>
            <a:gdLst/>
            <a:ahLst/>
            <a:cxnLst/>
            <a:rect l="l" t="t" r="r" b="b"/>
            <a:pathLst>
              <a:path w="717041" h="376427">
                <a:moveTo>
                  <a:pt x="116585" y="63245"/>
                </a:moveTo>
                <a:lnTo>
                  <a:pt x="0" y="0"/>
                </a:lnTo>
                <a:lnTo>
                  <a:pt x="44957" y="83416"/>
                </a:lnTo>
                <a:lnTo>
                  <a:pt x="44957" y="63245"/>
                </a:lnTo>
                <a:lnTo>
                  <a:pt x="54101" y="54482"/>
                </a:lnTo>
                <a:lnTo>
                  <a:pt x="54101" y="54101"/>
                </a:lnTo>
                <a:lnTo>
                  <a:pt x="54446" y="54152"/>
                </a:lnTo>
                <a:lnTo>
                  <a:pt x="63245" y="45719"/>
                </a:lnTo>
                <a:lnTo>
                  <a:pt x="74566" y="57096"/>
                </a:lnTo>
                <a:lnTo>
                  <a:pt x="116585" y="63245"/>
                </a:lnTo>
                <a:close/>
              </a:path>
              <a:path w="717041" h="376427">
                <a:moveTo>
                  <a:pt x="57203" y="75550"/>
                </a:moveTo>
                <a:lnTo>
                  <a:pt x="54150" y="54436"/>
                </a:lnTo>
                <a:lnTo>
                  <a:pt x="44957" y="63245"/>
                </a:lnTo>
                <a:lnTo>
                  <a:pt x="57203" y="75550"/>
                </a:lnTo>
                <a:close/>
              </a:path>
              <a:path w="717041" h="376427">
                <a:moveTo>
                  <a:pt x="63245" y="117347"/>
                </a:moveTo>
                <a:lnTo>
                  <a:pt x="57203" y="75550"/>
                </a:lnTo>
                <a:lnTo>
                  <a:pt x="44957" y="63245"/>
                </a:lnTo>
                <a:lnTo>
                  <a:pt x="44957" y="83416"/>
                </a:lnTo>
                <a:lnTo>
                  <a:pt x="63245" y="117347"/>
                </a:lnTo>
                <a:close/>
              </a:path>
              <a:path w="717041" h="376427">
                <a:moveTo>
                  <a:pt x="54150" y="54436"/>
                </a:moveTo>
                <a:lnTo>
                  <a:pt x="54101" y="54101"/>
                </a:lnTo>
                <a:lnTo>
                  <a:pt x="54101" y="54482"/>
                </a:lnTo>
                <a:close/>
              </a:path>
              <a:path w="717041" h="376427">
                <a:moveTo>
                  <a:pt x="367302" y="351281"/>
                </a:moveTo>
                <a:lnTo>
                  <a:pt x="74566" y="57096"/>
                </a:lnTo>
                <a:lnTo>
                  <a:pt x="54446" y="54152"/>
                </a:lnTo>
                <a:lnTo>
                  <a:pt x="54150" y="54436"/>
                </a:lnTo>
                <a:lnTo>
                  <a:pt x="57203" y="75550"/>
                </a:lnTo>
                <a:lnTo>
                  <a:pt x="356615" y="376427"/>
                </a:lnTo>
                <a:lnTo>
                  <a:pt x="361949" y="376427"/>
                </a:lnTo>
                <a:lnTo>
                  <a:pt x="361949" y="351281"/>
                </a:lnTo>
                <a:lnTo>
                  <a:pt x="367302" y="351281"/>
                </a:lnTo>
                <a:close/>
              </a:path>
              <a:path w="717041" h="376427">
                <a:moveTo>
                  <a:pt x="74566" y="57096"/>
                </a:moveTo>
                <a:lnTo>
                  <a:pt x="63245" y="45719"/>
                </a:lnTo>
                <a:lnTo>
                  <a:pt x="54446" y="54152"/>
                </a:lnTo>
                <a:lnTo>
                  <a:pt x="74566" y="57096"/>
                </a:lnTo>
                <a:close/>
              </a:path>
              <a:path w="717041" h="376427">
                <a:moveTo>
                  <a:pt x="371093" y="355091"/>
                </a:moveTo>
                <a:lnTo>
                  <a:pt x="367302" y="351281"/>
                </a:lnTo>
                <a:lnTo>
                  <a:pt x="361949" y="351281"/>
                </a:lnTo>
                <a:lnTo>
                  <a:pt x="371093" y="355091"/>
                </a:lnTo>
                <a:close/>
              </a:path>
              <a:path w="717041" h="376427">
                <a:moveTo>
                  <a:pt x="371093" y="376427"/>
                </a:moveTo>
                <a:lnTo>
                  <a:pt x="371093" y="355091"/>
                </a:lnTo>
                <a:lnTo>
                  <a:pt x="361949" y="351281"/>
                </a:lnTo>
                <a:lnTo>
                  <a:pt x="361949" y="376427"/>
                </a:lnTo>
                <a:lnTo>
                  <a:pt x="371093" y="376427"/>
                </a:lnTo>
                <a:close/>
              </a:path>
              <a:path w="717041" h="376427">
                <a:moveTo>
                  <a:pt x="717041" y="376427"/>
                </a:moveTo>
                <a:lnTo>
                  <a:pt x="717041" y="351281"/>
                </a:lnTo>
                <a:lnTo>
                  <a:pt x="367302" y="351281"/>
                </a:lnTo>
                <a:lnTo>
                  <a:pt x="371093" y="355091"/>
                </a:lnTo>
                <a:lnTo>
                  <a:pt x="371093" y="376427"/>
                </a:lnTo>
                <a:lnTo>
                  <a:pt x="717041" y="376427"/>
                </a:lnTo>
                <a:close/>
              </a:path>
            </a:pathLst>
          </a:custGeom>
          <a:solidFill>
            <a:srgbClr val="69BD45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575757"/>
              </a:solidFill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83540" y="512779"/>
            <a:ext cx="8460209" cy="25288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579">
              <a:buClr>
                <a:srgbClr val="11497F"/>
              </a:buClr>
              <a:tabLst>
                <a:tab pos="208788" algn="l"/>
              </a:tabLst>
            </a:pPr>
            <a:r>
              <a:rPr sz="2000" spc="-13" dirty="0">
                <a:solidFill>
                  <a:srgbClr val="1D448D"/>
                </a:solidFill>
                <a:latin typeface="GE Inspira Pitch"/>
                <a:cs typeface="GE Inspira Pitch"/>
              </a:rPr>
              <a:t>7B</a:t>
            </a:r>
            <a:r>
              <a:rPr sz="2000" spc="-35" dirty="0">
                <a:solidFill>
                  <a:srgbClr val="1D448D"/>
                </a:solidFill>
                <a:latin typeface="GE Inspira Pitch"/>
                <a:cs typeface="Times New Roman"/>
              </a:rPr>
              <a:t> </a:t>
            </a:r>
            <a:r>
              <a:rPr sz="2000" spc="-9" dirty="0">
                <a:solidFill>
                  <a:srgbClr val="1D448D"/>
                </a:solidFill>
                <a:latin typeface="GE Inspira Pitch"/>
                <a:cs typeface="GE Inspira Pitch"/>
              </a:rPr>
              <a:t>is</a:t>
            </a:r>
            <a:r>
              <a:rPr sz="2000" spc="-35" dirty="0">
                <a:solidFill>
                  <a:srgbClr val="1D448D"/>
                </a:solidFill>
                <a:latin typeface="GE Inspira Pitch"/>
                <a:cs typeface="Times New Roman"/>
              </a:rPr>
              <a:t> </a:t>
            </a:r>
            <a:r>
              <a:rPr sz="2000" spc="-13" dirty="0">
                <a:solidFill>
                  <a:srgbClr val="1D448D"/>
                </a:solidFill>
                <a:latin typeface="GE Inspira Pitch"/>
                <a:cs typeface="GE Inspira Pitch"/>
              </a:rPr>
              <a:t>P</a:t>
            </a:r>
            <a:r>
              <a:rPr sz="2000" spc="-18" dirty="0">
                <a:solidFill>
                  <a:srgbClr val="1D448D"/>
                </a:solidFill>
                <a:latin typeface="GE Inspira Pitch"/>
                <a:cs typeface="GE Inspira Pitch"/>
              </a:rPr>
              <a:t>owe</a:t>
            </a:r>
            <a:r>
              <a:rPr sz="2000" spc="-9" dirty="0">
                <a:solidFill>
                  <a:srgbClr val="1D448D"/>
                </a:solidFill>
                <a:latin typeface="GE Inspira Pitch"/>
                <a:cs typeface="GE Inspira Pitch"/>
              </a:rPr>
              <a:t>r</a:t>
            </a:r>
            <a:r>
              <a:rPr sz="2000" spc="-35" dirty="0">
                <a:solidFill>
                  <a:srgbClr val="1D448D"/>
                </a:solidFill>
                <a:latin typeface="GE Inspira Pitch"/>
                <a:cs typeface="Times New Roman"/>
              </a:rPr>
              <a:t> </a:t>
            </a:r>
            <a:r>
              <a:rPr sz="2000" spc="-13" dirty="0">
                <a:solidFill>
                  <a:srgbClr val="1D448D"/>
                </a:solidFill>
                <a:latin typeface="GE Inspira Pitch"/>
                <a:cs typeface="GE Inspira Pitch"/>
              </a:rPr>
              <a:t>T</a:t>
            </a:r>
            <a:r>
              <a:rPr sz="2000" spc="-18" dirty="0">
                <a:solidFill>
                  <a:srgbClr val="1D448D"/>
                </a:solidFill>
                <a:latin typeface="GE Inspira Pitch"/>
                <a:cs typeface="GE Inspira Pitch"/>
              </a:rPr>
              <a:t>u</a:t>
            </a:r>
            <a:r>
              <a:rPr sz="2000" spc="-13" dirty="0">
                <a:solidFill>
                  <a:srgbClr val="1D448D"/>
                </a:solidFill>
                <a:latin typeface="GE Inspira Pitch"/>
                <a:cs typeface="GE Inspira Pitch"/>
              </a:rPr>
              <a:t>rb</a:t>
            </a:r>
            <a:r>
              <a:rPr sz="2000" spc="-9" dirty="0">
                <a:solidFill>
                  <a:srgbClr val="1D448D"/>
                </a:solidFill>
                <a:latin typeface="GE Inspira Pitch"/>
                <a:cs typeface="GE Inspira Pitch"/>
              </a:rPr>
              <a:t>i</a:t>
            </a:r>
            <a:r>
              <a:rPr sz="2000" spc="-18" dirty="0">
                <a:solidFill>
                  <a:srgbClr val="1D448D"/>
                </a:solidFill>
                <a:latin typeface="GE Inspira Pitch"/>
                <a:cs typeface="GE Inspira Pitch"/>
              </a:rPr>
              <a:t>n</a:t>
            </a:r>
            <a:r>
              <a:rPr sz="2000" spc="-13" dirty="0">
                <a:solidFill>
                  <a:srgbClr val="1D448D"/>
                </a:solidFill>
                <a:latin typeface="GE Inspira Pitch"/>
                <a:cs typeface="GE Inspira Pitch"/>
              </a:rPr>
              <a:t>e</a:t>
            </a:r>
            <a:r>
              <a:rPr sz="2000" spc="-35" dirty="0">
                <a:solidFill>
                  <a:srgbClr val="1D448D"/>
                </a:solidFill>
                <a:latin typeface="GE Inspira Pitch"/>
                <a:cs typeface="Times New Roman"/>
              </a:rPr>
              <a:t> </a:t>
            </a:r>
            <a:r>
              <a:rPr sz="2000" spc="-13" dirty="0">
                <a:solidFill>
                  <a:srgbClr val="1D448D"/>
                </a:solidFill>
                <a:latin typeface="GE Inspira Pitch"/>
                <a:cs typeface="GE Inspira Pitch"/>
              </a:rPr>
              <a:t>R</a:t>
            </a:r>
            <a:r>
              <a:rPr sz="2000" spc="-18" dirty="0">
                <a:solidFill>
                  <a:srgbClr val="1D448D"/>
                </a:solidFill>
                <a:latin typeface="GE Inspira Pitch"/>
                <a:cs typeface="GE Inspira Pitch"/>
              </a:rPr>
              <a:t>o</a:t>
            </a:r>
            <a:r>
              <a:rPr sz="2000" spc="-13" dirty="0">
                <a:solidFill>
                  <a:srgbClr val="1D448D"/>
                </a:solidFill>
                <a:latin typeface="GE Inspira Pitch"/>
                <a:cs typeface="GE Inspira Pitch"/>
              </a:rPr>
              <a:t>t</a:t>
            </a:r>
            <a:r>
              <a:rPr sz="2000" spc="-18" dirty="0">
                <a:solidFill>
                  <a:srgbClr val="1D448D"/>
                </a:solidFill>
                <a:latin typeface="GE Inspira Pitch"/>
                <a:cs typeface="GE Inspira Pitch"/>
              </a:rPr>
              <a:t>o</a:t>
            </a:r>
            <a:r>
              <a:rPr sz="2000" spc="-9" dirty="0">
                <a:solidFill>
                  <a:srgbClr val="1D448D"/>
                </a:solidFill>
                <a:latin typeface="GE Inspira Pitch"/>
                <a:cs typeface="GE Inspira Pitch"/>
              </a:rPr>
              <a:t>r</a:t>
            </a:r>
            <a:r>
              <a:rPr sz="2000" spc="-35" dirty="0">
                <a:solidFill>
                  <a:srgbClr val="1D448D"/>
                </a:solidFill>
                <a:latin typeface="GE Inspira Pitch"/>
                <a:cs typeface="Times New Roman"/>
              </a:rPr>
              <a:t> </a:t>
            </a:r>
            <a:r>
              <a:rPr sz="2000" spc="-13" dirty="0">
                <a:solidFill>
                  <a:srgbClr val="1D448D"/>
                </a:solidFill>
                <a:latin typeface="GE Inspira Pitch"/>
                <a:cs typeface="GE Inspira Pitch"/>
              </a:rPr>
              <a:t>t</a:t>
            </a:r>
            <a:r>
              <a:rPr sz="2000" spc="-18" dirty="0">
                <a:solidFill>
                  <a:srgbClr val="1D448D"/>
                </a:solidFill>
                <a:latin typeface="GE Inspira Pitch"/>
                <a:cs typeface="GE Inspira Pitch"/>
              </a:rPr>
              <a:t>h</a:t>
            </a:r>
            <a:r>
              <a:rPr sz="2000" spc="-13" dirty="0">
                <a:solidFill>
                  <a:srgbClr val="1D448D"/>
                </a:solidFill>
                <a:latin typeface="GE Inspira Pitch"/>
                <a:cs typeface="GE Inspira Pitch"/>
              </a:rPr>
              <a:t>r</a:t>
            </a:r>
            <a:r>
              <a:rPr sz="2000" spc="-18" dirty="0">
                <a:solidFill>
                  <a:srgbClr val="1D448D"/>
                </a:solidFill>
                <a:latin typeface="GE Inspira Pitch"/>
                <a:cs typeface="GE Inspira Pitch"/>
              </a:rPr>
              <a:t>u</a:t>
            </a:r>
            <a:r>
              <a:rPr sz="2000" spc="-13" dirty="0">
                <a:solidFill>
                  <a:srgbClr val="1D448D"/>
                </a:solidFill>
                <a:latin typeface="GE Inspira Pitch"/>
                <a:cs typeface="GE Inspira Pitch"/>
              </a:rPr>
              <a:t>s</a:t>
            </a:r>
            <a:r>
              <a:rPr sz="2000" spc="-9" dirty="0">
                <a:solidFill>
                  <a:srgbClr val="1D448D"/>
                </a:solidFill>
                <a:latin typeface="GE Inspira Pitch"/>
                <a:cs typeface="GE Inspira Pitch"/>
              </a:rPr>
              <a:t>t</a:t>
            </a:r>
            <a:r>
              <a:rPr sz="2000" spc="-35" dirty="0">
                <a:solidFill>
                  <a:srgbClr val="1D448D"/>
                </a:solidFill>
                <a:latin typeface="GE Inspira Pitch"/>
                <a:cs typeface="Times New Roman"/>
              </a:rPr>
              <a:t> </a:t>
            </a:r>
            <a:r>
              <a:rPr sz="2000" spc="-13" dirty="0" smtClean="0">
                <a:solidFill>
                  <a:srgbClr val="1D448D"/>
                </a:solidFill>
                <a:latin typeface="GE Inspira Pitch"/>
                <a:cs typeface="GE Inspira Pitch"/>
              </a:rPr>
              <a:t>b</a:t>
            </a:r>
            <a:r>
              <a:rPr sz="2000" spc="-18" dirty="0" smtClean="0">
                <a:solidFill>
                  <a:srgbClr val="1D448D"/>
                </a:solidFill>
                <a:latin typeface="GE Inspira Pitch"/>
                <a:cs typeface="GE Inspira Pitch"/>
              </a:rPr>
              <a:t>e</a:t>
            </a:r>
            <a:r>
              <a:rPr sz="2000" spc="-13" dirty="0" smtClean="0">
                <a:solidFill>
                  <a:srgbClr val="1D448D"/>
                </a:solidFill>
                <a:latin typeface="GE Inspira Pitch"/>
                <a:cs typeface="GE Inspira Pitch"/>
              </a:rPr>
              <a:t>ar</a:t>
            </a:r>
            <a:r>
              <a:rPr sz="2000" spc="-9" dirty="0" smtClean="0">
                <a:solidFill>
                  <a:srgbClr val="1D448D"/>
                </a:solidFill>
                <a:latin typeface="GE Inspira Pitch"/>
                <a:cs typeface="GE Inspira Pitch"/>
              </a:rPr>
              <a:t>i</a:t>
            </a:r>
            <a:r>
              <a:rPr sz="2000" spc="-18" dirty="0" smtClean="0">
                <a:solidFill>
                  <a:srgbClr val="1D448D"/>
                </a:solidFill>
                <a:latin typeface="GE Inspira Pitch"/>
                <a:cs typeface="GE Inspira Pitch"/>
              </a:rPr>
              <a:t>n</a:t>
            </a:r>
            <a:r>
              <a:rPr sz="2000" spc="-13" dirty="0" smtClean="0">
                <a:solidFill>
                  <a:srgbClr val="1D448D"/>
                </a:solidFill>
                <a:latin typeface="GE Inspira Pitch"/>
                <a:cs typeface="GE Inspira Pitch"/>
              </a:rPr>
              <a:t>g</a:t>
            </a:r>
            <a:endParaRPr lang="es-ES_tradnl" sz="2000" dirty="0">
              <a:solidFill>
                <a:srgbClr val="575757"/>
              </a:solidFill>
              <a:latin typeface="GE Inspira Pitch"/>
              <a:cs typeface="GE Inspira Pitch"/>
            </a:endParaRPr>
          </a:p>
          <a:p>
            <a:pPr marL="467779" lvl="1">
              <a:buClr>
                <a:srgbClr val="11497F"/>
              </a:buClr>
              <a:tabLst>
                <a:tab pos="208788" algn="l"/>
              </a:tabLst>
            </a:pPr>
            <a:r>
              <a:rPr sz="1600" spc="-9" dirty="0" smtClean="0">
                <a:solidFill>
                  <a:srgbClr val="1D448D"/>
                </a:solidFill>
                <a:latin typeface="GE Inspira Pitch"/>
                <a:cs typeface="GE Inspira Pitch"/>
              </a:rPr>
              <a:t>PT</a:t>
            </a:r>
            <a:r>
              <a:rPr sz="1600" spc="-31" dirty="0" smtClean="0">
                <a:solidFill>
                  <a:srgbClr val="1D448D"/>
                </a:solidFill>
                <a:latin typeface="GE Inspira Pitch"/>
                <a:cs typeface="Times New Roman"/>
              </a:rPr>
              <a:t> </a:t>
            </a:r>
            <a:r>
              <a:rPr sz="1600" spc="-9" dirty="0">
                <a:solidFill>
                  <a:srgbClr val="1D448D"/>
                </a:solidFill>
                <a:latin typeface="GE Inspira Pitch"/>
                <a:cs typeface="GE Inspira Pitch"/>
              </a:rPr>
              <a:t>rotor</a:t>
            </a:r>
            <a:r>
              <a:rPr sz="1600" spc="-18" dirty="0">
                <a:solidFill>
                  <a:srgbClr val="1D448D"/>
                </a:solidFill>
                <a:latin typeface="GE Inspira Pitch"/>
                <a:cs typeface="Times New Roman"/>
              </a:rPr>
              <a:t> </a:t>
            </a:r>
            <a:r>
              <a:rPr sz="1600" spc="-9" dirty="0">
                <a:solidFill>
                  <a:srgbClr val="1D448D"/>
                </a:solidFill>
                <a:latin typeface="GE Inspira Pitch"/>
                <a:cs typeface="GE Inspira Pitch"/>
              </a:rPr>
              <a:t>subjected</a:t>
            </a:r>
            <a:r>
              <a:rPr sz="1600" spc="-9" dirty="0">
                <a:solidFill>
                  <a:srgbClr val="1D448D"/>
                </a:solidFill>
                <a:latin typeface="GE Inspira Pitch"/>
                <a:cs typeface="Times New Roman"/>
              </a:rPr>
              <a:t> </a:t>
            </a:r>
            <a:r>
              <a:rPr sz="1600" spc="-9" dirty="0">
                <a:solidFill>
                  <a:srgbClr val="1D448D"/>
                </a:solidFill>
                <a:latin typeface="GE Inspira Pitch"/>
                <a:cs typeface="GE Inspira Pitch"/>
              </a:rPr>
              <a:t>to</a:t>
            </a:r>
            <a:r>
              <a:rPr sz="1600" spc="-18" dirty="0">
                <a:solidFill>
                  <a:srgbClr val="1D448D"/>
                </a:solidFill>
                <a:latin typeface="GE Inspira Pitch"/>
                <a:cs typeface="Times New Roman"/>
              </a:rPr>
              <a:t> </a:t>
            </a:r>
            <a:r>
              <a:rPr sz="1600" spc="-9" dirty="0">
                <a:solidFill>
                  <a:srgbClr val="1D448D"/>
                </a:solidFill>
                <a:latin typeface="GE Inspira Pitch"/>
                <a:cs typeface="GE Inspira Pitch"/>
              </a:rPr>
              <a:t>operating</a:t>
            </a:r>
            <a:r>
              <a:rPr sz="1600" spc="-18" dirty="0">
                <a:solidFill>
                  <a:srgbClr val="1D448D"/>
                </a:solidFill>
                <a:latin typeface="GE Inspira Pitch"/>
                <a:cs typeface="Times New Roman"/>
              </a:rPr>
              <a:t> </a:t>
            </a:r>
            <a:r>
              <a:rPr sz="1600" spc="-9" dirty="0">
                <a:solidFill>
                  <a:srgbClr val="1D448D"/>
                </a:solidFill>
                <a:latin typeface="GE Inspira Pitch"/>
                <a:cs typeface="GE Inspira Pitch"/>
              </a:rPr>
              <a:t>load</a:t>
            </a:r>
            <a:r>
              <a:rPr sz="1600" spc="-18" dirty="0">
                <a:solidFill>
                  <a:srgbClr val="1D448D"/>
                </a:solidFill>
                <a:latin typeface="GE Inspira Pitch"/>
                <a:cs typeface="Times New Roman"/>
              </a:rPr>
              <a:t> </a:t>
            </a:r>
            <a:r>
              <a:rPr sz="1600" spc="-9" dirty="0">
                <a:solidFill>
                  <a:srgbClr val="1D448D"/>
                </a:solidFill>
                <a:latin typeface="GE Inspira Pitch"/>
                <a:cs typeface="GE Inspira Pitch"/>
              </a:rPr>
              <a:t>in</a:t>
            </a:r>
            <a:r>
              <a:rPr sz="1600" spc="-31" dirty="0">
                <a:solidFill>
                  <a:srgbClr val="1D448D"/>
                </a:solidFill>
                <a:latin typeface="GE Inspira Pitch"/>
                <a:cs typeface="Times New Roman"/>
              </a:rPr>
              <a:t> </a:t>
            </a:r>
            <a:r>
              <a:rPr sz="1600" spc="-9" dirty="0">
                <a:solidFill>
                  <a:srgbClr val="1D448D"/>
                </a:solidFill>
                <a:latin typeface="GE Inspira Pitch"/>
                <a:cs typeface="GE Inspira Pitch"/>
              </a:rPr>
              <a:t>aft</a:t>
            </a:r>
            <a:r>
              <a:rPr sz="1600" spc="-9" dirty="0">
                <a:solidFill>
                  <a:srgbClr val="1D448D"/>
                </a:solidFill>
                <a:latin typeface="GE Inspira Pitch"/>
                <a:cs typeface="Times New Roman"/>
              </a:rPr>
              <a:t> </a:t>
            </a:r>
            <a:r>
              <a:rPr sz="1600" spc="-9" dirty="0" smtClean="0">
                <a:solidFill>
                  <a:srgbClr val="1D448D"/>
                </a:solidFill>
                <a:latin typeface="GE Inspira Pitch"/>
                <a:cs typeface="GE Inspira Pitch"/>
              </a:rPr>
              <a:t>direction</a:t>
            </a:r>
            <a:endParaRPr lang="es-ES_tradnl" sz="1600" dirty="0">
              <a:solidFill>
                <a:srgbClr val="575757"/>
              </a:solidFill>
              <a:latin typeface="GE Inspira Pitch"/>
              <a:cs typeface="GE Inspira Pitch"/>
            </a:endParaRPr>
          </a:p>
          <a:p>
            <a:pPr marL="467779" lvl="1">
              <a:buClr>
                <a:srgbClr val="11497F"/>
              </a:buClr>
              <a:tabLst>
                <a:tab pos="208788" algn="l"/>
              </a:tabLst>
            </a:pPr>
            <a:r>
              <a:rPr sz="1600" spc="-9" dirty="0" smtClean="0">
                <a:solidFill>
                  <a:srgbClr val="1D448D"/>
                </a:solidFill>
                <a:latin typeface="GE Inspira Pitch"/>
                <a:cs typeface="GE Inspira Pitch"/>
              </a:rPr>
              <a:t>Aft</a:t>
            </a:r>
            <a:r>
              <a:rPr sz="1600" spc="-18" dirty="0" smtClean="0">
                <a:solidFill>
                  <a:srgbClr val="1D448D"/>
                </a:solidFill>
                <a:latin typeface="GE Inspira Pitch"/>
                <a:cs typeface="Times New Roman"/>
              </a:rPr>
              <a:t> </a:t>
            </a:r>
            <a:r>
              <a:rPr sz="1600" spc="-9" dirty="0">
                <a:solidFill>
                  <a:srgbClr val="1D448D"/>
                </a:solidFill>
                <a:latin typeface="GE Inspira Pitch"/>
                <a:cs typeface="GE Inspira Pitch"/>
              </a:rPr>
              <a:t>load</a:t>
            </a:r>
            <a:r>
              <a:rPr sz="1600" spc="-18" dirty="0">
                <a:solidFill>
                  <a:srgbClr val="1D448D"/>
                </a:solidFill>
                <a:latin typeface="GE Inspira Pitch"/>
                <a:cs typeface="Times New Roman"/>
              </a:rPr>
              <a:t> </a:t>
            </a:r>
            <a:r>
              <a:rPr sz="1600" spc="-4" dirty="0">
                <a:solidFill>
                  <a:srgbClr val="1D448D"/>
                </a:solidFill>
                <a:latin typeface="GE Inspira Pitch"/>
                <a:cs typeface="GE Inspira Pitch"/>
              </a:rPr>
              <a:t>is</a:t>
            </a:r>
            <a:r>
              <a:rPr sz="1600" spc="-31" dirty="0">
                <a:solidFill>
                  <a:srgbClr val="1D448D"/>
                </a:solidFill>
                <a:latin typeface="GE Inspira Pitch"/>
                <a:cs typeface="Times New Roman"/>
              </a:rPr>
              <a:t> </a:t>
            </a:r>
            <a:r>
              <a:rPr sz="1600" spc="-9" dirty="0">
                <a:solidFill>
                  <a:srgbClr val="1D448D"/>
                </a:solidFill>
                <a:latin typeface="GE Inspira Pitch"/>
                <a:cs typeface="GE Inspira Pitch"/>
              </a:rPr>
              <a:t>balanced</a:t>
            </a:r>
            <a:r>
              <a:rPr sz="1600" spc="-18" dirty="0">
                <a:solidFill>
                  <a:srgbClr val="1D448D"/>
                </a:solidFill>
                <a:latin typeface="GE Inspira Pitch"/>
                <a:cs typeface="Times New Roman"/>
              </a:rPr>
              <a:t> </a:t>
            </a:r>
            <a:r>
              <a:rPr sz="1600" spc="-9" dirty="0">
                <a:solidFill>
                  <a:srgbClr val="1D448D"/>
                </a:solidFill>
                <a:latin typeface="GE Inspira Pitch"/>
                <a:cs typeface="GE Inspira Pitch"/>
              </a:rPr>
              <a:t>by</a:t>
            </a:r>
            <a:r>
              <a:rPr sz="1600" spc="-18" dirty="0">
                <a:solidFill>
                  <a:srgbClr val="1D448D"/>
                </a:solidFill>
                <a:latin typeface="GE Inspira Pitch"/>
                <a:cs typeface="Times New Roman"/>
              </a:rPr>
              <a:t> </a:t>
            </a:r>
            <a:r>
              <a:rPr sz="1600" spc="-9" dirty="0">
                <a:solidFill>
                  <a:srgbClr val="1D448D"/>
                </a:solidFill>
                <a:latin typeface="GE Inspira Pitch"/>
                <a:cs typeface="GE Inspira Pitch"/>
              </a:rPr>
              <a:t>piston</a:t>
            </a:r>
            <a:r>
              <a:rPr sz="1600" spc="-18" dirty="0">
                <a:solidFill>
                  <a:srgbClr val="1D448D"/>
                </a:solidFill>
                <a:latin typeface="GE Inspira Pitch"/>
                <a:cs typeface="Times New Roman"/>
              </a:rPr>
              <a:t> </a:t>
            </a:r>
            <a:r>
              <a:rPr sz="1600" spc="-9" dirty="0">
                <a:solidFill>
                  <a:srgbClr val="1D448D"/>
                </a:solidFill>
                <a:latin typeface="GE Inspira Pitch"/>
                <a:cs typeface="GE Inspira Pitch"/>
              </a:rPr>
              <a:t>load</a:t>
            </a:r>
            <a:r>
              <a:rPr sz="1600" spc="-35" dirty="0">
                <a:solidFill>
                  <a:srgbClr val="1D448D"/>
                </a:solidFill>
                <a:latin typeface="GE Inspira Pitch"/>
                <a:cs typeface="Times New Roman"/>
              </a:rPr>
              <a:t> </a:t>
            </a:r>
            <a:r>
              <a:rPr sz="1600" spc="-9" dirty="0">
                <a:solidFill>
                  <a:srgbClr val="1D448D"/>
                </a:solidFill>
                <a:latin typeface="GE Inspira Pitch"/>
                <a:cs typeface="GE Inspira Pitch"/>
              </a:rPr>
              <a:t>in</a:t>
            </a:r>
            <a:r>
              <a:rPr sz="1600" spc="-22" dirty="0">
                <a:solidFill>
                  <a:srgbClr val="1D448D"/>
                </a:solidFill>
                <a:latin typeface="GE Inspira Pitch"/>
                <a:cs typeface="Times New Roman"/>
              </a:rPr>
              <a:t> </a:t>
            </a:r>
            <a:r>
              <a:rPr sz="1600" spc="-9" dirty="0">
                <a:solidFill>
                  <a:srgbClr val="1D448D"/>
                </a:solidFill>
                <a:latin typeface="GE Inspira Pitch"/>
                <a:cs typeface="GE Inspira Pitch"/>
              </a:rPr>
              <a:t>forward</a:t>
            </a:r>
            <a:r>
              <a:rPr sz="1600" spc="-22" dirty="0">
                <a:solidFill>
                  <a:srgbClr val="1D448D"/>
                </a:solidFill>
                <a:latin typeface="GE Inspira Pitch"/>
                <a:cs typeface="Times New Roman"/>
              </a:rPr>
              <a:t> </a:t>
            </a:r>
            <a:r>
              <a:rPr sz="1600" spc="-9" dirty="0">
                <a:solidFill>
                  <a:srgbClr val="1D448D"/>
                </a:solidFill>
                <a:latin typeface="GE Inspira Pitch"/>
                <a:cs typeface="GE Inspira Pitch"/>
              </a:rPr>
              <a:t>direction</a:t>
            </a:r>
            <a:r>
              <a:rPr sz="1600" spc="-13" dirty="0">
                <a:solidFill>
                  <a:srgbClr val="1D448D"/>
                </a:solidFill>
                <a:latin typeface="GE Inspira Pitch"/>
                <a:cs typeface="Times New Roman"/>
              </a:rPr>
              <a:t> </a:t>
            </a:r>
            <a:r>
              <a:rPr sz="1600" spc="-9" dirty="0">
                <a:solidFill>
                  <a:srgbClr val="1D448D"/>
                </a:solidFill>
                <a:latin typeface="GE Inspira Pitch"/>
                <a:cs typeface="GE Inspira Pitch"/>
              </a:rPr>
              <a:t>–</a:t>
            </a:r>
            <a:r>
              <a:rPr sz="1600" spc="-18" dirty="0">
                <a:solidFill>
                  <a:srgbClr val="1D448D"/>
                </a:solidFill>
                <a:latin typeface="GE Inspira Pitch"/>
                <a:cs typeface="Times New Roman"/>
              </a:rPr>
              <a:t> </a:t>
            </a:r>
            <a:r>
              <a:rPr sz="1600" spc="-18" dirty="0">
                <a:solidFill>
                  <a:srgbClr val="1D448D"/>
                </a:solidFill>
                <a:latin typeface="GE Inspira Pitch"/>
                <a:cs typeface="GE Inspira Pitch"/>
              </a:rPr>
              <a:t>m</a:t>
            </a:r>
            <a:r>
              <a:rPr sz="1600" spc="-9" dirty="0">
                <a:solidFill>
                  <a:srgbClr val="1D448D"/>
                </a:solidFill>
                <a:latin typeface="GE Inspira Pitch"/>
                <a:cs typeface="GE Inspira Pitch"/>
              </a:rPr>
              <a:t>aintains</a:t>
            </a:r>
            <a:r>
              <a:rPr sz="1600" spc="-35" dirty="0">
                <a:solidFill>
                  <a:srgbClr val="1D448D"/>
                </a:solidFill>
                <a:latin typeface="GE Inspira Pitch"/>
                <a:cs typeface="Times New Roman"/>
              </a:rPr>
              <a:t> </a:t>
            </a:r>
            <a:r>
              <a:rPr sz="1600" spc="-9" dirty="0">
                <a:solidFill>
                  <a:srgbClr val="1D448D"/>
                </a:solidFill>
                <a:latin typeface="GE Inspira Pitch"/>
                <a:cs typeface="GE Inspira Pitch"/>
              </a:rPr>
              <a:t>net</a:t>
            </a:r>
            <a:r>
              <a:rPr sz="1600" spc="-13" dirty="0">
                <a:solidFill>
                  <a:srgbClr val="1D448D"/>
                </a:solidFill>
                <a:latin typeface="GE Inspira Pitch"/>
                <a:cs typeface="Times New Roman"/>
              </a:rPr>
              <a:t> </a:t>
            </a:r>
            <a:r>
              <a:rPr sz="1600" spc="-9" dirty="0">
                <a:solidFill>
                  <a:srgbClr val="1D448D"/>
                </a:solidFill>
                <a:latin typeface="GE Inspira Pitch"/>
                <a:cs typeface="GE Inspira Pitch"/>
              </a:rPr>
              <a:t>load</a:t>
            </a:r>
            <a:r>
              <a:rPr sz="1600" spc="-22" dirty="0">
                <a:solidFill>
                  <a:srgbClr val="1D448D"/>
                </a:solidFill>
                <a:latin typeface="GE Inspira Pitch"/>
                <a:cs typeface="Times New Roman"/>
              </a:rPr>
              <a:t> </a:t>
            </a:r>
            <a:r>
              <a:rPr sz="1600" spc="-9" dirty="0">
                <a:solidFill>
                  <a:srgbClr val="1D448D"/>
                </a:solidFill>
                <a:latin typeface="GE Inspira Pitch"/>
                <a:cs typeface="GE Inspira Pitch"/>
              </a:rPr>
              <a:t>on</a:t>
            </a:r>
            <a:r>
              <a:rPr sz="1600" spc="-22" dirty="0">
                <a:solidFill>
                  <a:srgbClr val="1D448D"/>
                </a:solidFill>
                <a:latin typeface="GE Inspira Pitch"/>
                <a:cs typeface="Times New Roman"/>
              </a:rPr>
              <a:t> </a:t>
            </a:r>
            <a:r>
              <a:rPr sz="1600" spc="-9" dirty="0">
                <a:solidFill>
                  <a:srgbClr val="1D448D"/>
                </a:solidFill>
                <a:latin typeface="GE Inspira Pitch"/>
                <a:cs typeface="GE Inspira Pitch"/>
              </a:rPr>
              <a:t>7B</a:t>
            </a:r>
            <a:r>
              <a:rPr sz="1600" spc="-22" dirty="0">
                <a:solidFill>
                  <a:srgbClr val="1D448D"/>
                </a:solidFill>
                <a:latin typeface="GE Inspira Pitch"/>
                <a:cs typeface="Times New Roman"/>
              </a:rPr>
              <a:t> </a:t>
            </a:r>
            <a:r>
              <a:rPr sz="1600" spc="-9" dirty="0">
                <a:solidFill>
                  <a:srgbClr val="1D448D"/>
                </a:solidFill>
                <a:latin typeface="GE Inspira Pitch"/>
                <a:cs typeface="GE Inspira Pitch"/>
              </a:rPr>
              <a:t>in</a:t>
            </a:r>
            <a:r>
              <a:rPr sz="1600" spc="-22" dirty="0">
                <a:solidFill>
                  <a:srgbClr val="1D448D"/>
                </a:solidFill>
                <a:latin typeface="GE Inspira Pitch"/>
                <a:cs typeface="Times New Roman"/>
              </a:rPr>
              <a:t> </a:t>
            </a:r>
            <a:r>
              <a:rPr sz="1600" spc="-9" dirty="0">
                <a:solidFill>
                  <a:srgbClr val="1D448D"/>
                </a:solidFill>
                <a:latin typeface="GE Inspira Pitch"/>
                <a:cs typeface="GE Inspira Pitch"/>
              </a:rPr>
              <a:t>aft</a:t>
            </a:r>
            <a:r>
              <a:rPr sz="1600" spc="-13" dirty="0">
                <a:solidFill>
                  <a:srgbClr val="1D448D"/>
                </a:solidFill>
                <a:latin typeface="GE Inspira Pitch"/>
                <a:cs typeface="Times New Roman"/>
              </a:rPr>
              <a:t> </a:t>
            </a:r>
            <a:r>
              <a:rPr sz="1600" spc="-9" dirty="0" smtClean="0">
                <a:solidFill>
                  <a:srgbClr val="1D448D"/>
                </a:solidFill>
                <a:latin typeface="GE Inspira Pitch"/>
                <a:cs typeface="GE Inspira Pitch"/>
              </a:rPr>
              <a:t>direction</a:t>
            </a:r>
            <a:endParaRPr sz="1400" dirty="0">
              <a:solidFill>
                <a:srgbClr val="575757"/>
              </a:solidFill>
              <a:latin typeface="GE Inspira" panose="020F0603030400020203" pitchFamily="34" charset="0"/>
              <a:cs typeface="GE Inspira Pitch"/>
            </a:endParaRPr>
          </a:p>
          <a:p>
            <a:pPr>
              <a:lnSpc>
                <a:spcPts val="614"/>
              </a:lnSpc>
              <a:spcBef>
                <a:spcPts val="25"/>
              </a:spcBef>
            </a:pPr>
            <a:endParaRPr sz="700" dirty="0">
              <a:solidFill>
                <a:srgbClr val="575757"/>
              </a:solidFill>
              <a:latin typeface="GE Inspira" panose="020F0603030400020203" pitchFamily="34" charset="0"/>
            </a:endParaRPr>
          </a:p>
          <a:p>
            <a:pPr marL="10580" marR="517237">
              <a:lnSpc>
                <a:spcPts val="1894"/>
              </a:lnSpc>
              <a:buClr>
                <a:srgbClr val="11497F"/>
              </a:buClr>
              <a:tabLst>
                <a:tab pos="208788" algn="l"/>
              </a:tabLst>
            </a:pPr>
            <a:r>
              <a:rPr sz="2000" spc="-13" dirty="0">
                <a:solidFill>
                  <a:srgbClr val="1D448D"/>
                </a:solidFill>
                <a:latin typeface="GE Inspira Pitch"/>
                <a:cs typeface="GE Inspira Pitch"/>
              </a:rPr>
              <a:t>PT</a:t>
            </a:r>
            <a:r>
              <a:rPr sz="2000" spc="-35" dirty="0">
                <a:solidFill>
                  <a:srgbClr val="1D448D"/>
                </a:solidFill>
                <a:latin typeface="GE Inspira Pitch"/>
                <a:cs typeface="Times New Roman"/>
              </a:rPr>
              <a:t> </a:t>
            </a:r>
            <a:r>
              <a:rPr sz="2000" spc="-9" dirty="0">
                <a:solidFill>
                  <a:srgbClr val="1D448D"/>
                </a:solidFill>
                <a:latin typeface="GE Inspira Pitch"/>
                <a:cs typeface="GE Inspira Pitch"/>
              </a:rPr>
              <a:t>thrust</a:t>
            </a:r>
            <a:r>
              <a:rPr sz="2000" spc="-39" dirty="0">
                <a:solidFill>
                  <a:srgbClr val="1D448D"/>
                </a:solidFill>
                <a:latin typeface="GE Inspira Pitch"/>
                <a:cs typeface="Times New Roman"/>
              </a:rPr>
              <a:t> </a:t>
            </a:r>
            <a:r>
              <a:rPr sz="2000" spc="-9" dirty="0">
                <a:solidFill>
                  <a:srgbClr val="1D448D"/>
                </a:solidFill>
                <a:latin typeface="GE Inspira Pitch"/>
                <a:cs typeface="GE Inspira Pitch"/>
              </a:rPr>
              <a:t>balance</a:t>
            </a:r>
            <a:r>
              <a:rPr sz="2000" spc="-44" dirty="0">
                <a:solidFill>
                  <a:srgbClr val="1D448D"/>
                </a:solidFill>
                <a:latin typeface="GE Inspira Pitch"/>
                <a:cs typeface="Times New Roman"/>
              </a:rPr>
              <a:t> </a:t>
            </a:r>
            <a:r>
              <a:rPr sz="2000" spc="-9" dirty="0">
                <a:solidFill>
                  <a:srgbClr val="1D448D"/>
                </a:solidFill>
                <a:latin typeface="GE Inspira Pitch"/>
                <a:cs typeface="GE Inspira Pitch"/>
              </a:rPr>
              <a:t>cavi</a:t>
            </a:r>
            <a:r>
              <a:rPr sz="2000" spc="-13" dirty="0">
                <a:solidFill>
                  <a:srgbClr val="1D448D"/>
                </a:solidFill>
                <a:latin typeface="GE Inspira Pitch"/>
                <a:cs typeface="GE Inspira Pitch"/>
              </a:rPr>
              <a:t>t</a:t>
            </a:r>
            <a:r>
              <a:rPr sz="2000" spc="-9" dirty="0">
                <a:solidFill>
                  <a:srgbClr val="1D448D"/>
                </a:solidFill>
                <a:latin typeface="GE Inspira Pitch"/>
                <a:cs typeface="GE Inspira Pitch"/>
              </a:rPr>
              <a:t>y</a:t>
            </a:r>
            <a:r>
              <a:rPr sz="2000" spc="-44" dirty="0">
                <a:solidFill>
                  <a:srgbClr val="1D448D"/>
                </a:solidFill>
                <a:latin typeface="GE Inspira Pitch"/>
                <a:cs typeface="Times New Roman"/>
              </a:rPr>
              <a:t> </a:t>
            </a:r>
            <a:r>
              <a:rPr sz="2000" spc="-9" dirty="0">
                <a:solidFill>
                  <a:srgbClr val="1D448D"/>
                </a:solidFill>
                <a:latin typeface="GE Inspira Pitch"/>
                <a:cs typeface="GE Inspira Pitch"/>
              </a:rPr>
              <a:t>pressure</a:t>
            </a:r>
            <a:r>
              <a:rPr sz="2000" spc="-39" dirty="0">
                <a:solidFill>
                  <a:srgbClr val="1D448D"/>
                </a:solidFill>
                <a:latin typeface="GE Inspira Pitch"/>
                <a:cs typeface="Times New Roman"/>
              </a:rPr>
              <a:t> </a:t>
            </a:r>
            <a:r>
              <a:rPr sz="2000" spc="-9" dirty="0">
                <a:solidFill>
                  <a:srgbClr val="1D448D"/>
                </a:solidFill>
                <a:latin typeface="GE Inspira Pitch"/>
                <a:cs typeface="GE Inspira Pitch"/>
              </a:rPr>
              <a:t>set</a:t>
            </a:r>
            <a:r>
              <a:rPr sz="2000" spc="-39" dirty="0">
                <a:solidFill>
                  <a:srgbClr val="1D448D"/>
                </a:solidFill>
                <a:latin typeface="GE Inspira Pitch"/>
                <a:cs typeface="Times New Roman"/>
              </a:rPr>
              <a:t> </a:t>
            </a:r>
            <a:r>
              <a:rPr sz="2000" spc="-18" dirty="0">
                <a:solidFill>
                  <a:srgbClr val="1D448D"/>
                </a:solidFill>
                <a:latin typeface="GE Inspira Pitch"/>
                <a:cs typeface="GE Inspira Pitch"/>
              </a:rPr>
              <a:t>b</a:t>
            </a:r>
            <a:r>
              <a:rPr sz="2000" spc="-9" dirty="0">
                <a:solidFill>
                  <a:srgbClr val="1D448D"/>
                </a:solidFill>
                <a:latin typeface="GE Inspira Pitch"/>
                <a:cs typeface="GE Inspira Pitch"/>
              </a:rPr>
              <a:t>y</a:t>
            </a:r>
            <a:r>
              <a:rPr sz="2000" spc="-35" dirty="0">
                <a:solidFill>
                  <a:srgbClr val="1D448D"/>
                </a:solidFill>
                <a:latin typeface="GE Inspira Pitch"/>
                <a:cs typeface="Times New Roman"/>
              </a:rPr>
              <a:t> </a:t>
            </a:r>
            <a:r>
              <a:rPr sz="2000" spc="-9" dirty="0">
                <a:solidFill>
                  <a:srgbClr val="1D448D"/>
                </a:solidFill>
                <a:latin typeface="GE Inspira Pitch"/>
                <a:cs typeface="GE Inspira Pitch"/>
              </a:rPr>
              <a:t>selecting</a:t>
            </a:r>
            <a:r>
              <a:rPr sz="2000" spc="-48" dirty="0">
                <a:solidFill>
                  <a:srgbClr val="1D448D"/>
                </a:solidFill>
                <a:latin typeface="GE Inspira Pitch"/>
                <a:cs typeface="Times New Roman"/>
              </a:rPr>
              <a:t> </a:t>
            </a:r>
            <a:r>
              <a:rPr sz="2000" spc="-9" dirty="0">
                <a:solidFill>
                  <a:srgbClr val="1D448D"/>
                </a:solidFill>
                <a:latin typeface="GE Inspira Pitch"/>
                <a:cs typeface="GE Inspira Pitch"/>
              </a:rPr>
              <a:t>orifice</a:t>
            </a:r>
            <a:r>
              <a:rPr sz="2000" spc="-35" dirty="0">
                <a:solidFill>
                  <a:srgbClr val="1D448D"/>
                </a:solidFill>
                <a:latin typeface="GE Inspira Pitch"/>
                <a:cs typeface="Times New Roman"/>
              </a:rPr>
              <a:t> </a:t>
            </a:r>
            <a:r>
              <a:rPr sz="2000" spc="-9" dirty="0">
                <a:solidFill>
                  <a:srgbClr val="1D448D"/>
                </a:solidFill>
                <a:latin typeface="GE Inspira Pitch"/>
                <a:cs typeface="GE Inspira Pitch"/>
              </a:rPr>
              <a:t>size</a:t>
            </a:r>
            <a:r>
              <a:rPr sz="2000" spc="-39" dirty="0">
                <a:solidFill>
                  <a:srgbClr val="1D448D"/>
                </a:solidFill>
                <a:latin typeface="GE Inspira Pitch"/>
                <a:cs typeface="Times New Roman"/>
              </a:rPr>
              <a:t> </a:t>
            </a:r>
            <a:r>
              <a:rPr sz="2000" spc="-9" dirty="0">
                <a:solidFill>
                  <a:srgbClr val="1D448D"/>
                </a:solidFill>
                <a:latin typeface="GE Inspira Pitch"/>
                <a:cs typeface="GE Inspira Pitch"/>
              </a:rPr>
              <a:t>using</a:t>
            </a:r>
            <a:r>
              <a:rPr sz="2000" spc="-4" dirty="0">
                <a:solidFill>
                  <a:srgbClr val="1D448D"/>
                </a:solidFill>
                <a:latin typeface="GE Inspira Pitch"/>
                <a:cs typeface="Times New Roman"/>
              </a:rPr>
              <a:t> </a:t>
            </a:r>
            <a:r>
              <a:rPr sz="2000" spc="-13" dirty="0">
                <a:solidFill>
                  <a:srgbClr val="1D448D"/>
                </a:solidFill>
                <a:latin typeface="GE Inspira Pitch"/>
                <a:cs typeface="GE Inspira Pitch"/>
              </a:rPr>
              <a:t>s</a:t>
            </a:r>
            <a:r>
              <a:rPr sz="2000" spc="-18" dirty="0">
                <a:solidFill>
                  <a:srgbClr val="1D448D"/>
                </a:solidFill>
                <a:latin typeface="GE Inspira Pitch"/>
                <a:cs typeface="GE Inspira Pitch"/>
              </a:rPr>
              <a:t>e</a:t>
            </a:r>
            <a:r>
              <a:rPr sz="2000" spc="-4" dirty="0">
                <a:solidFill>
                  <a:srgbClr val="1D448D"/>
                </a:solidFill>
                <a:latin typeface="GE Inspira Pitch"/>
                <a:cs typeface="GE Inspira Pitch"/>
              </a:rPr>
              <a:t>l</a:t>
            </a:r>
            <a:r>
              <a:rPr sz="2000" spc="-18" dirty="0">
                <a:solidFill>
                  <a:srgbClr val="1D448D"/>
                </a:solidFill>
                <a:latin typeface="GE Inspira Pitch"/>
                <a:cs typeface="GE Inspira Pitch"/>
              </a:rPr>
              <a:t>e</a:t>
            </a:r>
            <a:r>
              <a:rPr sz="2000" spc="-9" dirty="0">
                <a:solidFill>
                  <a:srgbClr val="1D448D"/>
                </a:solidFill>
                <a:latin typeface="GE Inspira Pitch"/>
                <a:cs typeface="GE Inspira Pitch"/>
              </a:rPr>
              <a:t>c</a:t>
            </a:r>
            <a:r>
              <a:rPr sz="2000" spc="-13" dirty="0">
                <a:solidFill>
                  <a:srgbClr val="1D448D"/>
                </a:solidFill>
                <a:latin typeface="GE Inspira Pitch"/>
                <a:cs typeface="GE Inspira Pitch"/>
              </a:rPr>
              <a:t>t</a:t>
            </a:r>
            <a:r>
              <a:rPr sz="2000" spc="-4" dirty="0">
                <a:solidFill>
                  <a:srgbClr val="1D448D"/>
                </a:solidFill>
                <a:latin typeface="GE Inspira Pitch"/>
                <a:cs typeface="GE Inspira Pitch"/>
              </a:rPr>
              <a:t>i</a:t>
            </a:r>
            <a:r>
              <a:rPr sz="2000" spc="-18" dirty="0">
                <a:solidFill>
                  <a:srgbClr val="1D448D"/>
                </a:solidFill>
                <a:latin typeface="GE Inspira Pitch"/>
                <a:cs typeface="GE Inspira Pitch"/>
              </a:rPr>
              <a:t>o</a:t>
            </a:r>
            <a:r>
              <a:rPr sz="2000" spc="-13" dirty="0">
                <a:solidFill>
                  <a:srgbClr val="1D448D"/>
                </a:solidFill>
                <a:latin typeface="GE Inspira Pitch"/>
                <a:cs typeface="GE Inspira Pitch"/>
              </a:rPr>
              <a:t>n</a:t>
            </a:r>
            <a:r>
              <a:rPr sz="2000" spc="-44" dirty="0">
                <a:solidFill>
                  <a:srgbClr val="1D448D"/>
                </a:solidFill>
                <a:latin typeface="GE Inspira Pitch"/>
                <a:cs typeface="Times New Roman"/>
              </a:rPr>
              <a:t> </a:t>
            </a:r>
            <a:r>
              <a:rPr sz="2000" spc="-9" dirty="0">
                <a:solidFill>
                  <a:srgbClr val="1D448D"/>
                </a:solidFill>
                <a:latin typeface="GE Inspira Pitch"/>
                <a:cs typeface="GE Inspira Pitch"/>
              </a:rPr>
              <a:t>alg</a:t>
            </a:r>
            <a:r>
              <a:rPr sz="2000" spc="-18" dirty="0">
                <a:solidFill>
                  <a:srgbClr val="1D448D"/>
                </a:solidFill>
                <a:latin typeface="GE Inspira Pitch"/>
                <a:cs typeface="GE Inspira Pitch"/>
              </a:rPr>
              <a:t>o</a:t>
            </a:r>
            <a:r>
              <a:rPr sz="2000" spc="-13" dirty="0">
                <a:solidFill>
                  <a:srgbClr val="1D448D"/>
                </a:solidFill>
                <a:latin typeface="GE Inspira Pitch"/>
                <a:cs typeface="GE Inspira Pitch"/>
              </a:rPr>
              <a:t>r</a:t>
            </a:r>
            <a:r>
              <a:rPr sz="2000" spc="-4" dirty="0">
                <a:solidFill>
                  <a:srgbClr val="1D448D"/>
                </a:solidFill>
                <a:latin typeface="GE Inspira Pitch"/>
                <a:cs typeface="GE Inspira Pitch"/>
              </a:rPr>
              <a:t>i</a:t>
            </a:r>
            <a:r>
              <a:rPr sz="2000" spc="-13" dirty="0">
                <a:solidFill>
                  <a:srgbClr val="1D448D"/>
                </a:solidFill>
                <a:latin typeface="GE Inspira Pitch"/>
                <a:cs typeface="GE Inspira Pitch"/>
              </a:rPr>
              <a:t>t</a:t>
            </a:r>
            <a:r>
              <a:rPr sz="2000" spc="-18" dirty="0">
                <a:solidFill>
                  <a:srgbClr val="1D448D"/>
                </a:solidFill>
                <a:latin typeface="GE Inspira Pitch"/>
                <a:cs typeface="GE Inspira Pitch"/>
              </a:rPr>
              <a:t>h</a:t>
            </a:r>
            <a:r>
              <a:rPr sz="2000" spc="-13" dirty="0">
                <a:solidFill>
                  <a:srgbClr val="1D448D"/>
                </a:solidFill>
                <a:latin typeface="GE Inspira Pitch"/>
                <a:cs typeface="GE Inspira Pitch"/>
              </a:rPr>
              <a:t>ms</a:t>
            </a:r>
            <a:r>
              <a:rPr sz="2000" spc="-44" dirty="0">
                <a:solidFill>
                  <a:srgbClr val="1D448D"/>
                </a:solidFill>
                <a:latin typeface="GE Inspira Pitch"/>
                <a:cs typeface="Times New Roman"/>
              </a:rPr>
              <a:t> </a:t>
            </a:r>
            <a:r>
              <a:rPr sz="2000" spc="-18" dirty="0">
                <a:solidFill>
                  <a:srgbClr val="1D448D"/>
                </a:solidFill>
                <a:latin typeface="GE Inspira Pitch"/>
                <a:cs typeface="GE Inspira Pitch"/>
              </a:rPr>
              <a:t>o</a:t>
            </a:r>
            <a:r>
              <a:rPr sz="2000" spc="-9" dirty="0">
                <a:solidFill>
                  <a:srgbClr val="1D448D"/>
                </a:solidFill>
                <a:latin typeface="GE Inspira Pitch"/>
                <a:cs typeface="GE Inspira Pitch"/>
              </a:rPr>
              <a:t>r</a:t>
            </a:r>
            <a:r>
              <a:rPr sz="2000" spc="-35" dirty="0">
                <a:solidFill>
                  <a:srgbClr val="1D448D"/>
                </a:solidFill>
                <a:latin typeface="GE Inspira Pitch"/>
                <a:cs typeface="Times New Roman"/>
              </a:rPr>
              <a:t> </a:t>
            </a:r>
            <a:r>
              <a:rPr sz="2000" spc="-13" dirty="0">
                <a:solidFill>
                  <a:srgbClr val="1D448D"/>
                </a:solidFill>
                <a:latin typeface="GE Inspira Pitch"/>
                <a:cs typeface="GE Inspira Pitch"/>
              </a:rPr>
              <a:t>pr</a:t>
            </a:r>
            <a:r>
              <a:rPr sz="2000" spc="-18" dirty="0">
                <a:solidFill>
                  <a:srgbClr val="1D448D"/>
                </a:solidFill>
                <a:latin typeface="GE Inspira Pitch"/>
                <a:cs typeface="GE Inspira Pitch"/>
              </a:rPr>
              <a:t>e</a:t>
            </a:r>
            <a:r>
              <a:rPr sz="2000" spc="-9" dirty="0">
                <a:solidFill>
                  <a:srgbClr val="1D448D"/>
                </a:solidFill>
                <a:latin typeface="GE Inspira Pitch"/>
                <a:cs typeface="GE Inspira Pitch"/>
              </a:rPr>
              <a:t>f</a:t>
            </a:r>
            <a:r>
              <a:rPr sz="2000" spc="-18" dirty="0">
                <a:solidFill>
                  <a:srgbClr val="1D448D"/>
                </a:solidFill>
                <a:latin typeface="GE Inspira Pitch"/>
                <a:cs typeface="GE Inspira Pitch"/>
              </a:rPr>
              <a:t>e</a:t>
            </a:r>
            <a:r>
              <a:rPr sz="2000" spc="-13" dirty="0">
                <a:solidFill>
                  <a:srgbClr val="1D448D"/>
                </a:solidFill>
                <a:latin typeface="GE Inspira Pitch"/>
                <a:cs typeface="GE Inspira Pitch"/>
              </a:rPr>
              <a:t>rr</a:t>
            </a:r>
            <a:r>
              <a:rPr sz="2000" spc="-18" dirty="0">
                <a:solidFill>
                  <a:srgbClr val="1D448D"/>
                </a:solidFill>
                <a:latin typeface="GE Inspira Pitch"/>
                <a:cs typeface="GE Inspira Pitch"/>
              </a:rPr>
              <a:t>e</a:t>
            </a:r>
            <a:r>
              <a:rPr sz="2000" spc="-13" dirty="0">
                <a:solidFill>
                  <a:srgbClr val="1D448D"/>
                </a:solidFill>
                <a:latin typeface="GE Inspira Pitch"/>
                <a:cs typeface="GE Inspira Pitch"/>
              </a:rPr>
              <a:t>d</a:t>
            </a:r>
            <a:r>
              <a:rPr sz="2000" spc="-44" dirty="0">
                <a:solidFill>
                  <a:srgbClr val="1D448D"/>
                </a:solidFill>
                <a:latin typeface="GE Inspira Pitch"/>
                <a:cs typeface="Times New Roman"/>
              </a:rPr>
              <a:t> </a:t>
            </a:r>
            <a:r>
              <a:rPr sz="2000" spc="-18" dirty="0">
                <a:solidFill>
                  <a:srgbClr val="1D448D"/>
                </a:solidFill>
                <a:latin typeface="GE Inspira Pitch"/>
                <a:cs typeface="GE Inspira Pitch"/>
              </a:rPr>
              <a:t>o</a:t>
            </a:r>
            <a:r>
              <a:rPr sz="2000" spc="-13" dirty="0">
                <a:solidFill>
                  <a:srgbClr val="1D448D"/>
                </a:solidFill>
                <a:latin typeface="GE Inspira Pitch"/>
                <a:cs typeface="GE Inspira Pitch"/>
              </a:rPr>
              <a:t>p</a:t>
            </a:r>
            <a:r>
              <a:rPr sz="2000" spc="-18" dirty="0">
                <a:solidFill>
                  <a:srgbClr val="1D448D"/>
                </a:solidFill>
                <a:latin typeface="GE Inspira Pitch"/>
                <a:cs typeface="GE Inspira Pitch"/>
              </a:rPr>
              <a:t>e</a:t>
            </a:r>
            <a:r>
              <a:rPr sz="2000" spc="-13" dirty="0">
                <a:solidFill>
                  <a:srgbClr val="1D448D"/>
                </a:solidFill>
                <a:latin typeface="GE Inspira Pitch"/>
                <a:cs typeface="GE Inspira Pitch"/>
              </a:rPr>
              <a:t>rat</a:t>
            </a:r>
            <a:r>
              <a:rPr sz="2000" spc="-4" dirty="0">
                <a:solidFill>
                  <a:srgbClr val="1D448D"/>
                </a:solidFill>
                <a:latin typeface="GE Inspira Pitch"/>
                <a:cs typeface="GE Inspira Pitch"/>
              </a:rPr>
              <a:t>i</a:t>
            </a:r>
            <a:r>
              <a:rPr sz="2000" spc="-18" dirty="0">
                <a:solidFill>
                  <a:srgbClr val="1D448D"/>
                </a:solidFill>
                <a:latin typeface="GE Inspira Pitch"/>
                <a:cs typeface="GE Inspira Pitch"/>
              </a:rPr>
              <a:t>n</a:t>
            </a:r>
            <a:r>
              <a:rPr sz="2000" spc="-13" dirty="0">
                <a:solidFill>
                  <a:srgbClr val="1D448D"/>
                </a:solidFill>
                <a:latin typeface="GE Inspira Pitch"/>
                <a:cs typeface="GE Inspira Pitch"/>
              </a:rPr>
              <a:t>g</a:t>
            </a:r>
            <a:r>
              <a:rPr sz="2000" spc="-44" dirty="0">
                <a:solidFill>
                  <a:srgbClr val="1D448D"/>
                </a:solidFill>
                <a:latin typeface="GE Inspira Pitch"/>
                <a:cs typeface="Times New Roman"/>
              </a:rPr>
              <a:t> </a:t>
            </a:r>
            <a:r>
              <a:rPr sz="2000" spc="-13" dirty="0">
                <a:solidFill>
                  <a:srgbClr val="1D448D"/>
                </a:solidFill>
                <a:latin typeface="GE Inspira Pitch"/>
                <a:cs typeface="GE Inspira Pitch"/>
              </a:rPr>
              <a:t>ra</a:t>
            </a:r>
            <a:r>
              <a:rPr sz="2000" spc="-18" dirty="0">
                <a:solidFill>
                  <a:srgbClr val="1D448D"/>
                </a:solidFill>
                <a:latin typeface="GE Inspira Pitch"/>
                <a:cs typeface="GE Inspira Pitch"/>
              </a:rPr>
              <a:t>n</a:t>
            </a:r>
            <a:r>
              <a:rPr sz="2000" spc="-13" dirty="0">
                <a:solidFill>
                  <a:srgbClr val="1D448D"/>
                </a:solidFill>
                <a:latin typeface="GE Inspira Pitch"/>
                <a:cs typeface="GE Inspira Pitch"/>
              </a:rPr>
              <a:t>ge</a:t>
            </a:r>
            <a:r>
              <a:rPr sz="2000" spc="-44" dirty="0">
                <a:solidFill>
                  <a:srgbClr val="1D448D"/>
                </a:solidFill>
                <a:latin typeface="GE Inspira Pitch"/>
                <a:cs typeface="Times New Roman"/>
              </a:rPr>
              <a:t> </a:t>
            </a:r>
            <a:r>
              <a:rPr sz="2000" spc="-9" dirty="0" smtClean="0">
                <a:solidFill>
                  <a:srgbClr val="1D448D"/>
                </a:solidFill>
                <a:latin typeface="GE Inspira Pitch"/>
                <a:cs typeface="GE Inspira Pitch"/>
              </a:rPr>
              <a:t>c</a:t>
            </a:r>
            <a:r>
              <a:rPr sz="2000" spc="-18" dirty="0" smtClean="0">
                <a:solidFill>
                  <a:srgbClr val="1D448D"/>
                </a:solidFill>
                <a:latin typeface="GE Inspira Pitch"/>
                <a:cs typeface="GE Inspira Pitch"/>
              </a:rPr>
              <a:t>u</a:t>
            </a:r>
            <a:r>
              <a:rPr sz="2000" spc="-13" dirty="0" smtClean="0">
                <a:solidFill>
                  <a:srgbClr val="1D448D"/>
                </a:solidFill>
                <a:latin typeface="GE Inspira Pitch"/>
                <a:cs typeface="GE Inspira Pitch"/>
              </a:rPr>
              <a:t>rve</a:t>
            </a:r>
            <a:endParaRPr lang="es-ES_tradnl" sz="2000" dirty="0">
              <a:solidFill>
                <a:srgbClr val="575757"/>
              </a:solidFill>
              <a:latin typeface="GE Inspira Pitch"/>
              <a:cs typeface="GE Inspira Pitch"/>
            </a:endParaRPr>
          </a:p>
          <a:p>
            <a:pPr marL="467780" marR="517237" lvl="1">
              <a:lnSpc>
                <a:spcPts val="1894"/>
              </a:lnSpc>
              <a:buClr>
                <a:srgbClr val="11497F"/>
              </a:buClr>
              <a:tabLst>
                <a:tab pos="208788" algn="l"/>
              </a:tabLst>
            </a:pPr>
            <a:r>
              <a:rPr sz="1600" spc="-9" dirty="0" smtClean="0">
                <a:solidFill>
                  <a:srgbClr val="1D448D"/>
                </a:solidFill>
                <a:latin typeface="GE Inspira Pitch"/>
                <a:cs typeface="GE Inspira Pitch"/>
              </a:rPr>
              <a:t>Algorithms</a:t>
            </a:r>
            <a:r>
              <a:rPr sz="1600" spc="-31" dirty="0" smtClean="0">
                <a:solidFill>
                  <a:srgbClr val="1D448D"/>
                </a:solidFill>
                <a:latin typeface="GE Inspira Pitch"/>
                <a:cs typeface="Times New Roman"/>
              </a:rPr>
              <a:t> </a:t>
            </a:r>
            <a:r>
              <a:rPr sz="1600" spc="-9" dirty="0">
                <a:solidFill>
                  <a:srgbClr val="1D448D"/>
                </a:solidFill>
                <a:latin typeface="GE Inspira Pitch"/>
                <a:cs typeface="GE Inspira Pitch"/>
              </a:rPr>
              <a:t>&amp;</a:t>
            </a:r>
            <a:r>
              <a:rPr sz="1600" spc="-18" dirty="0">
                <a:solidFill>
                  <a:srgbClr val="1D448D"/>
                </a:solidFill>
                <a:latin typeface="GE Inspira Pitch"/>
                <a:cs typeface="Times New Roman"/>
              </a:rPr>
              <a:t> </a:t>
            </a:r>
            <a:r>
              <a:rPr sz="1600" spc="-9" dirty="0">
                <a:solidFill>
                  <a:srgbClr val="1D448D"/>
                </a:solidFill>
                <a:latin typeface="GE Inspira Pitch"/>
                <a:cs typeface="GE Inspira Pitch"/>
              </a:rPr>
              <a:t>POR</a:t>
            </a:r>
            <a:r>
              <a:rPr sz="1600" spc="-18" dirty="0">
                <a:solidFill>
                  <a:srgbClr val="1D448D"/>
                </a:solidFill>
                <a:latin typeface="GE Inspira Pitch"/>
                <a:cs typeface="Times New Roman"/>
              </a:rPr>
              <a:t> </a:t>
            </a:r>
            <a:r>
              <a:rPr sz="1600" spc="-9" dirty="0">
                <a:solidFill>
                  <a:srgbClr val="1D448D"/>
                </a:solidFill>
                <a:latin typeface="GE Inspira Pitch"/>
                <a:cs typeface="GE Inspira Pitch"/>
              </a:rPr>
              <a:t>curve</a:t>
            </a:r>
            <a:r>
              <a:rPr sz="1600" spc="-18" dirty="0">
                <a:solidFill>
                  <a:srgbClr val="1D448D"/>
                </a:solidFill>
                <a:latin typeface="GE Inspira Pitch"/>
                <a:cs typeface="Times New Roman"/>
              </a:rPr>
              <a:t> </a:t>
            </a:r>
            <a:r>
              <a:rPr sz="1600" spc="-9" dirty="0">
                <a:solidFill>
                  <a:srgbClr val="1D448D"/>
                </a:solidFill>
                <a:latin typeface="GE Inspira Pitch"/>
                <a:cs typeface="GE Inspira Pitch"/>
              </a:rPr>
              <a:t>based</a:t>
            </a:r>
            <a:r>
              <a:rPr sz="1600" spc="-31" dirty="0">
                <a:solidFill>
                  <a:srgbClr val="1D448D"/>
                </a:solidFill>
                <a:latin typeface="GE Inspira Pitch"/>
                <a:cs typeface="Times New Roman"/>
              </a:rPr>
              <a:t> </a:t>
            </a:r>
            <a:r>
              <a:rPr sz="1600" spc="-9" dirty="0">
                <a:solidFill>
                  <a:srgbClr val="1D448D"/>
                </a:solidFill>
                <a:latin typeface="GE Inspira Pitch"/>
                <a:cs typeface="GE Inspira Pitch"/>
              </a:rPr>
              <a:t>on</a:t>
            </a:r>
            <a:r>
              <a:rPr sz="1600" spc="-22" dirty="0">
                <a:solidFill>
                  <a:srgbClr val="1D448D"/>
                </a:solidFill>
                <a:latin typeface="GE Inspira Pitch"/>
                <a:cs typeface="Times New Roman"/>
              </a:rPr>
              <a:t> </a:t>
            </a:r>
            <a:r>
              <a:rPr sz="1600" spc="-9" dirty="0">
                <a:solidFill>
                  <a:srgbClr val="1D448D"/>
                </a:solidFill>
                <a:latin typeface="GE Inspira Pitch"/>
                <a:cs typeface="GE Inspira Pitch"/>
              </a:rPr>
              <a:t>tests</a:t>
            </a:r>
            <a:r>
              <a:rPr sz="1600" spc="-13" dirty="0">
                <a:solidFill>
                  <a:srgbClr val="1D448D"/>
                </a:solidFill>
                <a:latin typeface="GE Inspira Pitch"/>
                <a:cs typeface="Times New Roman"/>
              </a:rPr>
              <a:t> </a:t>
            </a:r>
            <a:r>
              <a:rPr sz="1600" spc="-9" dirty="0">
                <a:solidFill>
                  <a:srgbClr val="1D448D"/>
                </a:solidFill>
                <a:latin typeface="GE Inspira Pitch"/>
                <a:cs typeface="GE Inspira Pitch"/>
              </a:rPr>
              <a:t>with</a:t>
            </a:r>
            <a:r>
              <a:rPr sz="1600" spc="-22" dirty="0">
                <a:solidFill>
                  <a:srgbClr val="1D448D"/>
                </a:solidFill>
                <a:latin typeface="GE Inspira Pitch"/>
                <a:cs typeface="Times New Roman"/>
              </a:rPr>
              <a:t> </a:t>
            </a:r>
            <a:r>
              <a:rPr sz="1600" spc="-9" dirty="0">
                <a:solidFill>
                  <a:srgbClr val="1D448D"/>
                </a:solidFill>
                <a:latin typeface="GE Inspira Pitch"/>
                <a:cs typeface="GE Inspira Pitch"/>
              </a:rPr>
              <a:t>strain</a:t>
            </a:r>
            <a:r>
              <a:rPr sz="1600" spc="-22" dirty="0">
                <a:solidFill>
                  <a:srgbClr val="1D448D"/>
                </a:solidFill>
                <a:latin typeface="GE Inspira Pitch"/>
                <a:cs typeface="Times New Roman"/>
              </a:rPr>
              <a:t> </a:t>
            </a:r>
            <a:r>
              <a:rPr sz="1600" spc="-9" dirty="0" smtClean="0">
                <a:solidFill>
                  <a:srgbClr val="1D448D"/>
                </a:solidFill>
                <a:latin typeface="GE Inspira Pitch"/>
                <a:cs typeface="GE Inspira Pitch"/>
              </a:rPr>
              <a:t>gage</a:t>
            </a:r>
            <a:r>
              <a:rPr lang="es-ES_tradnl" sz="1600" spc="-9" dirty="0" smtClean="0">
                <a:solidFill>
                  <a:srgbClr val="1D448D"/>
                </a:solidFill>
                <a:latin typeface="GE Inspira Pitch"/>
                <a:cs typeface="GE Inspira Pitch"/>
              </a:rPr>
              <a:t>s</a:t>
            </a:r>
          </a:p>
          <a:p>
            <a:pPr marL="467780" marR="517237" lvl="1">
              <a:lnSpc>
                <a:spcPts val="1894"/>
              </a:lnSpc>
              <a:buClr>
                <a:srgbClr val="11497F"/>
              </a:buClr>
              <a:tabLst>
                <a:tab pos="208788" algn="l"/>
              </a:tabLst>
            </a:pPr>
            <a:r>
              <a:rPr sz="1600" spc="-9" dirty="0" smtClean="0">
                <a:solidFill>
                  <a:srgbClr val="1D448D"/>
                </a:solidFill>
                <a:latin typeface="GE Inspira Pitch"/>
                <a:cs typeface="GE Inspira Pitch"/>
              </a:rPr>
              <a:t>Goal</a:t>
            </a:r>
            <a:r>
              <a:rPr sz="1600" spc="-18" dirty="0" smtClean="0">
                <a:solidFill>
                  <a:srgbClr val="1D448D"/>
                </a:solidFill>
                <a:latin typeface="GE Inspira Pitch"/>
                <a:cs typeface="Times New Roman"/>
              </a:rPr>
              <a:t> </a:t>
            </a:r>
            <a:r>
              <a:rPr sz="1600" spc="-4" dirty="0">
                <a:solidFill>
                  <a:srgbClr val="1D448D"/>
                </a:solidFill>
                <a:latin typeface="GE Inspira Pitch"/>
                <a:cs typeface="GE Inspira Pitch"/>
              </a:rPr>
              <a:t>is</a:t>
            </a:r>
            <a:r>
              <a:rPr sz="1600" spc="-31" dirty="0">
                <a:solidFill>
                  <a:srgbClr val="1D448D"/>
                </a:solidFill>
                <a:latin typeface="GE Inspira Pitch"/>
                <a:cs typeface="Times New Roman"/>
              </a:rPr>
              <a:t> </a:t>
            </a:r>
            <a:r>
              <a:rPr sz="1600" spc="-9" dirty="0">
                <a:solidFill>
                  <a:srgbClr val="1D448D"/>
                </a:solidFill>
                <a:latin typeface="GE Inspira Pitch"/>
                <a:cs typeface="GE Inspira Pitch"/>
              </a:rPr>
              <a:t>to</a:t>
            </a:r>
            <a:r>
              <a:rPr sz="1600" spc="-18" dirty="0">
                <a:solidFill>
                  <a:srgbClr val="1D448D"/>
                </a:solidFill>
                <a:latin typeface="GE Inspira Pitch"/>
                <a:cs typeface="Times New Roman"/>
              </a:rPr>
              <a:t> </a:t>
            </a:r>
            <a:r>
              <a:rPr sz="1600" spc="-9" dirty="0">
                <a:solidFill>
                  <a:srgbClr val="1D448D"/>
                </a:solidFill>
                <a:latin typeface="GE Inspira Pitch"/>
                <a:cs typeface="GE Inspira Pitch"/>
              </a:rPr>
              <a:t>avoid</a:t>
            </a:r>
            <a:r>
              <a:rPr sz="1600" spc="-18" dirty="0">
                <a:solidFill>
                  <a:srgbClr val="1D448D"/>
                </a:solidFill>
                <a:latin typeface="GE Inspira Pitch"/>
                <a:cs typeface="Times New Roman"/>
              </a:rPr>
              <a:t> </a:t>
            </a:r>
            <a:r>
              <a:rPr sz="1600" spc="-9" dirty="0">
                <a:solidFill>
                  <a:srgbClr val="1D448D"/>
                </a:solidFill>
                <a:latin typeface="GE Inspira Pitch"/>
                <a:cs typeface="GE Inspira Pitch"/>
              </a:rPr>
              <a:t>overload,</a:t>
            </a:r>
            <a:r>
              <a:rPr sz="1600" spc="-18" dirty="0">
                <a:solidFill>
                  <a:srgbClr val="1D448D"/>
                </a:solidFill>
                <a:latin typeface="GE Inspira Pitch"/>
                <a:cs typeface="Times New Roman"/>
              </a:rPr>
              <a:t> </a:t>
            </a:r>
            <a:r>
              <a:rPr sz="1600" spc="-9" dirty="0">
                <a:solidFill>
                  <a:srgbClr val="1D448D"/>
                </a:solidFill>
                <a:latin typeface="GE Inspira Pitch"/>
                <a:cs typeface="GE Inspira Pitch"/>
              </a:rPr>
              <a:t>no-load</a:t>
            </a:r>
            <a:r>
              <a:rPr sz="1600" spc="-35" dirty="0">
                <a:solidFill>
                  <a:srgbClr val="1D448D"/>
                </a:solidFill>
                <a:latin typeface="GE Inspira Pitch"/>
                <a:cs typeface="Times New Roman"/>
              </a:rPr>
              <a:t> </a:t>
            </a:r>
            <a:r>
              <a:rPr sz="1600" spc="-9" dirty="0">
                <a:solidFill>
                  <a:srgbClr val="1D448D"/>
                </a:solidFill>
                <a:latin typeface="GE Inspira Pitch"/>
                <a:cs typeface="GE Inspira Pitch"/>
              </a:rPr>
              <a:t>or</a:t>
            </a:r>
            <a:r>
              <a:rPr sz="1600" spc="-18" dirty="0">
                <a:solidFill>
                  <a:srgbClr val="1D448D"/>
                </a:solidFill>
                <a:latin typeface="GE Inspira Pitch"/>
                <a:cs typeface="Times New Roman"/>
              </a:rPr>
              <a:t> </a:t>
            </a:r>
            <a:r>
              <a:rPr sz="1600" spc="-9" dirty="0">
                <a:solidFill>
                  <a:srgbClr val="1D448D"/>
                </a:solidFill>
                <a:latin typeface="GE Inspira Pitch"/>
                <a:cs typeface="GE Inspira Pitch"/>
              </a:rPr>
              <a:t>forward</a:t>
            </a:r>
            <a:r>
              <a:rPr sz="1600" spc="-18" dirty="0">
                <a:solidFill>
                  <a:srgbClr val="1D448D"/>
                </a:solidFill>
                <a:latin typeface="GE Inspira Pitch"/>
                <a:cs typeface="Times New Roman"/>
              </a:rPr>
              <a:t> </a:t>
            </a:r>
            <a:r>
              <a:rPr sz="1600" spc="-9" dirty="0">
                <a:solidFill>
                  <a:srgbClr val="1D448D"/>
                </a:solidFill>
                <a:latin typeface="GE Inspira Pitch"/>
                <a:cs typeface="GE Inspira Pitch"/>
              </a:rPr>
              <a:t>load</a:t>
            </a:r>
            <a:r>
              <a:rPr sz="1600" spc="-18" dirty="0">
                <a:solidFill>
                  <a:srgbClr val="1D448D"/>
                </a:solidFill>
                <a:latin typeface="GE Inspira Pitch"/>
                <a:cs typeface="Times New Roman"/>
              </a:rPr>
              <a:t> </a:t>
            </a:r>
            <a:r>
              <a:rPr sz="1600" spc="-9" dirty="0">
                <a:solidFill>
                  <a:srgbClr val="1D448D"/>
                </a:solidFill>
                <a:latin typeface="GE Inspira Pitch"/>
                <a:cs typeface="GE Inspira Pitch"/>
              </a:rPr>
              <a:t>on</a:t>
            </a:r>
            <a:r>
              <a:rPr sz="1600" spc="-31" dirty="0">
                <a:solidFill>
                  <a:srgbClr val="1D448D"/>
                </a:solidFill>
                <a:latin typeface="GE Inspira Pitch"/>
                <a:cs typeface="Times New Roman"/>
              </a:rPr>
              <a:t> </a:t>
            </a:r>
            <a:r>
              <a:rPr sz="1600" spc="-9" dirty="0">
                <a:solidFill>
                  <a:srgbClr val="1D448D"/>
                </a:solidFill>
                <a:latin typeface="GE Inspira Pitch"/>
                <a:cs typeface="GE Inspira Pitch"/>
              </a:rPr>
              <a:t>7B</a:t>
            </a:r>
            <a:r>
              <a:rPr sz="1600" spc="-18" dirty="0">
                <a:solidFill>
                  <a:srgbClr val="1D448D"/>
                </a:solidFill>
                <a:latin typeface="GE Inspira Pitch"/>
                <a:cs typeface="Times New Roman"/>
              </a:rPr>
              <a:t> </a:t>
            </a:r>
            <a:r>
              <a:rPr sz="1600" spc="-9" dirty="0">
                <a:solidFill>
                  <a:srgbClr val="1D448D"/>
                </a:solidFill>
                <a:latin typeface="GE Inspira Pitch"/>
                <a:cs typeface="GE Inspira Pitch"/>
              </a:rPr>
              <a:t>ball</a:t>
            </a:r>
            <a:r>
              <a:rPr sz="1600" spc="-18" dirty="0">
                <a:solidFill>
                  <a:srgbClr val="1D448D"/>
                </a:solidFill>
                <a:latin typeface="GE Inspira Pitch"/>
                <a:cs typeface="Times New Roman"/>
              </a:rPr>
              <a:t> </a:t>
            </a:r>
            <a:r>
              <a:rPr sz="1600" spc="-9" dirty="0" smtClean="0">
                <a:solidFill>
                  <a:srgbClr val="1D448D"/>
                </a:solidFill>
                <a:latin typeface="GE Inspira Pitch"/>
                <a:cs typeface="GE Inspira Pitch"/>
              </a:rPr>
              <a:t>bearing</a:t>
            </a:r>
            <a:endParaRPr lang="es-ES_tradnl" sz="1600" dirty="0">
              <a:solidFill>
                <a:srgbClr val="575757"/>
              </a:solidFill>
              <a:latin typeface="GE Inspira Pitch"/>
              <a:cs typeface="GE Inspira Pitch"/>
            </a:endParaRPr>
          </a:p>
          <a:p>
            <a:pPr marL="467780" marR="517237" lvl="1">
              <a:lnSpc>
                <a:spcPts val="1894"/>
              </a:lnSpc>
              <a:buClr>
                <a:srgbClr val="11497F"/>
              </a:buClr>
              <a:tabLst>
                <a:tab pos="208788" algn="l"/>
              </a:tabLst>
            </a:pPr>
            <a:r>
              <a:rPr lang="es-ES_tradnl" sz="1600" spc="-9" dirty="0" smtClean="0">
                <a:solidFill>
                  <a:srgbClr val="1D448D"/>
                </a:solidFill>
                <a:latin typeface="GE Inspira Pitch"/>
                <a:cs typeface="GE Inspira Pitch"/>
              </a:rPr>
              <a:t>F</a:t>
            </a:r>
            <a:r>
              <a:rPr sz="1600" spc="-9" dirty="0" err="1" smtClean="0">
                <a:solidFill>
                  <a:srgbClr val="1D448D"/>
                </a:solidFill>
                <a:latin typeface="GE Inspira Pitch"/>
                <a:cs typeface="GE Inspira Pitch"/>
              </a:rPr>
              <a:t>orward</a:t>
            </a:r>
            <a:r>
              <a:rPr sz="1600" spc="-18" dirty="0" smtClean="0">
                <a:solidFill>
                  <a:srgbClr val="1D448D"/>
                </a:solidFill>
                <a:latin typeface="GE Inspira Pitch"/>
                <a:cs typeface="Times New Roman"/>
              </a:rPr>
              <a:t> </a:t>
            </a:r>
            <a:r>
              <a:rPr sz="1600" spc="-9" dirty="0">
                <a:solidFill>
                  <a:srgbClr val="1D448D"/>
                </a:solidFill>
                <a:latin typeface="GE Inspira Pitch"/>
                <a:cs typeface="GE Inspira Pitch"/>
              </a:rPr>
              <a:t>load</a:t>
            </a:r>
            <a:r>
              <a:rPr sz="1600" spc="-18" dirty="0">
                <a:solidFill>
                  <a:srgbClr val="1D448D"/>
                </a:solidFill>
                <a:latin typeface="GE Inspira Pitch"/>
                <a:cs typeface="Times New Roman"/>
              </a:rPr>
              <a:t> </a:t>
            </a:r>
            <a:r>
              <a:rPr sz="1600" spc="-9" dirty="0">
                <a:solidFill>
                  <a:srgbClr val="1D448D"/>
                </a:solidFill>
                <a:latin typeface="GE Inspira Pitch"/>
                <a:cs typeface="GE Inspira Pitch"/>
              </a:rPr>
              <a:t>condition</a:t>
            </a:r>
            <a:r>
              <a:rPr sz="1600" spc="-26" dirty="0">
                <a:solidFill>
                  <a:srgbClr val="1D448D"/>
                </a:solidFill>
                <a:latin typeface="GE Inspira Pitch"/>
                <a:cs typeface="Times New Roman"/>
              </a:rPr>
              <a:t> </a:t>
            </a:r>
            <a:r>
              <a:rPr sz="1600" spc="-9" dirty="0">
                <a:solidFill>
                  <a:srgbClr val="1D448D"/>
                </a:solidFill>
                <a:latin typeface="GE Inspira Pitch"/>
                <a:cs typeface="GE Inspira Pitch"/>
              </a:rPr>
              <a:t>can</a:t>
            </a:r>
            <a:r>
              <a:rPr sz="1600" spc="-22" dirty="0">
                <a:solidFill>
                  <a:srgbClr val="1D448D"/>
                </a:solidFill>
                <a:latin typeface="GE Inspira Pitch"/>
                <a:cs typeface="Times New Roman"/>
              </a:rPr>
              <a:t> </a:t>
            </a:r>
            <a:r>
              <a:rPr sz="1600" spc="-9" dirty="0">
                <a:solidFill>
                  <a:srgbClr val="1D448D"/>
                </a:solidFill>
                <a:latin typeface="GE Inspira Pitch"/>
                <a:cs typeface="GE Inspira Pitch"/>
              </a:rPr>
              <a:t>buckle</a:t>
            </a:r>
            <a:r>
              <a:rPr sz="1600" spc="-22" dirty="0">
                <a:solidFill>
                  <a:srgbClr val="1D448D"/>
                </a:solidFill>
                <a:latin typeface="GE Inspira Pitch"/>
                <a:cs typeface="Times New Roman"/>
              </a:rPr>
              <a:t> </a:t>
            </a:r>
            <a:r>
              <a:rPr sz="1600" spc="-9" dirty="0">
                <a:solidFill>
                  <a:srgbClr val="1D448D"/>
                </a:solidFill>
                <a:latin typeface="GE Inspira Pitch"/>
                <a:cs typeface="GE Inspira Pitch"/>
              </a:rPr>
              <a:t>7B</a:t>
            </a:r>
            <a:r>
              <a:rPr sz="1600" spc="-13" dirty="0">
                <a:solidFill>
                  <a:srgbClr val="1D448D"/>
                </a:solidFill>
                <a:latin typeface="GE Inspira Pitch"/>
                <a:cs typeface="Times New Roman"/>
              </a:rPr>
              <a:t> </a:t>
            </a:r>
            <a:r>
              <a:rPr sz="1600" spc="-9" dirty="0">
                <a:solidFill>
                  <a:srgbClr val="1D448D"/>
                </a:solidFill>
                <a:latin typeface="GE Inspira Pitch"/>
                <a:cs typeface="GE Inspira Pitch"/>
              </a:rPr>
              <a:t>bearing</a:t>
            </a:r>
            <a:r>
              <a:rPr sz="1600" spc="-22" dirty="0">
                <a:solidFill>
                  <a:srgbClr val="1D448D"/>
                </a:solidFill>
                <a:latin typeface="GE Inspira Pitch"/>
                <a:cs typeface="Times New Roman"/>
              </a:rPr>
              <a:t> </a:t>
            </a:r>
            <a:r>
              <a:rPr sz="1600" spc="-9" dirty="0" smtClean="0">
                <a:solidFill>
                  <a:srgbClr val="1D448D"/>
                </a:solidFill>
                <a:latin typeface="GE Inspira Pitch"/>
                <a:cs typeface="GE Inspira Pitch"/>
              </a:rPr>
              <a:t>housing</a:t>
            </a:r>
            <a:endParaRPr sz="1600" dirty="0">
              <a:solidFill>
                <a:srgbClr val="575757"/>
              </a:solidFill>
              <a:latin typeface="GE Inspira Pitch"/>
              <a:cs typeface="GE Inspira Pitch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994450" y="5087830"/>
            <a:ext cx="2278600" cy="68464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vert="horz" wrap="square" lIns="0" tIns="0" rIns="0" bIns="0" rtlCol="0">
            <a:noAutofit/>
          </a:bodyPr>
          <a:lstStyle/>
          <a:p>
            <a:pPr marL="11135" marR="11135" algn="ctr"/>
            <a:r>
              <a:rPr sz="1400" b="1" spc="-13" dirty="0">
                <a:solidFill>
                  <a:srgbClr val="1D448D"/>
                </a:solidFill>
                <a:latin typeface="GE Inspira Pitch"/>
                <a:cs typeface="GE Inspira Pitch"/>
              </a:rPr>
              <a:t>Ne</a:t>
            </a:r>
            <a:r>
              <a:rPr sz="1400" b="1" spc="-9" dirty="0">
                <a:solidFill>
                  <a:srgbClr val="1D448D"/>
                </a:solidFill>
                <a:latin typeface="GE Inspira Pitch"/>
                <a:cs typeface="GE Inspira Pitch"/>
              </a:rPr>
              <a:t>t</a:t>
            </a:r>
            <a:r>
              <a:rPr sz="1400" b="1" spc="-22" dirty="0">
                <a:solidFill>
                  <a:srgbClr val="1D448D"/>
                </a:solidFill>
                <a:latin typeface="Times New Roman"/>
                <a:cs typeface="Times New Roman"/>
              </a:rPr>
              <a:t> </a:t>
            </a:r>
            <a:r>
              <a:rPr sz="1400" b="1" spc="-13" dirty="0">
                <a:solidFill>
                  <a:srgbClr val="1D448D"/>
                </a:solidFill>
                <a:latin typeface="GE Inspira Pitch"/>
                <a:cs typeface="GE Inspira Pitch"/>
              </a:rPr>
              <a:t>7</a:t>
            </a:r>
            <a:r>
              <a:rPr sz="1400" b="1" spc="-9" dirty="0">
                <a:solidFill>
                  <a:srgbClr val="1D448D"/>
                </a:solidFill>
                <a:latin typeface="GE Inspira Pitch"/>
                <a:cs typeface="GE Inspira Pitch"/>
              </a:rPr>
              <a:t>B</a:t>
            </a:r>
            <a:r>
              <a:rPr sz="1400" b="1" spc="-22" dirty="0">
                <a:solidFill>
                  <a:srgbClr val="1D448D"/>
                </a:solidFill>
                <a:latin typeface="Times New Roman"/>
                <a:cs typeface="Times New Roman"/>
              </a:rPr>
              <a:t> </a:t>
            </a:r>
            <a:r>
              <a:rPr sz="1400" b="1" spc="-13" dirty="0">
                <a:solidFill>
                  <a:srgbClr val="1D448D"/>
                </a:solidFill>
                <a:latin typeface="GE Inspira Pitch"/>
                <a:cs typeface="GE Inspira Pitch"/>
              </a:rPr>
              <a:t>L</a:t>
            </a:r>
            <a:r>
              <a:rPr sz="1400" b="1" spc="-9" dirty="0">
                <a:solidFill>
                  <a:srgbClr val="1D448D"/>
                </a:solidFill>
                <a:latin typeface="GE Inspira Pitch"/>
                <a:cs typeface="GE Inspira Pitch"/>
              </a:rPr>
              <a:t>oad</a:t>
            </a:r>
            <a:r>
              <a:rPr sz="1400" b="1" spc="-22" dirty="0">
                <a:solidFill>
                  <a:srgbClr val="1D448D"/>
                </a:solidFill>
                <a:latin typeface="Times New Roman"/>
                <a:cs typeface="Times New Roman"/>
              </a:rPr>
              <a:t> </a:t>
            </a:r>
            <a:r>
              <a:rPr lang="en-US" sz="1400" b="1" spc="-13" dirty="0" smtClean="0">
                <a:solidFill>
                  <a:srgbClr val="1D448D"/>
                </a:solidFill>
                <a:latin typeface="GE Inspira Pitch"/>
                <a:cs typeface="GE Inspira Pitch"/>
              </a:rPr>
              <a:t>AFT </a:t>
            </a:r>
            <a:r>
              <a:rPr sz="1400" b="1" spc="-13" dirty="0" smtClean="0">
                <a:solidFill>
                  <a:srgbClr val="1D448D"/>
                </a:solidFill>
                <a:latin typeface="GE Inspira Pitch"/>
                <a:cs typeface="GE Inspira Pitch"/>
              </a:rPr>
              <a:t>b</a:t>
            </a:r>
            <a:r>
              <a:rPr sz="1400" b="1" spc="-9" dirty="0" smtClean="0">
                <a:solidFill>
                  <a:srgbClr val="1D448D"/>
                </a:solidFill>
                <a:latin typeface="GE Inspira Pitch"/>
                <a:cs typeface="GE Inspira Pitch"/>
              </a:rPr>
              <a:t>y</a:t>
            </a:r>
            <a:r>
              <a:rPr sz="1400" b="1" spc="-13" dirty="0" smtClean="0">
                <a:solidFill>
                  <a:srgbClr val="1D448D"/>
                </a:solidFill>
                <a:latin typeface="Times New Roman"/>
                <a:cs typeface="Times New Roman"/>
              </a:rPr>
              <a:t> </a:t>
            </a:r>
            <a:r>
              <a:rPr sz="1400" b="1" spc="-13" dirty="0">
                <a:solidFill>
                  <a:srgbClr val="1D448D"/>
                </a:solidFill>
                <a:latin typeface="GE Inspira Pitch"/>
                <a:cs typeface="GE Inspira Pitch"/>
              </a:rPr>
              <a:t>Ad</a:t>
            </a:r>
            <a:r>
              <a:rPr sz="1400" b="1" spc="-4" dirty="0">
                <a:solidFill>
                  <a:srgbClr val="1D448D"/>
                </a:solidFill>
                <a:latin typeface="GE Inspira Pitch"/>
                <a:cs typeface="GE Inspira Pitch"/>
              </a:rPr>
              <a:t>j</a:t>
            </a:r>
            <a:r>
              <a:rPr sz="1400" b="1" spc="-13" dirty="0">
                <a:solidFill>
                  <a:srgbClr val="1D448D"/>
                </a:solidFill>
                <a:latin typeface="GE Inspira Pitch"/>
                <a:cs typeface="GE Inspira Pitch"/>
              </a:rPr>
              <a:t>ust</a:t>
            </a:r>
            <a:r>
              <a:rPr sz="1400" b="1" spc="-9" dirty="0">
                <a:solidFill>
                  <a:srgbClr val="1D448D"/>
                </a:solidFill>
                <a:latin typeface="GE Inspira Pitch"/>
                <a:cs typeface="GE Inspira Pitch"/>
              </a:rPr>
              <a:t>i</a:t>
            </a:r>
            <a:r>
              <a:rPr sz="1400" b="1" spc="-13" dirty="0">
                <a:solidFill>
                  <a:srgbClr val="1D448D"/>
                </a:solidFill>
                <a:latin typeface="GE Inspira Pitch"/>
                <a:cs typeface="GE Inspira Pitch"/>
              </a:rPr>
              <a:t>n</a:t>
            </a:r>
            <a:r>
              <a:rPr sz="1400" b="1" spc="-9" dirty="0">
                <a:solidFill>
                  <a:srgbClr val="1D448D"/>
                </a:solidFill>
                <a:latin typeface="GE Inspira Pitch"/>
                <a:cs typeface="GE Inspira Pitch"/>
              </a:rPr>
              <a:t>g</a:t>
            </a:r>
            <a:r>
              <a:rPr sz="1400" b="1" spc="-4" dirty="0">
                <a:solidFill>
                  <a:srgbClr val="1D448D"/>
                </a:solidFill>
                <a:latin typeface="Times New Roman"/>
                <a:cs typeface="Times New Roman"/>
              </a:rPr>
              <a:t> </a:t>
            </a:r>
            <a:r>
              <a:rPr sz="1400" b="1" spc="-9" dirty="0" smtClean="0">
                <a:solidFill>
                  <a:srgbClr val="1D448D"/>
                </a:solidFill>
                <a:latin typeface="GE Inspira Pitch"/>
                <a:cs typeface="GE Inspira Pitch"/>
              </a:rPr>
              <a:t>P</a:t>
            </a:r>
            <a:r>
              <a:rPr sz="1400" b="1" spc="44" dirty="0" smtClean="0">
                <a:solidFill>
                  <a:srgbClr val="1D448D"/>
                </a:solidFill>
                <a:latin typeface="GE Inspira Pitch"/>
                <a:cs typeface="GE Inspira Pitch"/>
              </a:rPr>
              <a:t>T</a:t>
            </a:r>
            <a:r>
              <a:rPr sz="1400" b="1" spc="-9" dirty="0" smtClean="0">
                <a:solidFill>
                  <a:srgbClr val="1D448D"/>
                </a:solidFill>
                <a:latin typeface="GE Inspira Pitch"/>
                <a:cs typeface="GE Inspira Pitch"/>
              </a:rPr>
              <a:t>B</a:t>
            </a:r>
            <a:r>
              <a:rPr sz="1400" b="1" spc="-22" dirty="0" smtClean="0">
                <a:solidFill>
                  <a:srgbClr val="1D448D"/>
                </a:solidFill>
                <a:latin typeface="Times New Roman"/>
                <a:cs typeface="Times New Roman"/>
              </a:rPr>
              <a:t> </a:t>
            </a:r>
            <a:r>
              <a:rPr sz="1400" b="1" spc="-9" dirty="0">
                <a:solidFill>
                  <a:srgbClr val="1D448D"/>
                </a:solidFill>
                <a:latin typeface="GE Inspira Pitch"/>
                <a:cs typeface="GE Inspira Pitch"/>
              </a:rPr>
              <a:t>Cavi</a:t>
            </a:r>
            <a:r>
              <a:rPr sz="1400" b="1" spc="-13" dirty="0">
                <a:solidFill>
                  <a:srgbClr val="1D448D"/>
                </a:solidFill>
                <a:latin typeface="GE Inspira Pitch"/>
                <a:cs typeface="GE Inspira Pitch"/>
              </a:rPr>
              <a:t>t</a:t>
            </a:r>
            <a:r>
              <a:rPr sz="1400" b="1" spc="-9" dirty="0">
                <a:solidFill>
                  <a:srgbClr val="1D448D"/>
                </a:solidFill>
                <a:latin typeface="GE Inspira Pitch"/>
                <a:cs typeface="GE Inspira Pitch"/>
              </a:rPr>
              <a:t>y</a:t>
            </a:r>
            <a:r>
              <a:rPr sz="1400" b="1" spc="-22" dirty="0">
                <a:solidFill>
                  <a:srgbClr val="1D448D"/>
                </a:solidFill>
                <a:latin typeface="Times New Roman"/>
                <a:cs typeface="Times New Roman"/>
              </a:rPr>
              <a:t> </a:t>
            </a:r>
            <a:r>
              <a:rPr sz="1400" b="1" spc="-9" dirty="0">
                <a:solidFill>
                  <a:srgbClr val="1D448D"/>
                </a:solidFill>
                <a:latin typeface="GE Inspira Pitch"/>
                <a:cs typeface="GE Inspira Pitch"/>
              </a:rPr>
              <a:t>Pressure</a:t>
            </a:r>
            <a:endParaRPr sz="1400" dirty="0">
              <a:solidFill>
                <a:srgbClr val="575757"/>
              </a:solidFill>
              <a:latin typeface="GE Inspira Pitch"/>
              <a:cs typeface="GE Inspira Pitch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261837" y="6074923"/>
            <a:ext cx="2599278" cy="34232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135" marR="11135" algn="ctr"/>
            <a:r>
              <a:rPr sz="1600" b="1" spc="-13" dirty="0">
                <a:solidFill>
                  <a:srgbClr val="1D448D"/>
                </a:solidFill>
                <a:latin typeface="GE Inspira" panose="020F0603030400020203" pitchFamily="34" charset="0"/>
                <a:cs typeface="Arial"/>
              </a:rPr>
              <a:t>Th</a:t>
            </a:r>
            <a:r>
              <a:rPr sz="1600" b="1" spc="-4" dirty="0">
                <a:solidFill>
                  <a:srgbClr val="1D448D"/>
                </a:solidFill>
                <a:latin typeface="GE Inspira" panose="020F0603030400020203" pitchFamily="34" charset="0"/>
                <a:cs typeface="Arial"/>
              </a:rPr>
              <a:t>r</a:t>
            </a:r>
            <a:r>
              <a:rPr sz="1600" b="1" spc="-13" dirty="0">
                <a:solidFill>
                  <a:srgbClr val="1D448D"/>
                </a:solidFill>
                <a:latin typeface="GE Inspira" panose="020F0603030400020203" pitchFamily="34" charset="0"/>
                <a:cs typeface="Arial"/>
              </a:rPr>
              <a:t>u</a:t>
            </a:r>
            <a:r>
              <a:rPr sz="1600" b="1" spc="-4" dirty="0">
                <a:solidFill>
                  <a:srgbClr val="1D448D"/>
                </a:solidFill>
                <a:latin typeface="GE Inspira" panose="020F0603030400020203" pitchFamily="34" charset="0"/>
                <a:cs typeface="Arial"/>
              </a:rPr>
              <a:t>s</a:t>
            </a:r>
            <a:r>
              <a:rPr sz="1600" b="1" dirty="0">
                <a:solidFill>
                  <a:srgbClr val="1D448D"/>
                </a:solidFill>
                <a:latin typeface="GE Inspira" panose="020F0603030400020203" pitchFamily="34" charset="0"/>
                <a:cs typeface="Arial"/>
              </a:rPr>
              <a:t>t</a:t>
            </a:r>
            <a:r>
              <a:rPr sz="1600" b="1" spc="35" dirty="0">
                <a:solidFill>
                  <a:srgbClr val="1D448D"/>
                </a:solidFill>
                <a:latin typeface="GE Inspira" panose="020F0603030400020203" pitchFamily="34" charset="0"/>
                <a:cs typeface="Times New Roman"/>
              </a:rPr>
              <a:t> </a:t>
            </a:r>
            <a:r>
              <a:rPr sz="1600" b="1" spc="-4" dirty="0">
                <a:solidFill>
                  <a:srgbClr val="1D448D"/>
                </a:solidFill>
                <a:latin typeface="GE Inspira" panose="020F0603030400020203" pitchFamily="34" charset="0"/>
                <a:cs typeface="Arial"/>
              </a:rPr>
              <a:t>Ba</a:t>
            </a:r>
            <a:r>
              <a:rPr sz="1600" b="1" spc="-9" dirty="0">
                <a:solidFill>
                  <a:srgbClr val="1D448D"/>
                </a:solidFill>
                <a:latin typeface="GE Inspira" panose="020F0603030400020203" pitchFamily="34" charset="0"/>
                <a:cs typeface="Arial"/>
              </a:rPr>
              <a:t>l</a:t>
            </a:r>
            <a:r>
              <a:rPr sz="1600" b="1" spc="-4" dirty="0">
                <a:solidFill>
                  <a:srgbClr val="1D448D"/>
                </a:solidFill>
                <a:latin typeface="GE Inspira" panose="020F0603030400020203" pitchFamily="34" charset="0"/>
                <a:cs typeface="Arial"/>
              </a:rPr>
              <a:t>a</a:t>
            </a:r>
            <a:r>
              <a:rPr sz="1600" b="1" spc="-13" dirty="0">
                <a:solidFill>
                  <a:srgbClr val="1D448D"/>
                </a:solidFill>
                <a:latin typeface="GE Inspira" panose="020F0603030400020203" pitchFamily="34" charset="0"/>
                <a:cs typeface="Arial"/>
              </a:rPr>
              <a:t>n</a:t>
            </a:r>
            <a:r>
              <a:rPr sz="1600" b="1" spc="-4" dirty="0">
                <a:solidFill>
                  <a:srgbClr val="1D448D"/>
                </a:solidFill>
                <a:latin typeface="GE Inspira" panose="020F0603030400020203" pitchFamily="34" charset="0"/>
                <a:cs typeface="Arial"/>
              </a:rPr>
              <a:t>c</a:t>
            </a:r>
            <a:r>
              <a:rPr sz="1600" b="1" dirty="0">
                <a:solidFill>
                  <a:srgbClr val="1D448D"/>
                </a:solidFill>
                <a:latin typeface="GE Inspira" panose="020F0603030400020203" pitchFamily="34" charset="0"/>
                <a:cs typeface="Arial"/>
              </a:rPr>
              <a:t>e</a:t>
            </a:r>
            <a:r>
              <a:rPr sz="1600" b="1" dirty="0">
                <a:solidFill>
                  <a:srgbClr val="1D448D"/>
                </a:solidFill>
                <a:latin typeface="GE Inspira" panose="020F0603030400020203" pitchFamily="34" charset="0"/>
                <a:cs typeface="Times New Roman"/>
              </a:rPr>
              <a:t> </a:t>
            </a:r>
            <a:r>
              <a:rPr sz="1600" b="1" dirty="0">
                <a:solidFill>
                  <a:srgbClr val="1D448D"/>
                </a:solidFill>
                <a:latin typeface="GE Inspira" panose="020F0603030400020203" pitchFamily="34" charset="0"/>
                <a:cs typeface="Arial"/>
              </a:rPr>
              <a:t>Cav</a:t>
            </a:r>
            <a:r>
              <a:rPr sz="1600" b="1" spc="-4" dirty="0">
                <a:solidFill>
                  <a:srgbClr val="1D448D"/>
                </a:solidFill>
                <a:latin typeface="GE Inspira" panose="020F0603030400020203" pitchFamily="34" charset="0"/>
                <a:cs typeface="Arial"/>
              </a:rPr>
              <a:t>ity</a:t>
            </a:r>
            <a:endParaRPr sz="1600" dirty="0">
              <a:solidFill>
                <a:srgbClr val="575757"/>
              </a:solidFill>
              <a:latin typeface="GE Inspira" panose="020F0603030400020203" pitchFamily="34" charset="0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165667" y="5913797"/>
            <a:ext cx="961097" cy="189482"/>
          </a:xfrm>
          <a:custGeom>
            <a:avLst/>
            <a:gdLst/>
            <a:ahLst/>
            <a:cxnLst/>
            <a:rect l="l" t="t" r="r" b="b"/>
            <a:pathLst>
              <a:path w="1123949" h="208781">
                <a:moveTo>
                  <a:pt x="0" y="0"/>
                </a:moveTo>
                <a:lnTo>
                  <a:pt x="0" y="208781"/>
                </a:lnTo>
                <a:lnTo>
                  <a:pt x="1123949" y="208781"/>
                </a:lnTo>
                <a:lnTo>
                  <a:pt x="1123949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575757"/>
              </a:solidFill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4171397" y="5913797"/>
            <a:ext cx="0" cy="189482"/>
          </a:xfrm>
          <a:custGeom>
            <a:avLst/>
            <a:gdLst/>
            <a:ahLst/>
            <a:cxnLst/>
            <a:rect l="l" t="t" r="r" b="b"/>
            <a:pathLst>
              <a:path h="208781">
                <a:moveTo>
                  <a:pt x="0" y="0"/>
                </a:moveTo>
                <a:lnTo>
                  <a:pt x="0" y="208781"/>
                </a:lnTo>
              </a:path>
            </a:pathLst>
          </a:custGeom>
          <a:ln w="26415">
            <a:solidFill>
              <a:srgbClr val="69BD4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575757"/>
              </a:solidFill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4171072" y="5547269"/>
            <a:ext cx="559065" cy="459889"/>
          </a:xfrm>
          <a:custGeom>
            <a:avLst/>
            <a:gdLst/>
            <a:ahLst/>
            <a:cxnLst/>
            <a:rect l="l" t="t" r="r" b="b"/>
            <a:pathLst>
              <a:path w="653795" h="506729">
                <a:moveTo>
                  <a:pt x="156956" y="481583"/>
                </a:moveTo>
                <a:lnTo>
                  <a:pt x="0" y="481583"/>
                </a:lnTo>
                <a:lnTo>
                  <a:pt x="0" y="506729"/>
                </a:lnTo>
                <a:lnTo>
                  <a:pt x="153923" y="506729"/>
                </a:lnTo>
                <a:lnTo>
                  <a:pt x="153923" y="484631"/>
                </a:lnTo>
                <a:lnTo>
                  <a:pt x="156956" y="481583"/>
                </a:lnTo>
                <a:close/>
              </a:path>
              <a:path w="653795" h="506729">
                <a:moveTo>
                  <a:pt x="162305" y="481583"/>
                </a:moveTo>
                <a:lnTo>
                  <a:pt x="156956" y="481583"/>
                </a:lnTo>
                <a:lnTo>
                  <a:pt x="153923" y="484631"/>
                </a:lnTo>
                <a:lnTo>
                  <a:pt x="162305" y="481583"/>
                </a:lnTo>
                <a:close/>
              </a:path>
              <a:path w="653795" h="506729">
                <a:moveTo>
                  <a:pt x="162305" y="506729"/>
                </a:moveTo>
                <a:lnTo>
                  <a:pt x="162305" y="481583"/>
                </a:lnTo>
                <a:lnTo>
                  <a:pt x="153923" y="484631"/>
                </a:lnTo>
                <a:lnTo>
                  <a:pt x="153923" y="506729"/>
                </a:lnTo>
                <a:lnTo>
                  <a:pt x="162305" y="506729"/>
                </a:lnTo>
                <a:close/>
              </a:path>
              <a:path w="653795" h="506729">
                <a:moveTo>
                  <a:pt x="599693" y="54101"/>
                </a:moveTo>
                <a:lnTo>
                  <a:pt x="579237" y="57095"/>
                </a:lnTo>
                <a:lnTo>
                  <a:pt x="156956" y="481583"/>
                </a:lnTo>
                <a:lnTo>
                  <a:pt x="162305" y="481583"/>
                </a:lnTo>
                <a:lnTo>
                  <a:pt x="162305" y="506729"/>
                </a:lnTo>
                <a:lnTo>
                  <a:pt x="167639" y="506729"/>
                </a:lnTo>
                <a:lnTo>
                  <a:pt x="596851" y="75295"/>
                </a:lnTo>
                <a:lnTo>
                  <a:pt x="599693" y="54101"/>
                </a:lnTo>
                <a:close/>
              </a:path>
              <a:path w="653795" h="506729">
                <a:moveTo>
                  <a:pt x="653795" y="0"/>
                </a:moveTo>
                <a:lnTo>
                  <a:pt x="537209" y="63245"/>
                </a:lnTo>
                <a:lnTo>
                  <a:pt x="579237" y="57095"/>
                </a:lnTo>
                <a:lnTo>
                  <a:pt x="591311" y="44957"/>
                </a:lnTo>
                <a:lnTo>
                  <a:pt x="608837" y="63245"/>
                </a:lnTo>
                <a:lnTo>
                  <a:pt x="608837" y="83885"/>
                </a:lnTo>
                <a:lnTo>
                  <a:pt x="653795" y="0"/>
                </a:lnTo>
                <a:close/>
              </a:path>
              <a:path w="653795" h="506729">
                <a:moveTo>
                  <a:pt x="608837" y="63245"/>
                </a:moveTo>
                <a:lnTo>
                  <a:pt x="591311" y="44957"/>
                </a:lnTo>
                <a:lnTo>
                  <a:pt x="579237" y="57095"/>
                </a:lnTo>
                <a:lnTo>
                  <a:pt x="599693" y="54101"/>
                </a:lnTo>
                <a:lnTo>
                  <a:pt x="599693" y="72437"/>
                </a:lnTo>
                <a:lnTo>
                  <a:pt x="608837" y="63245"/>
                </a:lnTo>
                <a:close/>
              </a:path>
              <a:path w="653795" h="506729">
                <a:moveTo>
                  <a:pt x="608837" y="83885"/>
                </a:moveTo>
                <a:lnTo>
                  <a:pt x="608837" y="63245"/>
                </a:lnTo>
                <a:lnTo>
                  <a:pt x="596851" y="75295"/>
                </a:lnTo>
                <a:lnTo>
                  <a:pt x="591311" y="116585"/>
                </a:lnTo>
                <a:lnTo>
                  <a:pt x="608837" y="83885"/>
                </a:lnTo>
                <a:close/>
              </a:path>
              <a:path w="653795" h="506729">
                <a:moveTo>
                  <a:pt x="599693" y="72437"/>
                </a:moveTo>
                <a:lnTo>
                  <a:pt x="599693" y="54101"/>
                </a:lnTo>
                <a:lnTo>
                  <a:pt x="596851" y="75295"/>
                </a:lnTo>
                <a:lnTo>
                  <a:pt x="599693" y="72437"/>
                </a:lnTo>
                <a:close/>
              </a:path>
            </a:pathLst>
          </a:custGeom>
          <a:solidFill>
            <a:srgbClr val="69BD45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575757"/>
              </a:solidFill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565783" y="5908954"/>
            <a:ext cx="1571086" cy="22268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135" algn="ctr"/>
            <a:r>
              <a:rPr sz="1600" b="1" spc="-13" dirty="0">
                <a:solidFill>
                  <a:srgbClr val="1D448D"/>
                </a:solidFill>
                <a:latin typeface="GE Inspira" panose="020F0603030400020203" pitchFamily="34" charset="0"/>
                <a:cs typeface="Arial"/>
              </a:rPr>
              <a:t>Th</a:t>
            </a:r>
            <a:r>
              <a:rPr sz="1600" b="1" spc="-4" dirty="0">
                <a:solidFill>
                  <a:srgbClr val="1D448D"/>
                </a:solidFill>
                <a:latin typeface="GE Inspira" panose="020F0603030400020203" pitchFamily="34" charset="0"/>
                <a:cs typeface="Arial"/>
              </a:rPr>
              <a:t>r</a:t>
            </a:r>
            <a:r>
              <a:rPr sz="1600" b="1" spc="-13" dirty="0">
                <a:solidFill>
                  <a:srgbClr val="1D448D"/>
                </a:solidFill>
                <a:latin typeface="GE Inspira" panose="020F0603030400020203" pitchFamily="34" charset="0"/>
                <a:cs typeface="Arial"/>
              </a:rPr>
              <a:t>u</a:t>
            </a:r>
            <a:r>
              <a:rPr sz="1600" b="1" spc="-4" dirty="0">
                <a:solidFill>
                  <a:srgbClr val="1D448D"/>
                </a:solidFill>
                <a:latin typeface="GE Inspira" panose="020F0603030400020203" pitchFamily="34" charset="0"/>
                <a:cs typeface="Arial"/>
              </a:rPr>
              <a:t>s</a:t>
            </a:r>
            <a:r>
              <a:rPr sz="1600" b="1" dirty="0">
                <a:solidFill>
                  <a:srgbClr val="1D448D"/>
                </a:solidFill>
                <a:latin typeface="GE Inspira" panose="020F0603030400020203" pitchFamily="34" charset="0"/>
                <a:cs typeface="Arial"/>
              </a:rPr>
              <a:t>t</a:t>
            </a:r>
            <a:r>
              <a:rPr sz="1600" b="1" spc="35" dirty="0">
                <a:solidFill>
                  <a:srgbClr val="1D448D"/>
                </a:solidFill>
                <a:latin typeface="GE Inspira" panose="020F0603030400020203" pitchFamily="34" charset="0"/>
                <a:cs typeface="Times New Roman"/>
              </a:rPr>
              <a:t> </a:t>
            </a:r>
            <a:r>
              <a:rPr sz="1600" b="1" spc="-4" dirty="0" smtClean="0">
                <a:solidFill>
                  <a:srgbClr val="1D448D"/>
                </a:solidFill>
                <a:latin typeface="GE Inspira" panose="020F0603030400020203" pitchFamily="34" charset="0"/>
                <a:cs typeface="Arial"/>
              </a:rPr>
              <a:t>Ba</a:t>
            </a:r>
            <a:r>
              <a:rPr sz="1600" b="1" spc="-9" dirty="0" smtClean="0">
                <a:solidFill>
                  <a:srgbClr val="1D448D"/>
                </a:solidFill>
                <a:latin typeface="GE Inspira" panose="020F0603030400020203" pitchFamily="34" charset="0"/>
                <a:cs typeface="Arial"/>
              </a:rPr>
              <a:t>l</a:t>
            </a:r>
            <a:r>
              <a:rPr sz="1600" b="1" spc="-4" dirty="0" smtClean="0">
                <a:solidFill>
                  <a:srgbClr val="1D448D"/>
                </a:solidFill>
                <a:latin typeface="GE Inspira" panose="020F0603030400020203" pitchFamily="34" charset="0"/>
                <a:cs typeface="Arial"/>
              </a:rPr>
              <a:t>a</a:t>
            </a:r>
            <a:r>
              <a:rPr sz="1600" b="1" spc="-13" dirty="0" smtClean="0">
                <a:solidFill>
                  <a:srgbClr val="1D448D"/>
                </a:solidFill>
                <a:latin typeface="GE Inspira" panose="020F0603030400020203" pitchFamily="34" charset="0"/>
                <a:cs typeface="Arial"/>
              </a:rPr>
              <a:t>n</a:t>
            </a:r>
            <a:r>
              <a:rPr sz="1600" b="1" spc="-4" dirty="0" smtClean="0">
                <a:solidFill>
                  <a:srgbClr val="1D448D"/>
                </a:solidFill>
                <a:latin typeface="GE Inspira" panose="020F0603030400020203" pitchFamily="34" charset="0"/>
                <a:cs typeface="Arial"/>
              </a:rPr>
              <a:t>c</a:t>
            </a:r>
            <a:r>
              <a:rPr sz="1600" b="1" dirty="0" smtClean="0">
                <a:solidFill>
                  <a:srgbClr val="1D448D"/>
                </a:solidFill>
                <a:latin typeface="GE Inspira" panose="020F0603030400020203" pitchFamily="34" charset="0"/>
                <a:cs typeface="Arial"/>
              </a:rPr>
              <a:t>e</a:t>
            </a:r>
            <a:endParaRPr lang="es-ES_tradnl" sz="1600" b="1" dirty="0" smtClean="0">
              <a:solidFill>
                <a:srgbClr val="1D448D"/>
              </a:solidFill>
              <a:latin typeface="GE Inspira" panose="020F0603030400020203" pitchFamily="34" charset="0"/>
              <a:cs typeface="Arial"/>
            </a:endParaRPr>
          </a:p>
          <a:p>
            <a:pPr marL="11135" algn="ctr"/>
            <a:r>
              <a:rPr lang="es-ES_tradnl" sz="1600" b="1" dirty="0" err="1" smtClean="0">
                <a:solidFill>
                  <a:srgbClr val="1D448D"/>
                </a:solidFill>
                <a:latin typeface="GE Inspira" panose="020F0603030400020203" pitchFamily="34" charset="0"/>
                <a:cs typeface="Arial"/>
              </a:rPr>
              <a:t>Piston</a:t>
            </a:r>
            <a:endParaRPr sz="1600" dirty="0">
              <a:solidFill>
                <a:srgbClr val="575757"/>
              </a:solidFill>
              <a:latin typeface="GE Inspira" panose="020F0603030400020203" pitchFamily="34" charset="0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5261836" y="5401348"/>
            <a:ext cx="686777" cy="94942"/>
          </a:xfrm>
          <a:custGeom>
            <a:avLst/>
            <a:gdLst/>
            <a:ahLst/>
            <a:cxnLst/>
            <a:rect l="l" t="t" r="r" b="b"/>
            <a:pathLst>
              <a:path w="803147" h="104612">
                <a:moveTo>
                  <a:pt x="728303" y="19043"/>
                </a:moveTo>
                <a:lnTo>
                  <a:pt x="695469" y="0"/>
                </a:lnTo>
                <a:lnTo>
                  <a:pt x="0" y="0"/>
                </a:lnTo>
                <a:lnTo>
                  <a:pt x="0" y="38099"/>
                </a:lnTo>
                <a:lnTo>
                  <a:pt x="696918" y="38099"/>
                </a:lnTo>
                <a:lnTo>
                  <a:pt x="728303" y="19043"/>
                </a:lnTo>
                <a:close/>
              </a:path>
              <a:path w="803147" h="104612">
                <a:moveTo>
                  <a:pt x="803147" y="19049"/>
                </a:moveTo>
                <a:lnTo>
                  <a:pt x="660653" y="-64007"/>
                </a:lnTo>
                <a:lnTo>
                  <a:pt x="652137" y="-66468"/>
                </a:lnTo>
                <a:lnTo>
                  <a:pt x="641718" y="-63078"/>
                </a:lnTo>
                <a:lnTo>
                  <a:pt x="632611" y="-52090"/>
                </a:lnTo>
                <a:lnTo>
                  <a:pt x="633633" y="-40416"/>
                </a:lnTo>
                <a:lnTo>
                  <a:pt x="641603" y="-31241"/>
                </a:lnTo>
                <a:lnTo>
                  <a:pt x="695469" y="0"/>
                </a:lnTo>
                <a:lnTo>
                  <a:pt x="765047" y="0"/>
                </a:lnTo>
                <a:lnTo>
                  <a:pt x="765047" y="41258"/>
                </a:lnTo>
                <a:lnTo>
                  <a:pt x="803147" y="19049"/>
                </a:lnTo>
                <a:close/>
              </a:path>
              <a:path w="803147" h="104612">
                <a:moveTo>
                  <a:pt x="765047" y="41258"/>
                </a:moveTo>
                <a:lnTo>
                  <a:pt x="765047" y="38099"/>
                </a:lnTo>
                <a:lnTo>
                  <a:pt x="696918" y="38099"/>
                </a:lnTo>
                <a:lnTo>
                  <a:pt x="634976" y="75709"/>
                </a:lnTo>
                <a:lnTo>
                  <a:pt x="633143" y="86468"/>
                </a:lnTo>
                <a:lnTo>
                  <a:pt x="638344" y="99744"/>
                </a:lnTo>
                <a:lnTo>
                  <a:pt x="648946" y="104612"/>
                </a:lnTo>
                <a:lnTo>
                  <a:pt x="660653" y="102107"/>
                </a:lnTo>
                <a:lnTo>
                  <a:pt x="765047" y="41258"/>
                </a:lnTo>
                <a:close/>
              </a:path>
              <a:path w="803147" h="104612">
                <a:moveTo>
                  <a:pt x="765047" y="38099"/>
                </a:moveTo>
                <a:lnTo>
                  <a:pt x="765047" y="0"/>
                </a:lnTo>
                <a:lnTo>
                  <a:pt x="695469" y="0"/>
                </a:lnTo>
                <a:lnTo>
                  <a:pt x="728303" y="19043"/>
                </a:lnTo>
                <a:lnTo>
                  <a:pt x="755903" y="2285"/>
                </a:lnTo>
                <a:lnTo>
                  <a:pt x="755903" y="38099"/>
                </a:lnTo>
                <a:lnTo>
                  <a:pt x="765047" y="38099"/>
                </a:lnTo>
                <a:close/>
              </a:path>
              <a:path w="803147" h="104612">
                <a:moveTo>
                  <a:pt x="755903" y="38099"/>
                </a:moveTo>
                <a:lnTo>
                  <a:pt x="755903" y="35051"/>
                </a:lnTo>
                <a:lnTo>
                  <a:pt x="728303" y="19043"/>
                </a:lnTo>
                <a:lnTo>
                  <a:pt x="696918" y="38099"/>
                </a:lnTo>
                <a:lnTo>
                  <a:pt x="755903" y="38099"/>
                </a:lnTo>
                <a:close/>
              </a:path>
              <a:path w="803147" h="104612">
                <a:moveTo>
                  <a:pt x="755903" y="35051"/>
                </a:moveTo>
                <a:lnTo>
                  <a:pt x="755903" y="2285"/>
                </a:lnTo>
                <a:lnTo>
                  <a:pt x="728303" y="19043"/>
                </a:lnTo>
                <a:lnTo>
                  <a:pt x="755903" y="35051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575757"/>
              </a:solidFill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8273050" y="6131637"/>
            <a:ext cx="177016" cy="13658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135"/>
            <a:r>
              <a:rPr sz="800" spc="-9" dirty="0">
                <a:solidFill>
                  <a:srgbClr val="1D448D"/>
                </a:solidFill>
                <a:latin typeface="GE Inspira Pitch"/>
                <a:cs typeface="GE Inspira Pitch"/>
              </a:rPr>
              <a:t>10</a:t>
            </a:r>
            <a:r>
              <a:rPr sz="800" spc="-4" dirty="0">
                <a:solidFill>
                  <a:srgbClr val="1D448D"/>
                </a:solidFill>
                <a:latin typeface="GE Inspira Pitch"/>
                <a:cs typeface="GE Inspira Pitch"/>
              </a:rPr>
              <a:t>1</a:t>
            </a:r>
            <a:endParaRPr sz="800">
              <a:solidFill>
                <a:srgbClr val="575757"/>
              </a:solidFill>
              <a:latin typeface="GE Inspira Pitch"/>
              <a:cs typeface="GE Inspira Pitch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623909" y="3015860"/>
            <a:ext cx="1727417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1600" b="1" spc="-4" dirty="0">
                <a:solidFill>
                  <a:srgbClr val="1D448D"/>
                </a:solidFill>
                <a:latin typeface="GE Inspira" panose="020F0603030400020203" pitchFamily="34" charset="0"/>
                <a:cs typeface="Arial"/>
              </a:rPr>
              <a:t>H</a:t>
            </a:r>
            <a:r>
              <a:rPr lang="es-ES" sz="1600" b="1" spc="-13" dirty="0">
                <a:solidFill>
                  <a:srgbClr val="1D448D"/>
                </a:solidFill>
                <a:latin typeface="GE Inspira" panose="020F0603030400020203" pitchFamily="34" charset="0"/>
                <a:cs typeface="Arial"/>
              </a:rPr>
              <a:t>P</a:t>
            </a:r>
            <a:r>
              <a:rPr lang="es-ES" sz="1600" b="1" dirty="0">
                <a:solidFill>
                  <a:srgbClr val="1D448D"/>
                </a:solidFill>
                <a:latin typeface="GE Inspira" panose="020F0603030400020203" pitchFamily="34" charset="0"/>
                <a:cs typeface="Arial"/>
              </a:rPr>
              <a:t>C</a:t>
            </a:r>
            <a:r>
              <a:rPr lang="es-ES" sz="1600" b="1" spc="26" dirty="0">
                <a:solidFill>
                  <a:srgbClr val="1D448D"/>
                </a:solidFill>
                <a:latin typeface="GE Inspira" panose="020F0603030400020203" pitchFamily="34" charset="0"/>
                <a:cs typeface="Times New Roman"/>
              </a:rPr>
              <a:t> </a:t>
            </a:r>
            <a:r>
              <a:rPr lang="es-ES" sz="1600" b="1" spc="-4" dirty="0" err="1">
                <a:solidFill>
                  <a:srgbClr val="1D448D"/>
                </a:solidFill>
                <a:latin typeface="GE Inspira" panose="020F0603030400020203" pitchFamily="34" charset="0"/>
                <a:cs typeface="Arial"/>
              </a:rPr>
              <a:t>sta</a:t>
            </a:r>
            <a:r>
              <a:rPr lang="es-ES" sz="1600" b="1" spc="-13" dirty="0" err="1">
                <a:solidFill>
                  <a:srgbClr val="1D448D"/>
                </a:solidFill>
                <a:latin typeface="GE Inspira" panose="020F0603030400020203" pitchFamily="34" charset="0"/>
                <a:cs typeface="Arial"/>
              </a:rPr>
              <a:t>g</a:t>
            </a:r>
            <a:r>
              <a:rPr lang="es-ES" sz="1600" b="1" dirty="0" err="1">
                <a:solidFill>
                  <a:srgbClr val="1D448D"/>
                </a:solidFill>
                <a:latin typeface="GE Inspira" panose="020F0603030400020203" pitchFamily="34" charset="0"/>
                <a:cs typeface="Arial"/>
              </a:rPr>
              <a:t>e</a:t>
            </a:r>
            <a:r>
              <a:rPr lang="es-ES" sz="1600" b="1" spc="26" dirty="0">
                <a:solidFill>
                  <a:srgbClr val="1D448D"/>
                </a:solidFill>
                <a:latin typeface="GE Inspira" panose="020F0603030400020203" pitchFamily="34" charset="0"/>
                <a:cs typeface="Times New Roman"/>
              </a:rPr>
              <a:t> </a:t>
            </a:r>
            <a:r>
              <a:rPr lang="es-ES" sz="1600" b="1" spc="-4" dirty="0">
                <a:solidFill>
                  <a:srgbClr val="1D448D"/>
                </a:solidFill>
                <a:latin typeface="GE Inspira" panose="020F0603030400020203" pitchFamily="34" charset="0"/>
                <a:cs typeface="Arial"/>
              </a:rPr>
              <a:t>1</a:t>
            </a:r>
            <a:r>
              <a:rPr lang="es-ES" sz="1600" b="1" dirty="0">
                <a:solidFill>
                  <a:srgbClr val="1D448D"/>
                </a:solidFill>
                <a:latin typeface="GE Inspira" panose="020F0603030400020203" pitchFamily="34" charset="0"/>
                <a:cs typeface="Arial"/>
              </a:rPr>
              <a:t>3</a:t>
            </a:r>
            <a:r>
              <a:rPr lang="es-ES" sz="1600" b="1" spc="-13" baseline="24305" dirty="0">
                <a:solidFill>
                  <a:srgbClr val="1D448D"/>
                </a:solidFill>
                <a:latin typeface="GE Inspira" panose="020F0603030400020203" pitchFamily="34" charset="0"/>
                <a:cs typeface="Arial"/>
              </a:rPr>
              <a:t>t</a:t>
            </a:r>
            <a:r>
              <a:rPr lang="es-ES" sz="1600" b="1" spc="-6" baseline="24305" dirty="0">
                <a:solidFill>
                  <a:srgbClr val="1D448D"/>
                </a:solidFill>
                <a:latin typeface="GE Inspira" panose="020F0603030400020203" pitchFamily="34" charset="0"/>
                <a:cs typeface="Arial"/>
              </a:rPr>
              <a:t>h</a:t>
            </a:r>
            <a:r>
              <a:rPr lang="es-ES" sz="1600" b="1" spc="-6" baseline="24305" dirty="0">
                <a:solidFill>
                  <a:srgbClr val="1D448D"/>
                </a:solidFill>
                <a:latin typeface="GE Inspira" panose="020F0603030400020203" pitchFamily="34" charset="0"/>
                <a:cs typeface="Times New Roman"/>
              </a:rPr>
              <a:t> </a:t>
            </a:r>
            <a:r>
              <a:rPr lang="es-ES" sz="1600" b="1" spc="-98" baseline="24305" dirty="0">
                <a:solidFill>
                  <a:srgbClr val="1D448D"/>
                </a:solidFill>
                <a:latin typeface="GE Inspira" panose="020F0603030400020203" pitchFamily="34" charset="0"/>
                <a:cs typeface="Times New Roman"/>
              </a:rPr>
              <a:t> </a:t>
            </a:r>
            <a:r>
              <a:rPr lang="es-ES" sz="1600" b="1" dirty="0">
                <a:solidFill>
                  <a:srgbClr val="1D448D"/>
                </a:solidFill>
                <a:latin typeface="GE Inspira" panose="020F0603030400020203" pitchFamily="34" charset="0"/>
                <a:cs typeface="Arial"/>
              </a:rPr>
              <a:t>a</a:t>
            </a:r>
            <a:r>
              <a:rPr lang="es-ES" sz="1600" b="1" spc="-4" dirty="0">
                <a:solidFill>
                  <a:srgbClr val="1D448D"/>
                </a:solidFill>
                <a:latin typeface="GE Inspira" panose="020F0603030400020203" pitchFamily="34" charset="0"/>
                <a:cs typeface="Arial"/>
              </a:rPr>
              <a:t>ir</a:t>
            </a:r>
            <a:endParaRPr lang="es-ES" sz="3200" dirty="0" smtClean="0">
              <a:solidFill>
                <a:srgbClr val="575757"/>
              </a:solidFill>
              <a:latin typeface="GE Inspira" panose="020F0603030400020203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845663" y="3027294"/>
            <a:ext cx="2715813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1600" b="1" spc="-4" dirty="0" smtClean="0">
                <a:solidFill>
                  <a:srgbClr val="1D448D"/>
                </a:solidFill>
                <a:latin typeface="GE Inspira" panose="020F0603030400020203" pitchFamily="34" charset="0"/>
                <a:cs typeface="Arial"/>
              </a:rPr>
              <a:t>7B </a:t>
            </a:r>
            <a:r>
              <a:rPr lang="es-ES" sz="1600" b="1" spc="-4" dirty="0" err="1" smtClean="0">
                <a:solidFill>
                  <a:srgbClr val="1D448D"/>
                </a:solidFill>
                <a:latin typeface="GE Inspira" panose="020F0603030400020203" pitchFamily="34" charset="0"/>
                <a:cs typeface="Arial"/>
              </a:rPr>
              <a:t>Thrust</a:t>
            </a:r>
            <a:r>
              <a:rPr lang="es-ES" sz="1600" b="1" spc="-4" dirty="0" smtClean="0">
                <a:solidFill>
                  <a:srgbClr val="1D448D"/>
                </a:solidFill>
                <a:latin typeface="GE Inspira" panose="020F0603030400020203" pitchFamily="34" charset="0"/>
                <a:cs typeface="Arial"/>
              </a:rPr>
              <a:t> balance </a:t>
            </a:r>
            <a:r>
              <a:rPr lang="es-ES" sz="1600" b="1" spc="-4" dirty="0" err="1" smtClean="0">
                <a:solidFill>
                  <a:srgbClr val="1D448D"/>
                </a:solidFill>
                <a:latin typeface="GE Inspira" panose="020F0603030400020203" pitchFamily="34" charset="0"/>
                <a:cs typeface="Arial"/>
              </a:rPr>
              <a:t>orifice</a:t>
            </a:r>
            <a:endParaRPr lang="es-ES" sz="3200" dirty="0" smtClean="0">
              <a:solidFill>
                <a:srgbClr val="575757"/>
              </a:solidFill>
              <a:latin typeface="GE Inspira" panose="020F0603030400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6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C77EDE-BCC7-4577-962A-84652796E108}" type="slidenum">
              <a:rPr lang="en-US" altLang="de-DE">
                <a:solidFill>
                  <a:srgbClr val="575757"/>
                </a:solidFill>
              </a:rPr>
              <a:pPr>
                <a:defRPr/>
              </a:pPr>
              <a:t>4</a:t>
            </a:fld>
            <a:endParaRPr lang="en-US" altLang="de-DE" dirty="0">
              <a:solidFill>
                <a:srgbClr val="575757"/>
              </a:solidFill>
            </a:endParaRPr>
          </a:p>
        </p:txBody>
      </p:sp>
      <p:pic>
        <p:nvPicPr>
          <p:cNvPr id="157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02" y="290898"/>
            <a:ext cx="8101012" cy="5728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3415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C77EDE-BCC7-4577-962A-84652796E108}" type="slidenum">
              <a:rPr lang="en-US" altLang="de-DE">
                <a:solidFill>
                  <a:srgbClr val="575757"/>
                </a:solidFill>
              </a:rPr>
              <a:pPr>
                <a:defRPr/>
              </a:pPr>
              <a:t>5</a:t>
            </a:fld>
            <a:endParaRPr lang="en-US" altLang="de-DE" dirty="0">
              <a:solidFill>
                <a:srgbClr val="575757"/>
              </a:solidFill>
            </a:endParaRPr>
          </a:p>
        </p:txBody>
      </p:sp>
      <p:pic>
        <p:nvPicPr>
          <p:cNvPr id="158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187" y="366326"/>
            <a:ext cx="8268661" cy="5416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8167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e-DE" smtClean="0"/>
              <a:t>HP recoup orifice selection </a:t>
            </a:r>
            <a:br>
              <a:rPr lang="en-US" altLang="de-DE" smtClean="0"/>
            </a:br>
            <a:r>
              <a:rPr lang="en-US" altLang="de-DE" smtClean="0"/>
              <a:t>worksheet updates</a:t>
            </a:r>
            <a:br>
              <a:rPr lang="en-US" altLang="de-DE" smtClean="0"/>
            </a:br>
            <a:endParaRPr lang="en-US" altLang="de-DE" smtClean="0"/>
          </a:p>
        </p:txBody>
      </p:sp>
      <p:sp>
        <p:nvSpPr>
          <p:cNvPr id="156675" name="Rectangle 3"/>
          <p:cNvSpPr txBox="1">
            <a:spLocks noChangeArrowheads="1"/>
          </p:cNvSpPr>
          <p:nvPr/>
        </p:nvSpPr>
        <p:spPr bwMode="auto">
          <a:xfrm>
            <a:off x="1744663" y="2478088"/>
            <a:ext cx="8459787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ts val="12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GE Inspira Pitch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ts val="1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GE Inspira Pitch" pitchFamily="34" charset="0"/>
                <a:ea typeface="ＭＳ Ｐゴシック" pitchFamily="34" charset="-128"/>
              </a:defRPr>
            </a:lvl2pPr>
            <a:lvl3pPr marL="400050" indent="-195263" eaLnBrk="0" hangingPunct="0">
              <a:spcBef>
                <a:spcPts val="800"/>
              </a:spcBef>
              <a:buFont typeface="GE Inspira Pitch" pitchFamily="34" charset="0"/>
              <a:buChar char="–"/>
              <a:defRPr sz="2400">
                <a:solidFill>
                  <a:schemeClr val="tx1"/>
                </a:solidFill>
                <a:latin typeface="GE Inspira Pitch" pitchFamily="34" charset="0"/>
                <a:ea typeface="ＭＳ Ｐゴシック" pitchFamily="34" charset="-128"/>
              </a:defRPr>
            </a:lvl3pPr>
            <a:lvl4pPr marL="555625" indent="-166688" eaLnBrk="0" hangingPunct="0">
              <a:spcBef>
                <a:spcPts val="6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GE Inspira Pitch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GE Inspira Pitch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GE Inspira Pitch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GE Inspira Pitch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GE Inspira Pitch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GE Inspira Pitch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  <a:buClr>
                <a:srgbClr val="004880"/>
              </a:buClr>
              <a:buFontTx/>
              <a:buNone/>
            </a:pPr>
            <a:r>
              <a:rPr lang="en-US" altLang="de-DE" sz="1400">
                <a:solidFill>
                  <a:srgbClr val="575757"/>
                </a:solidFill>
              </a:rPr>
              <a:t>Embed Excel worksheets</a:t>
            </a:r>
          </a:p>
        </p:txBody>
      </p:sp>
      <p:pic>
        <p:nvPicPr>
          <p:cNvPr id="15667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3" y="3063875"/>
            <a:ext cx="5792787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667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30" r="80490" b="61940"/>
          <a:stretch>
            <a:fillRect/>
          </a:stretch>
        </p:blipFill>
        <p:spPr bwMode="auto">
          <a:xfrm>
            <a:off x="6332538" y="3489325"/>
            <a:ext cx="2538412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>
            <a:off x="6127750" y="2674938"/>
            <a:ext cx="696913" cy="1685925"/>
          </a:xfrm>
          <a:prstGeom prst="straightConnector1">
            <a:avLst/>
          </a:prstGeom>
          <a:ln w="25400">
            <a:solidFill>
              <a:srgbClr val="005CB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679" name="Rectangle 7"/>
          <p:cNvSpPr>
            <a:spLocks noGrp="1" noChangeArrowheads="1"/>
          </p:cNvSpPr>
          <p:nvPr>
            <p:ph idx="1"/>
          </p:nvPr>
        </p:nvSpPr>
        <p:spPr>
          <a:xfrm>
            <a:off x="411163" y="1752600"/>
            <a:ext cx="5753100" cy="4511675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spcAft>
                <a:spcPts val="600"/>
              </a:spcAft>
              <a:buFont typeface="Arial" charset="0"/>
              <a:buNone/>
            </a:pPr>
            <a:r>
              <a:rPr lang="de-DE" altLang="de-DE" sz="2400" b="1" smtClean="0">
                <a:solidFill>
                  <a:srgbClr val="005CB9"/>
                </a:solidFill>
              </a:rPr>
              <a:t>O&amp;M manuals updated via Interim Change Notice (ICNs) </a:t>
            </a: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endParaRPr lang="en-US" altLang="de-DE" sz="1400" smtClean="0"/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endParaRPr lang="en-US" altLang="de-DE" sz="2000" smtClean="0"/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endParaRPr lang="en-US" altLang="de-DE" sz="2400" smtClean="0"/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endParaRPr lang="en-US" altLang="de-DE" sz="2000" smtClean="0"/>
          </a:p>
        </p:txBody>
      </p:sp>
      <p:graphicFrame>
        <p:nvGraphicFramePr>
          <p:cNvPr id="156680" name="Object 2"/>
          <p:cNvGraphicFramePr>
            <a:graphicFrameLocks noChangeAspect="1"/>
          </p:cNvGraphicFramePr>
          <p:nvPr/>
        </p:nvGraphicFramePr>
        <p:xfrm>
          <a:off x="7007225" y="595313"/>
          <a:ext cx="1724025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477" name="Arbeitsblatt" r:id="rId5" imgW="1819359" imgH="771642" progId="Excel.Sheet.8">
                  <p:embed/>
                </p:oleObj>
              </mc:Choice>
              <mc:Fallback>
                <p:oleObj name="Arbeitsblatt" r:id="rId5" imgW="1819359" imgH="771642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7225" y="595313"/>
                        <a:ext cx="1724025" cy="771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0">
                              <a:gsLst>
                                <a:gs pos="0">
                                  <a:schemeClr val="accent2"/>
                                </a:gs>
                                <a:gs pos="100000">
                                  <a:srgbClr val="FFFFFF"/>
                                </a:gs>
                              </a:gsLst>
                              <a:lin ang="0" scaled="1"/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5522059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413" y="75385"/>
            <a:ext cx="8351837" cy="542454"/>
          </a:xfrm>
        </p:spPr>
        <p:txBody>
          <a:bodyPr/>
          <a:lstStyle/>
          <a:p>
            <a:r>
              <a:rPr lang="en-US" dirty="0" smtClean="0"/>
              <a:t>TS guidance if in doubt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048" y="763716"/>
            <a:ext cx="8347202" cy="4924133"/>
          </a:xfrm>
        </p:spPr>
        <p:txBody>
          <a:bodyPr/>
          <a:lstStyle/>
          <a:p>
            <a:pPr lvl="0"/>
            <a:r>
              <a:rPr lang="en-US" sz="2400" dirty="0" smtClean="0"/>
              <a:t>Use latest spreadsheet</a:t>
            </a:r>
          </a:p>
          <a:p>
            <a:pPr lvl="2"/>
            <a:r>
              <a:rPr lang="en-US" sz="2000" dirty="0"/>
              <a:t>The spread sheet gives slightly different answers at different speeds and ambient temperatures. This mainly is due to the fact that the load on 4B bearing is non-linear. At speed set point of 9200 RPM gives us best compromise of the load on 4B throughout the operating </a:t>
            </a:r>
            <a:r>
              <a:rPr lang="en-US" sz="2000" dirty="0" smtClean="0"/>
              <a:t>range</a:t>
            </a:r>
            <a:endParaRPr lang="en-US" dirty="0" smtClean="0"/>
          </a:p>
          <a:p>
            <a:pPr lvl="0"/>
            <a:r>
              <a:rPr lang="en-US" sz="2400" dirty="0" smtClean="0"/>
              <a:t>Instrumentation</a:t>
            </a:r>
          </a:p>
          <a:p>
            <a:pPr lvl="2"/>
            <a:r>
              <a:rPr lang="en-US" sz="2000" dirty="0" smtClean="0"/>
              <a:t>Check </a:t>
            </a:r>
            <a:r>
              <a:rPr lang="en-US" sz="2000" dirty="0"/>
              <a:t>PS3, P2 lines for </a:t>
            </a:r>
            <a:r>
              <a:rPr lang="en-US" sz="2000" dirty="0" smtClean="0"/>
              <a:t>clogging and leakage (PSE weep hole)</a:t>
            </a:r>
          </a:p>
          <a:p>
            <a:pPr lvl="2"/>
            <a:r>
              <a:rPr lang="en-US" sz="2000" dirty="0" smtClean="0"/>
              <a:t>Calibrate </a:t>
            </a:r>
            <a:r>
              <a:rPr lang="en-US" sz="2000" dirty="0"/>
              <a:t>P2, PS3 pressure </a:t>
            </a:r>
            <a:r>
              <a:rPr lang="en-US" sz="2000" dirty="0" smtClean="0"/>
              <a:t>transmitters</a:t>
            </a:r>
            <a:endParaRPr lang="en-US" sz="2000" dirty="0"/>
          </a:p>
          <a:p>
            <a:pPr lvl="2"/>
            <a:r>
              <a:rPr lang="en-US" sz="2000" dirty="0" smtClean="0"/>
              <a:t>Make sure all pressures are in PSIA (not psig) in the calculation sheet</a:t>
            </a:r>
            <a:endParaRPr lang="en-US" sz="2000" dirty="0"/>
          </a:p>
          <a:p>
            <a:pPr lvl="2"/>
            <a:r>
              <a:rPr lang="en-US" sz="2000" dirty="0" smtClean="0"/>
              <a:t>Check range of the pressure instruments used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C77EDE-BCC7-4577-962A-84652796E108}" type="slidenum">
              <a:rPr lang="en-US" altLang="de-DE">
                <a:solidFill>
                  <a:srgbClr val="575757"/>
                </a:solidFill>
              </a:rPr>
              <a:pPr>
                <a:defRPr/>
              </a:pPr>
              <a:t>7</a:t>
            </a:fld>
            <a:endParaRPr lang="en-US" altLang="de-DE" dirty="0">
              <a:solidFill>
                <a:srgbClr val="5757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0053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413" y="75385"/>
            <a:ext cx="8351837" cy="542454"/>
          </a:xfrm>
        </p:spPr>
        <p:txBody>
          <a:bodyPr/>
          <a:lstStyle/>
          <a:p>
            <a:r>
              <a:rPr lang="en-US" dirty="0" smtClean="0"/>
              <a:t>TS guidance if in doubt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048" y="763716"/>
            <a:ext cx="8347202" cy="4924133"/>
          </a:xfrm>
        </p:spPr>
        <p:txBody>
          <a:bodyPr/>
          <a:lstStyle/>
          <a:p>
            <a:pPr lvl="0"/>
            <a:r>
              <a:rPr lang="en-US" sz="2400" dirty="0" smtClean="0"/>
              <a:t>Data gathering</a:t>
            </a:r>
          </a:p>
          <a:p>
            <a:pPr lvl="2"/>
            <a:r>
              <a:rPr lang="en-US" sz="2000" dirty="0" smtClean="0"/>
              <a:t>All parameters should be taken as a snapshot.... and not at appreciable time apart</a:t>
            </a:r>
            <a:endParaRPr lang="en-US" sz="2000" dirty="0"/>
          </a:p>
          <a:p>
            <a:pPr lvl="2"/>
            <a:r>
              <a:rPr lang="en-US" sz="2000" dirty="0" smtClean="0"/>
              <a:t>Let unit sit on point condition for at least 30 min before gathering data</a:t>
            </a:r>
          </a:p>
          <a:p>
            <a:pPr lvl="0"/>
            <a:r>
              <a:rPr lang="en-US" sz="2400" dirty="0" smtClean="0"/>
              <a:t>HP recoup piping</a:t>
            </a:r>
          </a:p>
          <a:p>
            <a:pPr lvl="2"/>
            <a:r>
              <a:rPr lang="en-US" sz="2000" dirty="0" smtClean="0"/>
              <a:t>Check for leakage in the HP recoup piping (flanges, cracks, etc…)</a:t>
            </a:r>
          </a:p>
          <a:p>
            <a:pPr lvl="2"/>
            <a:r>
              <a:rPr lang="en-US" sz="2000" dirty="0"/>
              <a:t>Remove sensing line from recoup pipes and clear hole </a:t>
            </a:r>
            <a:r>
              <a:rPr lang="en-US" sz="2000" dirty="0" smtClean="0"/>
              <a:t>from obstructions</a:t>
            </a:r>
          </a:p>
          <a:p>
            <a:pPr lvl="0"/>
            <a:r>
              <a:rPr lang="en-US" sz="2400" dirty="0" smtClean="0"/>
              <a:t>Measure </a:t>
            </a:r>
            <a:r>
              <a:rPr lang="en-US" sz="2400" dirty="0"/>
              <a:t>recoup pressure on both recoup lines to confirm it’s the </a:t>
            </a:r>
            <a:r>
              <a:rPr lang="en-US" sz="2400" dirty="0" smtClean="0"/>
              <a:t>same</a:t>
            </a:r>
            <a:endParaRPr lang="en-US" sz="2000" dirty="0"/>
          </a:p>
          <a:p>
            <a:pPr lvl="0"/>
            <a:r>
              <a:rPr lang="en-US" sz="2000" dirty="0" smtClean="0"/>
              <a:t>Orifices</a:t>
            </a:r>
          </a:p>
          <a:p>
            <a:pPr lvl="2"/>
            <a:r>
              <a:rPr lang="en-US" sz="2000" dirty="0" smtClean="0"/>
              <a:t>Never change more than two  sizes in one go</a:t>
            </a:r>
          </a:p>
          <a:p>
            <a:pPr lvl="2"/>
            <a:r>
              <a:rPr lang="en-US" sz="2000" dirty="0" smtClean="0"/>
              <a:t>Never go below P03</a:t>
            </a:r>
            <a:endParaRPr lang="en-US" sz="4400" dirty="0"/>
          </a:p>
          <a:p>
            <a:pPr marL="204787" lvl="2" indent="0">
              <a:buNone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C77EDE-BCC7-4577-962A-84652796E108}" type="slidenum">
              <a:rPr lang="en-US" altLang="de-DE">
                <a:solidFill>
                  <a:srgbClr val="575757"/>
                </a:solidFill>
              </a:rPr>
              <a:pPr>
                <a:defRPr/>
              </a:pPr>
              <a:t>8</a:t>
            </a:fld>
            <a:endParaRPr lang="en-US" altLang="de-DE" dirty="0">
              <a:solidFill>
                <a:srgbClr val="5757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2526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413" y="75385"/>
            <a:ext cx="8351837" cy="542454"/>
          </a:xfrm>
        </p:spPr>
        <p:txBody>
          <a:bodyPr/>
          <a:lstStyle/>
          <a:p>
            <a:r>
              <a:rPr lang="en-US" dirty="0" smtClean="0"/>
              <a:t>TS guidance if in doubt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048" y="763716"/>
            <a:ext cx="8347202" cy="4924133"/>
          </a:xfrm>
        </p:spPr>
        <p:txBody>
          <a:bodyPr/>
          <a:lstStyle/>
          <a:p>
            <a:pPr lvl="0"/>
            <a:r>
              <a:rPr lang="en-US" sz="2400" dirty="0" smtClean="0"/>
              <a:t>Orifices</a:t>
            </a:r>
          </a:p>
          <a:p>
            <a:pPr lvl="2"/>
            <a:r>
              <a:rPr lang="en-US" sz="2000" dirty="0" smtClean="0"/>
              <a:t>Never change more than two  sizes in one go</a:t>
            </a:r>
          </a:p>
          <a:p>
            <a:pPr lvl="2"/>
            <a:r>
              <a:rPr lang="en-US" sz="2000" dirty="0" smtClean="0"/>
              <a:t>Never go below P03</a:t>
            </a:r>
          </a:p>
          <a:p>
            <a:pPr lvl="2"/>
            <a:r>
              <a:rPr lang="en-US" sz="2000" dirty="0" smtClean="0"/>
              <a:t>If recommended operating point cannot be reached</a:t>
            </a:r>
          </a:p>
          <a:p>
            <a:pPr lvl="3"/>
            <a:r>
              <a:rPr lang="en-US" sz="2000" dirty="0" smtClean="0"/>
              <a:t>For </a:t>
            </a:r>
            <a:r>
              <a:rPr lang="en-US" sz="2000" dirty="0"/>
              <a:t>Base engine, install P05 orifice</a:t>
            </a:r>
          </a:p>
          <a:p>
            <a:pPr lvl="3"/>
            <a:r>
              <a:rPr lang="en-US" sz="2000" dirty="0"/>
              <a:t>For Plus engine, install P03 orifice</a:t>
            </a:r>
          </a:p>
          <a:p>
            <a:pPr lvl="3"/>
            <a:r>
              <a:rPr lang="en-US" sz="2000" dirty="0"/>
              <a:t>For +G4 engine, leave orifice installed during Factory Acceptance Testing in </a:t>
            </a:r>
            <a:r>
              <a:rPr lang="en-US" sz="2000" dirty="0" err="1"/>
              <a:t>Evendale</a:t>
            </a:r>
            <a:endParaRPr lang="en-US" sz="2000" dirty="0"/>
          </a:p>
          <a:p>
            <a:pPr marL="204787" lvl="2" indent="0">
              <a:buNone/>
            </a:pPr>
            <a:endParaRPr lang="en-US" sz="2000" dirty="0"/>
          </a:p>
          <a:p>
            <a:pPr marL="204787" lvl="2" indent="0">
              <a:buNone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C77EDE-BCC7-4577-962A-84652796E108}" type="slidenum">
              <a:rPr lang="en-US" altLang="de-DE">
                <a:solidFill>
                  <a:srgbClr val="575757"/>
                </a:solidFill>
              </a:rPr>
              <a:pPr>
                <a:defRPr/>
              </a:pPr>
              <a:t>9</a:t>
            </a:fld>
            <a:endParaRPr lang="en-US" altLang="de-DE" dirty="0">
              <a:solidFill>
                <a:srgbClr val="5757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710425"/>
      </p:ext>
    </p:extLst>
  </p:cSld>
  <p:clrMapOvr>
    <a:masterClrMapping/>
  </p:clrMapOvr>
</p:sld>
</file>

<file path=ppt/theme/theme1.xml><?xml version="1.0" encoding="utf-8"?>
<a:theme xmlns:a="http://schemas.openxmlformats.org/drawingml/2006/main" name="2014_GE_draft_3_Tutorial (Interim05)">
  <a:themeElements>
    <a:clrScheme name="GE 2014 V01 Interim 05 (probably final)">
      <a:dk1>
        <a:srgbClr val="575757"/>
      </a:dk1>
      <a:lt1>
        <a:sysClr val="window" lastClr="FFFFFF"/>
      </a:lt1>
      <a:dk2>
        <a:srgbClr val="005CB9"/>
      </a:dk2>
      <a:lt2>
        <a:srgbClr val="E9E9E9"/>
      </a:lt2>
      <a:accent1>
        <a:srgbClr val="3693F8"/>
      </a:accent1>
      <a:accent2>
        <a:srgbClr val="00366E"/>
      </a:accent2>
      <a:accent3>
        <a:srgbClr val="46AD00"/>
      </a:accent3>
      <a:accent4>
        <a:srgbClr val="1D5F11"/>
      </a:accent4>
      <a:accent5>
        <a:srgbClr val="FFCF45"/>
      </a:accent5>
      <a:accent6>
        <a:srgbClr val="841225"/>
      </a:accent6>
      <a:hlink>
        <a:srgbClr val="005CBA"/>
      </a:hlink>
      <a:folHlink>
        <a:srgbClr val="005CB9"/>
      </a:folHlink>
    </a:clrScheme>
    <a:fontScheme name="GE Inspira Pitch 2014">
      <a:majorFont>
        <a:latin typeface="GE Inspira Pitch"/>
        <a:ea typeface=""/>
        <a:cs typeface=""/>
      </a:majorFont>
      <a:minorFont>
        <a:latin typeface="GE Inspira Pitch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sz="20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2014 Users Conference LM2500 Package Breakout Intro &amp; Stats, Product Enhancements, O&amp;M, Supporting Material draft">
  <a:themeElements>
    <a:clrScheme name="GE 2014 V01 Interim 05 (probably final)">
      <a:dk1>
        <a:srgbClr val="575757"/>
      </a:dk1>
      <a:lt1>
        <a:sysClr val="window" lastClr="FFFFFF"/>
      </a:lt1>
      <a:dk2>
        <a:srgbClr val="005CB9"/>
      </a:dk2>
      <a:lt2>
        <a:srgbClr val="E9E9E9"/>
      </a:lt2>
      <a:accent1>
        <a:srgbClr val="3693F8"/>
      </a:accent1>
      <a:accent2>
        <a:srgbClr val="00366E"/>
      </a:accent2>
      <a:accent3>
        <a:srgbClr val="46AD00"/>
      </a:accent3>
      <a:accent4>
        <a:srgbClr val="1D5F11"/>
      </a:accent4>
      <a:accent5>
        <a:srgbClr val="FFCF45"/>
      </a:accent5>
      <a:accent6>
        <a:srgbClr val="841225"/>
      </a:accent6>
      <a:hlink>
        <a:srgbClr val="005CBA"/>
      </a:hlink>
      <a:folHlink>
        <a:srgbClr val="005CB9"/>
      </a:folHlink>
    </a:clrScheme>
    <a:fontScheme name="GE Inspira Pitch 2014">
      <a:majorFont>
        <a:latin typeface="GE Inspira Pitch"/>
        <a:ea typeface=""/>
        <a:cs typeface=""/>
      </a:majorFont>
      <a:minorFont>
        <a:latin typeface="GE Inspira Pitch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sz="2000"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1_2014_GE_draft_3_Tutorial (Interim05)">
  <a:themeElements>
    <a:clrScheme name="GE 2014 V01 Interim 05 (probably final)">
      <a:dk1>
        <a:srgbClr val="575757"/>
      </a:dk1>
      <a:lt1>
        <a:sysClr val="window" lastClr="FFFFFF"/>
      </a:lt1>
      <a:dk2>
        <a:srgbClr val="005CB9"/>
      </a:dk2>
      <a:lt2>
        <a:srgbClr val="E9E9E9"/>
      </a:lt2>
      <a:accent1>
        <a:srgbClr val="3693F8"/>
      </a:accent1>
      <a:accent2>
        <a:srgbClr val="00366E"/>
      </a:accent2>
      <a:accent3>
        <a:srgbClr val="46AD00"/>
      </a:accent3>
      <a:accent4>
        <a:srgbClr val="1D5F11"/>
      </a:accent4>
      <a:accent5>
        <a:srgbClr val="FFCF45"/>
      </a:accent5>
      <a:accent6>
        <a:srgbClr val="841225"/>
      </a:accent6>
      <a:hlink>
        <a:srgbClr val="005CBA"/>
      </a:hlink>
      <a:folHlink>
        <a:srgbClr val="005CB9"/>
      </a:folHlink>
    </a:clrScheme>
    <a:fontScheme name="GE Inspira Pitch 2014">
      <a:majorFont>
        <a:latin typeface="GE Inspira Pitch"/>
        <a:ea typeface=""/>
        <a:cs typeface=""/>
      </a:majorFont>
      <a:minorFont>
        <a:latin typeface="GE Inspira Pitch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sz="2000" dirty="0" smtClean="0"/>
        </a:defPPr>
      </a:lstStyle>
    </a:txDef>
  </a:objectDefaults>
  <a:extraClrSchemeLst/>
</a:theme>
</file>

<file path=ppt/theme/theme4.xml><?xml version="1.0" encoding="utf-8"?>
<a:theme xmlns:a="http://schemas.openxmlformats.org/drawingml/2006/main" name="blank">
  <a:themeElements>
    <a:clrScheme name="GE 2014 V01 Interim 05 (probably final)">
      <a:dk1>
        <a:srgbClr val="575757"/>
      </a:dk1>
      <a:lt1>
        <a:sysClr val="window" lastClr="FFFFFF"/>
      </a:lt1>
      <a:dk2>
        <a:srgbClr val="005CB9"/>
      </a:dk2>
      <a:lt2>
        <a:srgbClr val="E9E9E9"/>
      </a:lt2>
      <a:accent1>
        <a:srgbClr val="3693F8"/>
      </a:accent1>
      <a:accent2>
        <a:srgbClr val="00366E"/>
      </a:accent2>
      <a:accent3>
        <a:srgbClr val="46AD00"/>
      </a:accent3>
      <a:accent4>
        <a:srgbClr val="1D5F11"/>
      </a:accent4>
      <a:accent5>
        <a:srgbClr val="FFCF45"/>
      </a:accent5>
      <a:accent6>
        <a:srgbClr val="841225"/>
      </a:accent6>
      <a:hlink>
        <a:srgbClr val="005CBA"/>
      </a:hlink>
      <a:folHlink>
        <a:srgbClr val="005CB9"/>
      </a:folHlink>
    </a:clrScheme>
    <a:fontScheme name="GE Inspira Pitch 2014">
      <a:majorFont>
        <a:latin typeface="GE Inspira Pitch"/>
        <a:ea typeface=""/>
        <a:cs typeface=""/>
      </a:majorFont>
      <a:minorFont>
        <a:latin typeface="GE Inspira Pitch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sz="2000" dirty="0" smtClean="0"/>
        </a:defPPr>
      </a:lstStyle>
    </a:tx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GE 2014 V01 Interim 05 (probably final)">
      <a:dk1>
        <a:srgbClr val="575757"/>
      </a:dk1>
      <a:lt1>
        <a:sysClr val="window" lastClr="FFFFFF"/>
      </a:lt1>
      <a:dk2>
        <a:srgbClr val="005CB9"/>
      </a:dk2>
      <a:lt2>
        <a:srgbClr val="E9E9E9"/>
      </a:lt2>
      <a:accent1>
        <a:srgbClr val="3693F8"/>
      </a:accent1>
      <a:accent2>
        <a:srgbClr val="00366E"/>
      </a:accent2>
      <a:accent3>
        <a:srgbClr val="46AD00"/>
      </a:accent3>
      <a:accent4>
        <a:srgbClr val="1D5F11"/>
      </a:accent4>
      <a:accent5>
        <a:srgbClr val="FFCF45"/>
      </a:accent5>
      <a:accent6>
        <a:srgbClr val="841225"/>
      </a:accent6>
      <a:hlink>
        <a:srgbClr val="005CBA"/>
      </a:hlink>
      <a:folHlink>
        <a:srgbClr val="005CB9"/>
      </a:folHlink>
    </a:clrScheme>
    <a:fontScheme name="GE Inspira Pitch 2014">
      <a:majorFont>
        <a:latin typeface="GE Inspira Pitch"/>
        <a:ea typeface=""/>
        <a:cs typeface=""/>
      </a:majorFont>
      <a:minorFont>
        <a:latin typeface="GE Inspira Pitch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GE 2014 V01 Interim 05 (probably final)">
      <a:dk1>
        <a:srgbClr val="575757"/>
      </a:dk1>
      <a:lt1>
        <a:sysClr val="window" lastClr="FFFFFF"/>
      </a:lt1>
      <a:dk2>
        <a:srgbClr val="005CB9"/>
      </a:dk2>
      <a:lt2>
        <a:srgbClr val="E9E9E9"/>
      </a:lt2>
      <a:accent1>
        <a:srgbClr val="3693F8"/>
      </a:accent1>
      <a:accent2>
        <a:srgbClr val="00366E"/>
      </a:accent2>
      <a:accent3>
        <a:srgbClr val="46AD00"/>
      </a:accent3>
      <a:accent4>
        <a:srgbClr val="1D5F11"/>
      </a:accent4>
      <a:accent5>
        <a:srgbClr val="FFCF45"/>
      </a:accent5>
      <a:accent6>
        <a:srgbClr val="841225"/>
      </a:accent6>
      <a:hlink>
        <a:srgbClr val="005CBA"/>
      </a:hlink>
      <a:folHlink>
        <a:srgbClr val="005CB9"/>
      </a:folHlink>
    </a:clrScheme>
    <a:fontScheme name="GE Inspira Pitch 2014">
      <a:majorFont>
        <a:latin typeface="GE Inspira Pitch"/>
        <a:ea typeface=""/>
        <a:cs typeface=""/>
      </a:majorFont>
      <a:minorFont>
        <a:latin typeface="GE Inspira Pitch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C693D3277F4BC47ADD8B8A54878525F" ma:contentTypeVersion="0" ma:contentTypeDescription="Create a new document." ma:contentTypeScope="" ma:versionID="8d8ab08f9854f2c2d65b2ec0f7f18d19">
  <xsd:schema xmlns:xsd="http://www.w3.org/2001/XMLSchema" xmlns:xs="http://www.w3.org/2001/XMLSchema" xmlns:p="http://schemas.microsoft.com/office/2006/metadata/properties" xmlns:ns2="b17ea744-38d1-4a71-9f69-726aa276fcfa" targetNamespace="http://schemas.microsoft.com/office/2006/metadata/properties" ma:root="true" ma:fieldsID="87d22c6d1c143ad856c1c080d535b98f" ns2:_="">
    <xsd:import namespace="b17ea744-38d1-4a71-9f69-726aa276fcf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7ea744-38d1-4a71-9f69-726aa276fcf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b17ea744-38d1-4a71-9f69-726aa276fcfa">45eb909a-433d-4de8-b303-15b3eb71b06b</_dlc_DocId>
    <_dlc_DocIdUrl xmlns="b17ea744-38d1-4a71-9f69-726aa276fcfa">
      <Url>https://team.statoil.com/sites/ts-47387/MFORCMOS/Gas%20Turbine%20Pool%20(GTP)/GE/_layouts/DocIdRedir.aspx?ID=45eb909a-433d-4de8-b303-15b3eb71b06b</Url>
      <Description>45eb909a-433d-4de8-b303-15b3eb71b06b</Description>
    </_dlc_DocIdUrl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A03529E-D12F-4396-8E47-F107AFF209F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17ea744-38d1-4a71-9f69-726aa276fcf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9CEB6E9-E6C7-4B0F-87CB-5A24D1C40924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C238B3BC-9260-4FDD-BC0B-C40BA1355DD6}">
  <ds:schemaRefs>
    <ds:schemaRef ds:uri="http://schemas.microsoft.com/office/2006/metadata/properties"/>
    <ds:schemaRef ds:uri="http://www.w3.org/XML/1998/namespace"/>
    <ds:schemaRef ds:uri="http://purl.org/dc/terms/"/>
    <ds:schemaRef ds:uri="b17ea744-38d1-4a71-9f69-726aa276fcfa"/>
    <ds:schemaRef ds:uri="http://purl.org/dc/dcmitype/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</ds:schemaRefs>
</ds:datastoreItem>
</file>

<file path=customXml/itemProps4.xml><?xml version="1.0" encoding="utf-8"?>
<ds:datastoreItem xmlns:ds="http://schemas.openxmlformats.org/officeDocument/2006/customXml" ds:itemID="{F005A748-6327-4427-B3D6-4058268E63D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2132</TotalTime>
  <Words>602</Words>
  <Application>Microsoft Office PowerPoint</Application>
  <PresentationFormat>Skjermfremvisning (4:3)</PresentationFormat>
  <Paragraphs>96</Paragraphs>
  <Slides>9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4</vt:i4>
      </vt:variant>
      <vt:variant>
        <vt:lpstr>Innebygde OLE-servere</vt:lpstr>
      </vt:variant>
      <vt:variant>
        <vt:i4>1</vt:i4>
      </vt:variant>
      <vt:variant>
        <vt:lpstr>Lysbildetitler</vt:lpstr>
      </vt:variant>
      <vt:variant>
        <vt:i4>9</vt:i4>
      </vt:variant>
    </vt:vector>
  </HeadingPairs>
  <TitlesOfParts>
    <vt:vector size="14" baseType="lpstr">
      <vt:lpstr>2014_GE_draft_3_Tutorial (Interim05)</vt:lpstr>
      <vt:lpstr>2014 Users Conference LM2500 Package Breakout Intro &amp; Stats, Product Enhancements, O&amp;M, Supporting Material draft</vt:lpstr>
      <vt:lpstr>1_2014_GE_draft_3_Tutorial (Interim05)</vt:lpstr>
      <vt:lpstr>blank</vt:lpstr>
      <vt:lpstr>Arbeitsblatt</vt:lpstr>
      <vt:lpstr>Typical bearing distress modes</vt:lpstr>
      <vt:lpstr>HP Recoup Pressure Setting</vt:lpstr>
      <vt:lpstr>PT Balance Piston Cavity Pressure Setting</vt:lpstr>
      <vt:lpstr>PowerPoint-presentasjon</vt:lpstr>
      <vt:lpstr>PowerPoint-presentasjon</vt:lpstr>
      <vt:lpstr>HP recoup orifice selection  worksheet updates </vt:lpstr>
      <vt:lpstr>TS guidance if in doubt</vt:lpstr>
      <vt:lpstr>TS guidance if in doubt</vt:lpstr>
      <vt:lpstr>TS guidance if in doubt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Cover option 1 presentation title two lines max</dc:title>
  <dc:creator>Landor Associates</dc:creator>
  <cp:lastModifiedBy>Geir Evald Foss</cp:lastModifiedBy>
  <cp:revision>327</cp:revision>
  <cp:lastPrinted>2014-10-07T15:16:19Z</cp:lastPrinted>
  <dcterms:created xsi:type="dcterms:W3CDTF">2014-09-17T07:32:56Z</dcterms:created>
  <dcterms:modified xsi:type="dcterms:W3CDTF">2015-08-03T12:34:30Z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0x010100CC693D3277F4BC47ADD8B8A54878525F</vt:lpwstr>
  </property>
  <property fmtid="{D5CDD505-2E9C-101B-9397-08002B2CF9AE}" pid="3" name="_dlc_DocIdItemGuid">
    <vt:lpwstr>2ca9062d-516a-4501-9aea-81172a7a4126</vt:lpwstr>
  </property>
  <property fmtid="{D5CDD505-2E9C-101B-9397-08002B2CF9AE}" pid="4" name="_AdHocReviewCycleID">
    <vt:i4>-1327260880</vt:i4>
  </property>
  <property fmtid="{D5CDD505-2E9C-101B-9397-08002B2CF9AE}" pid="5" name="_NewReviewCycle">
    <vt:lpwstr/>
  </property>
  <property fmtid="{D5CDD505-2E9C-101B-9397-08002B2CF9AE}" pid="6" name="_EmailSubject">
    <vt:lpwstr>number of engines</vt:lpwstr>
  </property>
  <property fmtid="{D5CDD505-2E9C-101B-9397-08002B2CF9AE}" pid="7" name="_AuthorEmail">
    <vt:lpwstr>geef@statoil.com</vt:lpwstr>
  </property>
  <property fmtid="{D5CDD505-2E9C-101B-9397-08002B2CF9AE}" pid="8" name="_AuthorEmailDisplayName">
    <vt:lpwstr>Geir Evald Foss</vt:lpwstr>
  </property>
</Properties>
</file>