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  <p:sldMasterId id="2147493479" r:id="rId5"/>
    <p:sldMasterId id="2147493467" r:id="rId6"/>
  </p:sldMasterIdLst>
  <p:notesMasterIdLst>
    <p:notesMasterId r:id="rId10"/>
  </p:notesMasterIdLst>
  <p:sldIdLst>
    <p:sldId id="261" r:id="rId7"/>
    <p:sldId id="259" r:id="rId8"/>
    <p:sldId id="25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82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14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notesViewPr>
    <p:cSldViewPr snapToGrid="0" snapToObjects="1">
      <p:cViewPr varScale="1">
        <p:scale>
          <a:sx n="67" d="100"/>
          <a:sy n="67" d="100"/>
        </p:scale>
        <p:origin x="-32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F7114-2367-481B-B9A2-5253C8DEB615}" type="datetimeFigureOut">
              <a:rPr lang="fr-FR" smtClean="0"/>
              <a:t>18/04/2017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D459A-4E8A-4D40-B92D-34FD17E3383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9687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0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01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2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8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9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0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4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4/18/2017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360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9905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7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701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1320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358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42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5887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89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303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94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80" r:id="rId1"/>
    <p:sldLayoutId id="2147493481" r:id="rId2"/>
    <p:sldLayoutId id="2147493482" r:id="rId3"/>
    <p:sldLayoutId id="2147493483" r:id="rId4"/>
    <p:sldLayoutId id="2147493484" r:id="rId5"/>
    <p:sldLayoutId id="2147493485" r:id="rId6"/>
    <p:sldLayoutId id="2147493486" r:id="rId7"/>
    <p:sldLayoutId id="2147493487" r:id="rId8"/>
    <p:sldLayoutId id="2147493488" r:id="rId9"/>
    <p:sldLayoutId id="2147493489" r:id="rId10"/>
    <p:sldLayoutId id="21474934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Afbeelding 6" descr="ETN_BACKGROUND_NETWORK.png"/>
          <p:cNvPicPr>
            <a:picLocks noChangeAspect="1"/>
          </p:cNvPicPr>
          <p:nvPr userDrawn="1"/>
        </p:nvPicPr>
        <p:blipFill>
          <a:blip r:embed="rId13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pic>
        <p:nvPicPr>
          <p:cNvPr id="8" name="Afbeelding 11" descr="LOGO-ETN_GLOBAL_medium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9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68" r:id="rId1"/>
    <p:sldLayoutId id="2147493469" r:id="rId2"/>
    <p:sldLayoutId id="2147493470" r:id="rId3"/>
    <p:sldLayoutId id="2147493471" r:id="rId4"/>
    <p:sldLayoutId id="2147493472" r:id="rId5"/>
    <p:sldLayoutId id="2147493473" r:id="rId6"/>
    <p:sldLayoutId id="2147493474" r:id="rId7"/>
    <p:sldLayoutId id="2147493475" r:id="rId8"/>
    <p:sldLayoutId id="2147493476" r:id="rId9"/>
    <p:sldLayoutId id="2147493477" r:id="rId10"/>
    <p:sldLayoutId id="214749347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1123950" y="307975"/>
            <a:ext cx="76073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1536700" y="2137131"/>
            <a:ext cx="7607300" cy="3842944"/>
          </a:xfrm>
        </p:spPr>
        <p:txBody>
          <a:bodyPr>
            <a:normAutofit/>
          </a:bodyPr>
          <a:lstStyle/>
          <a:p>
            <a:pPr algn="l"/>
            <a:r>
              <a:rPr lang="nl-NL" sz="2400" dirty="0" err="1" smtClean="0">
                <a:solidFill>
                  <a:srgbClr val="294D7B"/>
                </a:solidFill>
                <a:latin typeface="Arial"/>
                <a:cs typeface="Arial"/>
              </a:rPr>
              <a:t>bodytext</a:t>
            </a:r>
            <a:endParaRPr lang="nl-NL" sz="2400" dirty="0">
              <a:solidFill>
                <a:srgbClr val="294D7B"/>
              </a:solidFill>
              <a:latin typeface="Arial"/>
              <a:cs typeface="Arial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743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1189129" y="4037511"/>
            <a:ext cx="3602737" cy="2131524"/>
          </a:xfrm>
          <a:prstGeom prst="rect">
            <a:avLst/>
          </a:prstGeom>
          <a:gradFill flip="none" rotWithShape="1">
            <a:gsLst>
              <a:gs pos="0">
                <a:srgbClr val="000090"/>
              </a:gs>
              <a:gs pos="53000">
                <a:schemeClr val="tx2"/>
              </a:gs>
              <a:gs pos="100000">
                <a:srgbClr val="000090"/>
              </a:gs>
            </a:gsLst>
            <a:lin ang="312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1123950" y="307975"/>
            <a:ext cx="7607300" cy="84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smtClean="0">
                <a:latin typeface="Arial Bold"/>
                <a:cs typeface="Arial Bold"/>
              </a:rPr>
              <a:t>Header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3206" y="4103128"/>
            <a:ext cx="2672437" cy="194684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9129" y="1685458"/>
            <a:ext cx="3602737" cy="215798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433" y="4037511"/>
            <a:ext cx="3616123" cy="2131524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7599" y="1685458"/>
            <a:ext cx="3602736" cy="2157984"/>
          </a:xfrm>
          <a:prstGeom prst="rect">
            <a:avLst/>
          </a:prstGeom>
        </p:spPr>
      </p:pic>
      <p:pic>
        <p:nvPicPr>
          <p:cNvPr id="20" name="Afbeelding 19" descr="LOGO-ETN_GLOBAL_medium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719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ETN_BACKGROUND_NETWORK.png"/>
          <p:cNvPicPr>
            <a:picLocks noChangeAspect="1"/>
          </p:cNvPicPr>
          <p:nvPr/>
        </p:nvPicPr>
        <p:blipFill>
          <a:blip r:embed="rId2">
            <a:alphaModFix amt="1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45300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0" y="6510700"/>
            <a:ext cx="9144000" cy="36000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l-NL" dirty="0"/>
          </a:p>
        </p:txBody>
      </p:sp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2914949" y="307975"/>
            <a:ext cx="5867400" cy="847725"/>
          </a:xfrm>
        </p:spPr>
        <p:txBody>
          <a:bodyPr>
            <a:normAutofit/>
          </a:bodyPr>
          <a:lstStyle/>
          <a:p>
            <a:r>
              <a:rPr lang="nl-NL" sz="3600" dirty="0" smtClean="0">
                <a:latin typeface="Arial Bold"/>
                <a:cs typeface="Arial Bold"/>
              </a:rPr>
              <a:t>Contact</a:t>
            </a:r>
            <a:endParaRPr lang="nl-NL" sz="3600" dirty="0">
              <a:latin typeface="Arial Bold"/>
              <a:cs typeface="Arial Bold"/>
            </a:endParaRPr>
          </a:p>
        </p:txBody>
      </p:sp>
      <p:sp>
        <p:nvSpPr>
          <p:cNvPr id="6" name="Subtitel 2"/>
          <p:cNvSpPr>
            <a:spLocks noGrp="1"/>
          </p:cNvSpPr>
          <p:nvPr>
            <p:ph type="subTitle" idx="1"/>
          </p:nvPr>
        </p:nvSpPr>
        <p:spPr>
          <a:xfrm>
            <a:off x="2914650" y="2540000"/>
            <a:ext cx="5867999" cy="3333750"/>
          </a:xfrm>
        </p:spPr>
        <p:txBody>
          <a:bodyPr>
            <a:normAutofit/>
          </a:bodyPr>
          <a:lstStyle/>
          <a:p>
            <a:r>
              <a:rPr lang="en-GB" sz="4800" b="1" baseline="30000" dirty="0" smtClean="0">
                <a:solidFill>
                  <a:schemeClr val="tx1"/>
                </a:solidFill>
                <a:latin typeface="Arial Bold"/>
                <a:cs typeface="Arial Bold"/>
              </a:rPr>
              <a:t>ETN </a:t>
            </a:r>
            <a:r>
              <a:rPr lang="en-GB" sz="4800" b="1" baseline="30000" dirty="0" err="1" smtClean="0">
                <a:solidFill>
                  <a:schemeClr val="tx1"/>
                </a:solidFill>
                <a:latin typeface="Arial Bold"/>
                <a:cs typeface="Arial Bold"/>
              </a:rPr>
              <a:t>a.i.s.b.l</a:t>
            </a:r>
            <a:endParaRPr lang="en-GB" sz="4800" b="1" baseline="30000" dirty="0" smtClean="0">
              <a:solidFill>
                <a:schemeClr val="tx1"/>
              </a:solidFill>
              <a:latin typeface="Arial Bold"/>
              <a:cs typeface="Arial Bold"/>
            </a:endParaRPr>
          </a:p>
          <a:p>
            <a:r>
              <a:rPr lang="en-GB" sz="2400" baseline="30000" dirty="0" err="1">
                <a:solidFill>
                  <a:srgbClr val="002A5C"/>
                </a:solidFill>
              </a:rPr>
              <a:t>Chaussée</a:t>
            </a:r>
            <a:r>
              <a:rPr lang="en-GB" sz="2400" baseline="30000" dirty="0">
                <a:solidFill>
                  <a:srgbClr val="002A5C"/>
                </a:solidFill>
              </a:rPr>
              <a:t> de Charleroi 146-148/20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1060 Brussels</a:t>
            </a:r>
          </a:p>
          <a:p>
            <a:r>
              <a:rPr lang="en-GB" sz="2400" baseline="30000" dirty="0">
                <a:solidFill>
                  <a:srgbClr val="002A5C"/>
                </a:solidFill>
              </a:rPr>
              <a:t>Belgium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Tel: +32 (0)2 646 15 77</a:t>
            </a:r>
          </a:p>
          <a:p>
            <a:r>
              <a:rPr lang="de-DE" sz="2400" baseline="30000" dirty="0">
                <a:solidFill>
                  <a:srgbClr val="002A5C"/>
                </a:solidFill>
              </a:rPr>
              <a:t> </a:t>
            </a:r>
            <a:r>
              <a:rPr lang="de-DE" sz="2400" baseline="30000" dirty="0" err="1">
                <a:solidFill>
                  <a:srgbClr val="002A5C"/>
                </a:solidFill>
              </a:rPr>
              <a:t>info@etn-gasturbine.eu</a:t>
            </a:r>
            <a:endParaRPr lang="de-DE" sz="2400" baseline="30000" dirty="0">
              <a:solidFill>
                <a:srgbClr val="002A5C"/>
              </a:solidFill>
            </a:endParaRPr>
          </a:p>
          <a:p>
            <a:r>
              <a:rPr lang="de-DE" sz="2400" baseline="30000" dirty="0" err="1">
                <a:solidFill>
                  <a:srgbClr val="002A5C"/>
                </a:solidFill>
              </a:rPr>
              <a:t>www.etn-gasturbine.eu</a:t>
            </a:r>
            <a:endParaRPr lang="en-GB" sz="2400" dirty="0">
              <a:solidFill>
                <a:srgbClr val="002A5C"/>
              </a:solidFill>
              <a:latin typeface="Arial"/>
              <a:cs typeface="Arial"/>
            </a:endParaRPr>
          </a:p>
        </p:txBody>
      </p:sp>
      <p:pic>
        <p:nvPicPr>
          <p:cNvPr id="13" name="Afbeelding 12" descr="LOGO-ETN_GLOBAL_mediu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218" y="307976"/>
            <a:ext cx="471556" cy="132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Aangepast 5">
      <a:dk1>
        <a:srgbClr val="002A5C"/>
      </a:dk1>
      <a:lt1>
        <a:srgbClr val="FFFFFF"/>
      </a:lt1>
      <a:dk2>
        <a:srgbClr val="A3AECA"/>
      </a:dk2>
      <a:lt2>
        <a:srgbClr val="D5DAE8"/>
      </a:lt2>
      <a:accent1>
        <a:srgbClr val="D67545"/>
      </a:accent1>
      <a:accent2>
        <a:srgbClr val="F68C53"/>
      </a:accent2>
      <a:accent3>
        <a:srgbClr val="FAB077"/>
      </a:accent3>
      <a:accent4>
        <a:srgbClr val="FFEBBD"/>
      </a:accent4>
      <a:accent5>
        <a:srgbClr val="786465"/>
      </a:accent5>
      <a:accent6>
        <a:srgbClr val="AD9987"/>
      </a:accent6>
      <a:hlink>
        <a:srgbClr val="CDBFB3"/>
      </a:hlink>
      <a:folHlink>
        <a:srgbClr val="DED5CA"/>
      </a:folHlink>
    </a:clrScheme>
    <a:fontScheme name="Office - klassie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www.w3.org/XML/1998/namespace"/>
    <ds:schemaRef ds:uri="http://schemas.openxmlformats.org/package/2006/metadata/core-properties"/>
    <ds:schemaRef ds:uri="http://schemas.microsoft.com/sharepoint/v3/fields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240</TotalTime>
  <Words>25</Words>
  <Application>Microsoft Office PowerPoint</Application>
  <PresentationFormat>On-screen Show (4:3)</PresentationFormat>
  <Paragraphs>11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Office Theme</vt:lpstr>
      <vt:lpstr>2_Office Theme</vt:lpstr>
      <vt:lpstr>1_Office Theme</vt:lpstr>
      <vt:lpstr>Header</vt:lpstr>
      <vt:lpstr>PowerPoint Presentation</vt:lpstr>
      <vt:lpstr>Contact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Thibault</dc:creator>
  <cp:lastModifiedBy>Thibault</cp:lastModifiedBy>
  <cp:revision>61</cp:revision>
  <dcterms:created xsi:type="dcterms:W3CDTF">2010-04-12T23:12:02Z</dcterms:created>
  <dcterms:modified xsi:type="dcterms:W3CDTF">2017-04-18T09:40:19Z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