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61" r:id="rId5"/>
    <p:sldId id="259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ETN_BACKGROUND_NETWORK.pn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23950" y="307975"/>
            <a:ext cx="7607300" cy="847725"/>
          </a:xfrm>
        </p:spPr>
        <p:txBody>
          <a:bodyPr>
            <a:normAutofit/>
          </a:bodyPr>
          <a:lstStyle/>
          <a:p>
            <a:r>
              <a:rPr lang="nl-NL" sz="3600" dirty="0" smtClean="0">
                <a:latin typeface="Arial Bold"/>
                <a:cs typeface="Arial Bold"/>
              </a:rPr>
              <a:t>Header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1123950" y="2030806"/>
            <a:ext cx="7607300" cy="3842944"/>
          </a:xfrm>
        </p:spPr>
        <p:txBody>
          <a:bodyPr>
            <a:normAutofit/>
          </a:bodyPr>
          <a:lstStyle/>
          <a:p>
            <a:pPr algn="l"/>
            <a:r>
              <a:rPr lang="nl-NL" sz="2400" dirty="0" err="1" smtClean="0">
                <a:solidFill>
                  <a:srgbClr val="294D7B"/>
                </a:solidFill>
                <a:latin typeface="Arial"/>
                <a:cs typeface="Arial"/>
              </a:rPr>
              <a:t>bodytext</a:t>
            </a:r>
            <a:endParaRPr lang="nl-NL" sz="2400" dirty="0">
              <a:solidFill>
                <a:srgbClr val="294D7B"/>
              </a:solidFill>
              <a:latin typeface="Arial"/>
              <a:cs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 descr="LOGO ETN_V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0" y="281516"/>
            <a:ext cx="524198" cy="12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ETN_BACKGROUND_NETWORK.pn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13" name="Afbeelding 12" descr="LOGO ETN_V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0" y="281516"/>
            <a:ext cx="524198" cy="125314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89129" y="4037511"/>
            <a:ext cx="3602737" cy="2131524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53000">
                <a:schemeClr val="tx2"/>
              </a:gs>
              <a:gs pos="100000">
                <a:srgbClr val="000090"/>
              </a:gs>
            </a:gsLst>
            <a:lin ang="31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23950" y="307975"/>
            <a:ext cx="7607300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smtClean="0">
                <a:latin typeface="Arial Bold"/>
                <a:cs typeface="Arial Bold"/>
              </a:rPr>
              <a:t>Header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206" y="4103128"/>
            <a:ext cx="2672437" cy="19468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29" y="1685458"/>
            <a:ext cx="3602737" cy="21579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6433" y="4037511"/>
            <a:ext cx="3616123" cy="213152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599" y="1685458"/>
            <a:ext cx="3602736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TN_BACKGROUND_NETWORK.pn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7" descr="LOGO ETN_V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0" y="281516"/>
            <a:ext cx="524198" cy="125314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914949" y="307975"/>
            <a:ext cx="5867400" cy="847725"/>
          </a:xfrm>
        </p:spPr>
        <p:txBody>
          <a:bodyPr>
            <a:normAutofit/>
          </a:bodyPr>
          <a:lstStyle/>
          <a:p>
            <a:r>
              <a:rPr lang="nl-NL" sz="3600" dirty="0" smtClean="0">
                <a:latin typeface="Arial Bold"/>
                <a:cs typeface="Arial Bold"/>
              </a:rPr>
              <a:t>Contact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2914650" y="2540000"/>
            <a:ext cx="5867999" cy="3333750"/>
          </a:xfrm>
        </p:spPr>
        <p:txBody>
          <a:bodyPr>
            <a:normAutofit/>
          </a:bodyPr>
          <a:lstStyle/>
          <a:p>
            <a:r>
              <a:rPr lang="en-GB" sz="4800" b="1" baseline="30000" dirty="0" smtClean="0">
                <a:solidFill>
                  <a:schemeClr val="tx1"/>
                </a:solidFill>
                <a:latin typeface="Arial Bold"/>
                <a:cs typeface="Arial Bold"/>
              </a:rPr>
              <a:t>ETN </a:t>
            </a:r>
            <a:r>
              <a:rPr lang="en-GB" sz="4800" b="1" baseline="30000" dirty="0" err="1" smtClean="0">
                <a:solidFill>
                  <a:schemeClr val="tx1"/>
                </a:solidFill>
                <a:latin typeface="Arial Bold"/>
                <a:cs typeface="Arial Bold"/>
              </a:rPr>
              <a:t>a.i.s.b.l</a:t>
            </a:r>
            <a:endParaRPr lang="en-GB" sz="4800" b="1" baseline="30000" dirty="0" smtClean="0">
              <a:solidFill>
                <a:schemeClr val="tx1"/>
              </a:solidFill>
              <a:latin typeface="Arial Bold"/>
              <a:cs typeface="Arial Bold"/>
            </a:endParaRPr>
          </a:p>
          <a:p>
            <a:r>
              <a:rPr lang="en-GB" sz="2400" baseline="30000" dirty="0" err="1">
                <a:solidFill>
                  <a:srgbClr val="002A5C"/>
                </a:solidFill>
              </a:rPr>
              <a:t>Chaussée</a:t>
            </a:r>
            <a:r>
              <a:rPr lang="en-GB" sz="2400" baseline="30000" dirty="0">
                <a:solidFill>
                  <a:srgbClr val="002A5C"/>
                </a:solidFill>
              </a:rPr>
              <a:t> de Charleroi 146-148/20</a:t>
            </a:r>
          </a:p>
          <a:p>
            <a:r>
              <a:rPr lang="en-GB" sz="2400" baseline="30000" dirty="0">
                <a:solidFill>
                  <a:srgbClr val="002A5C"/>
                </a:solidFill>
              </a:rPr>
              <a:t>1060 Brussels</a:t>
            </a:r>
          </a:p>
          <a:p>
            <a:r>
              <a:rPr lang="en-GB" sz="2400" baseline="30000" dirty="0">
                <a:solidFill>
                  <a:srgbClr val="002A5C"/>
                </a:solidFill>
              </a:rPr>
              <a:t>Belgium</a:t>
            </a:r>
          </a:p>
          <a:p>
            <a:r>
              <a:rPr lang="de-DE" sz="2400" baseline="30000" dirty="0">
                <a:solidFill>
                  <a:srgbClr val="002A5C"/>
                </a:solidFill>
              </a:rPr>
              <a:t>Tel: +32 (0)2 646 15 77</a:t>
            </a:r>
          </a:p>
          <a:p>
            <a:r>
              <a:rPr lang="de-DE" sz="2400" baseline="30000" dirty="0">
                <a:solidFill>
                  <a:srgbClr val="002A5C"/>
                </a:solidFill>
              </a:rPr>
              <a:t> </a:t>
            </a:r>
            <a:r>
              <a:rPr lang="de-DE" sz="2400" baseline="30000" dirty="0" err="1">
                <a:solidFill>
                  <a:srgbClr val="002A5C"/>
                </a:solidFill>
              </a:rPr>
              <a:t>info@etn-gasturbine.eu</a:t>
            </a:r>
            <a:endParaRPr lang="de-DE" sz="2400" baseline="30000" dirty="0">
              <a:solidFill>
                <a:srgbClr val="002A5C"/>
              </a:solidFill>
            </a:endParaRPr>
          </a:p>
          <a:p>
            <a:r>
              <a:rPr lang="de-DE" sz="2400" baseline="30000" dirty="0" err="1">
                <a:solidFill>
                  <a:srgbClr val="002A5C"/>
                </a:solidFill>
              </a:rPr>
              <a:t>www.etn-gasturbine.eu</a:t>
            </a:r>
            <a:endParaRPr lang="en-GB" sz="2400" dirty="0">
              <a:solidFill>
                <a:srgbClr val="002A5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9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ngepast 5">
      <a:dk1>
        <a:srgbClr val="002A5C"/>
      </a:dk1>
      <a:lt1>
        <a:srgbClr val="FFFFFF"/>
      </a:lt1>
      <a:dk2>
        <a:srgbClr val="A3AECA"/>
      </a:dk2>
      <a:lt2>
        <a:srgbClr val="D5DAE8"/>
      </a:lt2>
      <a:accent1>
        <a:srgbClr val="D67545"/>
      </a:accent1>
      <a:accent2>
        <a:srgbClr val="F68C53"/>
      </a:accent2>
      <a:accent3>
        <a:srgbClr val="FAB077"/>
      </a:accent3>
      <a:accent4>
        <a:srgbClr val="FFEBBD"/>
      </a:accent4>
      <a:accent5>
        <a:srgbClr val="786465"/>
      </a:accent5>
      <a:accent6>
        <a:srgbClr val="AD9987"/>
      </a:accent6>
      <a:hlink>
        <a:srgbClr val="CDBFB3"/>
      </a:hlink>
      <a:folHlink>
        <a:srgbClr val="DED5CA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232</TotalTime>
  <Words>25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Header</vt:lpstr>
      <vt:lpstr>PowerPoint Presentation</vt:lpstr>
      <vt:lpstr>Contact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Thibault</dc:creator>
  <cp:lastModifiedBy>Dominique</cp:lastModifiedBy>
  <cp:revision>58</cp:revision>
  <dcterms:created xsi:type="dcterms:W3CDTF">2010-04-12T23:12:02Z</dcterms:created>
  <dcterms:modified xsi:type="dcterms:W3CDTF">2016-11-14T16:16:09Z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